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70" r:id="rId4"/>
    <p:sldId id="269" r:id="rId5"/>
    <p:sldId id="265" r:id="rId6"/>
    <p:sldId id="271" r:id="rId7"/>
    <p:sldId id="266" r:id="rId8"/>
    <p:sldId id="267" r:id="rId9"/>
    <p:sldId id="268" r:id="rId10"/>
    <p:sldId id="273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104C9464-4C57-44E8-8AF5-59102C876DA1}">
          <p14:sldIdLst>
            <p14:sldId id="258"/>
          </p14:sldIdLst>
        </p14:section>
        <p14:section name="Idea" id="{125A8D11-817A-4A51-98B7-4F5382F81CE6}">
          <p14:sldIdLst>
            <p14:sldId id="264"/>
            <p14:sldId id="270"/>
            <p14:sldId id="269"/>
          </p14:sldIdLst>
        </p14:section>
        <p14:section name="Client" id="{D7B4F224-F83A-4803-89AC-FF3E959C4788}">
          <p14:sldIdLst>
            <p14:sldId id="265"/>
            <p14:sldId id="271"/>
          </p14:sldIdLst>
        </p14:section>
        <p14:section name="Back-end" id="{07AB1CD6-77B7-4A54-BF5C-91EC31C77BAE}">
          <p14:sldIdLst>
            <p14:sldId id="266"/>
          </p14:sldIdLst>
        </p14:section>
        <p14:section name="Cloud" id="{49A28F30-0D3C-4C7A-890B-2B2CBD7E3134}">
          <p14:sldIdLst>
            <p14:sldId id="267"/>
          </p14:sldIdLst>
        </p14:section>
        <p14:section name="Saluti e ringraziamenti" id="{8BF048DE-5D84-4E10-9C8D-420BABB56982}">
          <p14:sldIdLst>
            <p14:sldId id="268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39"/>
    <a:srgbClr val="00CC66"/>
    <a:srgbClr val="1B5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7" autoAdjust="0"/>
  </p:normalViewPr>
  <p:slideViewPr>
    <p:cSldViewPr snapToGrid="0">
      <p:cViewPr varScale="1">
        <p:scale>
          <a:sx n="106" d="100"/>
          <a:sy n="106" d="100"/>
        </p:scale>
        <p:origin x="654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A07BB7-A318-423D-9AE8-6FFBF05F8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0FF2618-CDDB-4D0B-8E08-210C15B72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92E9A4-EF21-46EF-BA41-C9B2DF6C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18/03/2022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4D7894-BC4F-4D37-A4B5-2D6F43433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4D2857-3B94-46D1-94FA-A4DEE59F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497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A8F1F7-D437-489D-BB4F-7B846EA9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2635628-EBB2-41FD-B7A7-8C71D046D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3DBDC8-D8A9-4089-84AC-433720461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18/03/2022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E49B60-0AF2-4990-A9BF-52B7B1B2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268F73-48DA-4BA9-9EA6-A09D2743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734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AE80776-2B8E-466A-9C07-5F72037FE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CD5A07B-0464-4B61-AD56-4D93FC493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FE29C7-C7D6-4DDD-821B-6533BF1F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18/03/2022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692E15-9A03-4A75-AA04-7F276E9D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49CBDF-2E87-429B-BE75-3EDDE87B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442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8998C7-E462-4C0B-A91C-EFA5DF9B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8D5FD0-E5E7-48F5-BDD8-95C4B1CA2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DE985-7214-4E30-87FD-59CE2DBF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18/03/2022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EA3C0A-D2C7-4AD6-AF36-B162A490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3BCCD5-A904-477F-B4D1-CD381E4B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058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4BA9CC-31DC-4BC8-A22F-45475266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C8F375-9EB7-41C8-A30C-6692B1D4B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B6E24E-3B5F-4574-BB18-950EE8E8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18/03/2022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7490BB-0B57-4748-8914-6F566463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9554AD-5F5C-4E74-9273-EEAF4E2D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561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5417F-89F7-4939-B34A-3EB9892C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2E734C-1D6C-4E88-8DC7-8BD8FE02B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81E5F2E-650D-49D0-B657-FF522CFBE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EBB650-3C63-44D0-A015-A246DC2C4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18/03/2022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E1D79EE-44F3-4B13-8152-AF56FB03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5CCB68-670E-48BF-81E0-8FB4ED40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786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51673-D2A9-42E6-8208-7765AFA7B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5187C2-F280-458D-9335-34FAFD27B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87D3DE-CD59-42FD-8158-EB26E29E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E6613C0-1B8C-46B1-9CBF-187050DB2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A9AB89C-88F8-4CB5-8ED3-8BF5307E1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C3A12D-FC3E-42C2-85AE-8C9D4237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18/03/2022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00CE7F2-F2D5-4876-8905-A792FC88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33502FF-82A8-4F86-B172-DA5D6D0A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502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FA913B-0CC8-4044-8828-5EE37095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9E025C7-CFA4-41BC-A5E9-C9EADCF1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18/03/2022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DE7614D-4251-48AA-A27D-B404E14D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578A5C-145C-4F48-80FD-CDEA7EDC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064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5D7DDAB-E198-41F9-B015-4800B3C8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18/03/2022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541FB23-16F0-4804-843A-2450BF6B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1B843D2-E71B-4BB7-B513-42741D7D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810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2ADA-EFB4-43F9-8422-9CD90226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FBBA3C-3C0E-4432-B427-FB0D21C59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5D094CB-9B60-4075-9D0E-81FDED0A8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C0DD08-4C53-4F55-A999-F09BCB0E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18/03/2022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22ED8C-37C3-49ED-B72D-9C6D7DB4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E8C277-C6C3-43B3-AB9F-E52A25CF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48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BE9BC5-2B88-4D93-9C2B-4DEB3975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7ACB9F7-BE44-4A27-B44C-7E7B8783A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66BCEB-D8B2-40E1-A52A-8394F0721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971A1D-F655-418B-AA7D-50BF8B95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18/03/2022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61F2F60-1629-4BDB-8821-18DC2EB0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B2F0FA-4148-49EB-84CF-4A66B86E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128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C93298-86B5-4F3D-B15D-C829E05DB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40EA235-FF27-4E00-8470-CC6774623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E5F0D3-6908-4D19-A9CD-53A07BBB2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804D9-6A3C-4A49-AACC-26C8A614B2B6}" type="datetimeFigureOut">
              <a:rPr lang="it-IT" smtClean="0"/>
              <a:t>18/03/2022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2D9016-A34E-40D6-9ABB-473D3C3E7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8EF40E-A5C0-4E9D-AA1C-EB76685A5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246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34.svg"/><Relationship Id="rId26" Type="http://schemas.openxmlformats.org/officeDocument/2006/relationships/image" Target="../media/image15.png"/><Relationship Id="rId3" Type="http://schemas.openxmlformats.org/officeDocument/2006/relationships/image" Target="../media/image6.svg"/><Relationship Id="rId21" Type="http://schemas.openxmlformats.org/officeDocument/2006/relationships/image" Target="../media/image20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33.png"/><Relationship Id="rId25" Type="http://schemas.openxmlformats.org/officeDocument/2006/relationships/slide" Target="slide9.xml"/><Relationship Id="rId2" Type="http://schemas.openxmlformats.org/officeDocument/2006/relationships/image" Target="../media/image5.png"/><Relationship Id="rId16" Type="http://schemas.openxmlformats.org/officeDocument/2006/relationships/slide" Target="slide7.xml"/><Relationship Id="rId20" Type="http://schemas.openxmlformats.org/officeDocument/2006/relationships/image" Target="../media/image19.png"/><Relationship Id="rId29" Type="http://schemas.openxmlformats.org/officeDocument/2006/relationships/hyperlink" Target="https://github.com/EnjoyGeek077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2.svg"/><Relationship Id="rId5" Type="http://schemas.openxmlformats.org/officeDocument/2006/relationships/image" Target="../media/image8.svg"/><Relationship Id="rId15" Type="http://schemas.openxmlformats.org/officeDocument/2006/relationships/image" Target="../media/image28.svg"/><Relationship Id="rId23" Type="http://schemas.openxmlformats.org/officeDocument/2006/relationships/image" Target="../media/image21.png"/><Relationship Id="rId28" Type="http://schemas.openxmlformats.org/officeDocument/2006/relationships/image" Target="../media/image39.jpg"/><Relationship Id="rId10" Type="http://schemas.openxmlformats.org/officeDocument/2006/relationships/image" Target="../media/image13.png"/><Relationship Id="rId19" Type="http://schemas.openxmlformats.org/officeDocument/2006/relationships/slide" Target="slide5.xm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27.png"/><Relationship Id="rId22" Type="http://schemas.openxmlformats.org/officeDocument/2006/relationships/slide" Target="slide8.xml"/><Relationship Id="rId27" Type="http://schemas.openxmlformats.org/officeDocument/2006/relationships/image" Target="../media/image35.svg"/><Relationship Id="rId30" Type="http://schemas.openxmlformats.org/officeDocument/2006/relationships/image" Target="../media/image4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18.svg"/><Relationship Id="rId26" Type="http://schemas.openxmlformats.org/officeDocument/2006/relationships/image" Target="../media/image23.png"/><Relationship Id="rId3" Type="http://schemas.openxmlformats.org/officeDocument/2006/relationships/image" Target="../media/image6.svg"/><Relationship Id="rId21" Type="http://schemas.openxmlformats.org/officeDocument/2006/relationships/image" Target="../media/image20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17.png"/><Relationship Id="rId25" Type="http://schemas.openxmlformats.org/officeDocument/2006/relationships/slide" Target="slide9.xml"/><Relationship Id="rId2" Type="http://schemas.openxmlformats.org/officeDocument/2006/relationships/image" Target="../media/image5.png"/><Relationship Id="rId16" Type="http://schemas.openxmlformats.org/officeDocument/2006/relationships/slide" Target="slide7.xml"/><Relationship Id="rId20" Type="http://schemas.openxmlformats.org/officeDocument/2006/relationships/image" Target="../media/image19.png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2.svg"/><Relationship Id="rId5" Type="http://schemas.openxmlformats.org/officeDocument/2006/relationships/image" Target="../media/image8.svg"/><Relationship Id="rId15" Type="http://schemas.openxmlformats.org/officeDocument/2006/relationships/image" Target="../media/image16.svg"/><Relationship Id="rId23" Type="http://schemas.openxmlformats.org/officeDocument/2006/relationships/image" Target="../media/image21.png"/><Relationship Id="rId28" Type="http://schemas.openxmlformats.org/officeDocument/2006/relationships/slide" Target="slide3.xml"/><Relationship Id="rId10" Type="http://schemas.openxmlformats.org/officeDocument/2006/relationships/image" Target="../media/image13.png"/><Relationship Id="rId19" Type="http://schemas.openxmlformats.org/officeDocument/2006/relationships/slide" Target="slide5.xml"/><Relationship Id="rId31" Type="http://schemas.openxmlformats.org/officeDocument/2006/relationships/hyperlink" Target="https://outdoormag.sport-press.it/wp-content/uploads/sites/3/2021/05/05_OUT_TREKKING2.pdf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5.png"/><Relationship Id="rId22" Type="http://schemas.openxmlformats.org/officeDocument/2006/relationships/slide" Target="slide8.xml"/><Relationship Id="rId27" Type="http://schemas.openxmlformats.org/officeDocument/2006/relationships/image" Target="../media/image24.svg"/><Relationship Id="rId30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18" Type="http://schemas.openxmlformats.org/officeDocument/2006/relationships/slide" Target="slide5.xml"/><Relationship Id="rId26" Type="http://schemas.openxmlformats.org/officeDocument/2006/relationships/image" Target="../media/image24.svg"/><Relationship Id="rId3" Type="http://schemas.openxmlformats.org/officeDocument/2006/relationships/image" Target="../media/image6.svg"/><Relationship Id="rId21" Type="http://schemas.openxmlformats.org/officeDocument/2006/relationships/slide" Target="slide8.xml"/><Relationship Id="rId7" Type="http://schemas.openxmlformats.org/officeDocument/2006/relationships/image" Target="../media/image10.svg"/><Relationship Id="rId12" Type="http://schemas.openxmlformats.org/officeDocument/2006/relationships/slide" Target="slide2.xml"/><Relationship Id="rId17" Type="http://schemas.openxmlformats.org/officeDocument/2006/relationships/image" Target="../media/image18.svg"/><Relationship Id="rId25" Type="http://schemas.openxmlformats.org/officeDocument/2006/relationships/image" Target="../media/image23.png"/><Relationship Id="rId2" Type="http://schemas.openxmlformats.org/officeDocument/2006/relationships/image" Target="../media/image5.png"/><Relationship Id="rId16" Type="http://schemas.openxmlformats.org/officeDocument/2006/relationships/image" Target="../media/image17.png"/><Relationship Id="rId20" Type="http://schemas.openxmlformats.org/officeDocument/2006/relationships/image" Target="../media/image20.svg"/><Relationship Id="rId29" Type="http://schemas.openxmlformats.org/officeDocument/2006/relationships/image" Target="../media/image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slide" Target="slide9.xml"/><Relationship Id="rId5" Type="http://schemas.openxmlformats.org/officeDocument/2006/relationships/image" Target="../media/image8.svg"/><Relationship Id="rId15" Type="http://schemas.openxmlformats.org/officeDocument/2006/relationships/slide" Target="slide7.xml"/><Relationship Id="rId23" Type="http://schemas.openxmlformats.org/officeDocument/2006/relationships/image" Target="../media/image22.svg"/><Relationship Id="rId28" Type="http://schemas.openxmlformats.org/officeDocument/2006/relationships/image" Target="../media/image3.png"/><Relationship Id="rId10" Type="http://schemas.openxmlformats.org/officeDocument/2006/relationships/image" Target="../media/image13.png"/><Relationship Id="rId19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6.svg"/><Relationship Id="rId22" Type="http://schemas.openxmlformats.org/officeDocument/2006/relationships/image" Target="../media/image21.png"/><Relationship Id="rId27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18.svg"/><Relationship Id="rId26" Type="http://schemas.openxmlformats.org/officeDocument/2006/relationships/image" Target="../media/image23.png"/><Relationship Id="rId3" Type="http://schemas.openxmlformats.org/officeDocument/2006/relationships/image" Target="../media/image6.svg"/><Relationship Id="rId21" Type="http://schemas.openxmlformats.org/officeDocument/2006/relationships/image" Target="../media/image20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17.png"/><Relationship Id="rId25" Type="http://schemas.openxmlformats.org/officeDocument/2006/relationships/slide" Target="slide9.xml"/><Relationship Id="rId2" Type="http://schemas.openxmlformats.org/officeDocument/2006/relationships/image" Target="../media/image5.png"/><Relationship Id="rId16" Type="http://schemas.openxmlformats.org/officeDocument/2006/relationships/slide" Target="slide7.xml"/><Relationship Id="rId20" Type="http://schemas.openxmlformats.org/officeDocument/2006/relationships/image" Target="../media/image19.png"/><Relationship Id="rId29" Type="http://schemas.openxmlformats.org/officeDocument/2006/relationships/image" Target="../media/image2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2.svg"/><Relationship Id="rId5" Type="http://schemas.openxmlformats.org/officeDocument/2006/relationships/image" Target="../media/image8.svg"/><Relationship Id="rId15" Type="http://schemas.openxmlformats.org/officeDocument/2006/relationships/image" Target="../media/image16.svg"/><Relationship Id="rId23" Type="http://schemas.openxmlformats.org/officeDocument/2006/relationships/image" Target="../media/image21.png"/><Relationship Id="rId28" Type="http://schemas.openxmlformats.org/officeDocument/2006/relationships/image" Target="../media/image25.png"/><Relationship Id="rId10" Type="http://schemas.openxmlformats.org/officeDocument/2006/relationships/image" Target="../media/image13.png"/><Relationship Id="rId19" Type="http://schemas.openxmlformats.org/officeDocument/2006/relationships/slide" Target="slide5.xm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5.png"/><Relationship Id="rId22" Type="http://schemas.openxmlformats.org/officeDocument/2006/relationships/slide" Target="slide8.xml"/><Relationship Id="rId27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18.svg"/><Relationship Id="rId26" Type="http://schemas.openxmlformats.org/officeDocument/2006/relationships/image" Target="../media/image23.png"/><Relationship Id="rId3" Type="http://schemas.openxmlformats.org/officeDocument/2006/relationships/image" Target="../media/image6.svg"/><Relationship Id="rId21" Type="http://schemas.openxmlformats.org/officeDocument/2006/relationships/image" Target="../media/image29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17.png"/><Relationship Id="rId25" Type="http://schemas.openxmlformats.org/officeDocument/2006/relationships/slide" Target="slide9.xml"/><Relationship Id="rId2" Type="http://schemas.openxmlformats.org/officeDocument/2006/relationships/image" Target="../media/image5.png"/><Relationship Id="rId16" Type="http://schemas.openxmlformats.org/officeDocument/2006/relationships/slide" Target="slide7.xml"/><Relationship Id="rId20" Type="http://schemas.openxmlformats.org/officeDocument/2006/relationships/image" Target="../media/image15.png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2.svg"/><Relationship Id="rId5" Type="http://schemas.openxmlformats.org/officeDocument/2006/relationships/image" Target="../media/image8.svg"/><Relationship Id="rId15" Type="http://schemas.openxmlformats.org/officeDocument/2006/relationships/image" Target="../media/image28.svg"/><Relationship Id="rId23" Type="http://schemas.openxmlformats.org/officeDocument/2006/relationships/image" Target="../media/image21.png"/><Relationship Id="rId28" Type="http://schemas.openxmlformats.org/officeDocument/2006/relationships/slide" Target="slide6.xml"/><Relationship Id="rId10" Type="http://schemas.openxmlformats.org/officeDocument/2006/relationships/image" Target="../media/image13.png"/><Relationship Id="rId19" Type="http://schemas.openxmlformats.org/officeDocument/2006/relationships/slide" Target="slide5.xm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27.png"/><Relationship Id="rId22" Type="http://schemas.openxmlformats.org/officeDocument/2006/relationships/slide" Target="slide8.xml"/><Relationship Id="rId27" Type="http://schemas.openxmlformats.org/officeDocument/2006/relationships/image" Target="../media/image24.svg"/><Relationship Id="rId30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18.svg"/><Relationship Id="rId26" Type="http://schemas.openxmlformats.org/officeDocument/2006/relationships/image" Target="../media/image23.png"/><Relationship Id="rId3" Type="http://schemas.openxmlformats.org/officeDocument/2006/relationships/image" Target="../media/image6.svg"/><Relationship Id="rId21" Type="http://schemas.openxmlformats.org/officeDocument/2006/relationships/image" Target="../media/image29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17.png"/><Relationship Id="rId25" Type="http://schemas.openxmlformats.org/officeDocument/2006/relationships/slide" Target="slide9.xml"/><Relationship Id="rId2" Type="http://schemas.openxmlformats.org/officeDocument/2006/relationships/image" Target="../media/image5.png"/><Relationship Id="rId16" Type="http://schemas.openxmlformats.org/officeDocument/2006/relationships/slide" Target="slide7.xm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2.svg"/><Relationship Id="rId5" Type="http://schemas.openxmlformats.org/officeDocument/2006/relationships/image" Target="../media/image8.svg"/><Relationship Id="rId15" Type="http://schemas.openxmlformats.org/officeDocument/2006/relationships/image" Target="../media/image28.svg"/><Relationship Id="rId23" Type="http://schemas.openxmlformats.org/officeDocument/2006/relationships/image" Target="../media/image21.png"/><Relationship Id="rId10" Type="http://schemas.openxmlformats.org/officeDocument/2006/relationships/image" Target="../media/image13.png"/><Relationship Id="rId19" Type="http://schemas.openxmlformats.org/officeDocument/2006/relationships/slide" Target="slide5.xm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27.png"/><Relationship Id="rId22" Type="http://schemas.openxmlformats.org/officeDocument/2006/relationships/slide" Target="slide8.xml"/><Relationship Id="rId27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30.svg"/><Relationship Id="rId26" Type="http://schemas.openxmlformats.org/officeDocument/2006/relationships/image" Target="../media/image23.png"/><Relationship Id="rId3" Type="http://schemas.openxmlformats.org/officeDocument/2006/relationships/image" Target="../media/image6.svg"/><Relationship Id="rId21" Type="http://schemas.openxmlformats.org/officeDocument/2006/relationships/image" Target="../media/image20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15.png"/><Relationship Id="rId25" Type="http://schemas.openxmlformats.org/officeDocument/2006/relationships/slide" Target="slide9.xml"/><Relationship Id="rId2" Type="http://schemas.openxmlformats.org/officeDocument/2006/relationships/image" Target="../media/image5.png"/><Relationship Id="rId16" Type="http://schemas.openxmlformats.org/officeDocument/2006/relationships/slide" Target="slide7.xml"/><Relationship Id="rId20" Type="http://schemas.openxmlformats.org/officeDocument/2006/relationships/image" Target="../media/image19.png"/><Relationship Id="rId29" Type="http://schemas.microsoft.com/office/2007/relationships/hdphoto" Target="../media/hdphoto1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2.svg"/><Relationship Id="rId5" Type="http://schemas.openxmlformats.org/officeDocument/2006/relationships/image" Target="../media/image8.svg"/><Relationship Id="rId15" Type="http://schemas.openxmlformats.org/officeDocument/2006/relationships/image" Target="../media/image28.svg"/><Relationship Id="rId23" Type="http://schemas.openxmlformats.org/officeDocument/2006/relationships/image" Target="../media/image21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slide" Target="slide5.xm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27.png"/><Relationship Id="rId22" Type="http://schemas.openxmlformats.org/officeDocument/2006/relationships/slide" Target="slide8.xml"/><Relationship Id="rId27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18.svg"/><Relationship Id="rId26" Type="http://schemas.openxmlformats.org/officeDocument/2006/relationships/image" Target="../media/image23.png"/><Relationship Id="rId3" Type="http://schemas.openxmlformats.org/officeDocument/2006/relationships/image" Target="../media/image6.svg"/><Relationship Id="rId21" Type="http://schemas.openxmlformats.org/officeDocument/2006/relationships/image" Target="../media/image20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17.png"/><Relationship Id="rId25" Type="http://schemas.openxmlformats.org/officeDocument/2006/relationships/slide" Target="slide9.xml"/><Relationship Id="rId2" Type="http://schemas.openxmlformats.org/officeDocument/2006/relationships/image" Target="../media/image5.png"/><Relationship Id="rId16" Type="http://schemas.openxmlformats.org/officeDocument/2006/relationships/slide" Target="slide7.xml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32.svg"/><Relationship Id="rId5" Type="http://schemas.openxmlformats.org/officeDocument/2006/relationships/image" Target="../media/image8.svg"/><Relationship Id="rId15" Type="http://schemas.openxmlformats.org/officeDocument/2006/relationships/image" Target="../media/image28.svg"/><Relationship Id="rId23" Type="http://schemas.openxmlformats.org/officeDocument/2006/relationships/image" Target="../media/image15.png"/><Relationship Id="rId10" Type="http://schemas.openxmlformats.org/officeDocument/2006/relationships/image" Target="../media/image13.png"/><Relationship Id="rId19" Type="http://schemas.openxmlformats.org/officeDocument/2006/relationships/slide" Target="slide5.xm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27.png"/><Relationship Id="rId22" Type="http://schemas.openxmlformats.org/officeDocument/2006/relationships/slide" Target="slide8.xml"/><Relationship Id="rId27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34.svg"/><Relationship Id="rId26" Type="http://schemas.openxmlformats.org/officeDocument/2006/relationships/image" Target="../media/image15.png"/><Relationship Id="rId3" Type="http://schemas.openxmlformats.org/officeDocument/2006/relationships/image" Target="../media/image6.svg"/><Relationship Id="rId21" Type="http://schemas.openxmlformats.org/officeDocument/2006/relationships/image" Target="../media/image20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33.png"/><Relationship Id="rId25" Type="http://schemas.openxmlformats.org/officeDocument/2006/relationships/slide" Target="slide9.xml"/><Relationship Id="rId2" Type="http://schemas.openxmlformats.org/officeDocument/2006/relationships/image" Target="../media/image5.png"/><Relationship Id="rId16" Type="http://schemas.openxmlformats.org/officeDocument/2006/relationships/slide" Target="slide7.xml"/><Relationship Id="rId20" Type="http://schemas.openxmlformats.org/officeDocument/2006/relationships/image" Target="../media/image19.png"/><Relationship Id="rId29" Type="http://schemas.openxmlformats.org/officeDocument/2006/relationships/image" Target="../media/image3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2.svg"/><Relationship Id="rId5" Type="http://schemas.openxmlformats.org/officeDocument/2006/relationships/image" Target="../media/image8.svg"/><Relationship Id="rId15" Type="http://schemas.openxmlformats.org/officeDocument/2006/relationships/image" Target="../media/image28.svg"/><Relationship Id="rId23" Type="http://schemas.openxmlformats.org/officeDocument/2006/relationships/image" Target="../media/image21.png"/><Relationship Id="rId28" Type="http://schemas.openxmlformats.org/officeDocument/2006/relationships/image" Target="../media/image36.jpeg"/><Relationship Id="rId10" Type="http://schemas.openxmlformats.org/officeDocument/2006/relationships/image" Target="../media/image13.png"/><Relationship Id="rId19" Type="http://schemas.openxmlformats.org/officeDocument/2006/relationships/slide" Target="slide5.xm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27.png"/><Relationship Id="rId22" Type="http://schemas.openxmlformats.org/officeDocument/2006/relationships/slide" Target="slide8.xml"/><Relationship Id="rId27" Type="http://schemas.openxmlformats.org/officeDocument/2006/relationships/image" Target="../media/image35.svg"/><Relationship Id="rId30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 descr="Immagine che contiene cielo, esterni, erba, montagna&#10;&#10;Descrizione generata automaticamente">
            <a:extLst>
              <a:ext uri="{FF2B5EF4-FFF2-40B4-BE49-F238E27FC236}">
                <a16:creationId xmlns:a16="http://schemas.microsoft.com/office/drawing/2014/main" id="{CA65C320-B22F-4102-AA8D-D9B3B77CA7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"/>
          <a:stretch/>
        </p:blipFill>
        <p:spPr>
          <a:xfrm flipH="1">
            <a:off x="-1" y="10"/>
            <a:ext cx="9324975" cy="6857990"/>
          </a:xfrm>
          <a:custGeom>
            <a:avLst/>
            <a:gdLst/>
            <a:ahLst/>
            <a:cxnLst/>
            <a:rect l="l" t="t" r="r" b="b"/>
            <a:pathLst>
              <a:path w="11862684" h="6858000">
                <a:moveTo>
                  <a:pt x="1047342" y="0"/>
                </a:moveTo>
                <a:lnTo>
                  <a:pt x="4590463" y="0"/>
                </a:lnTo>
                <a:lnTo>
                  <a:pt x="5499874" y="0"/>
                </a:lnTo>
                <a:lnTo>
                  <a:pt x="5723425" y="0"/>
                </a:lnTo>
                <a:lnTo>
                  <a:pt x="7580390" y="0"/>
                </a:lnTo>
                <a:lnTo>
                  <a:pt x="7747884" y="0"/>
                </a:lnTo>
                <a:lnTo>
                  <a:pt x="7824084" y="0"/>
                </a:lnTo>
                <a:lnTo>
                  <a:pt x="11862684" y="0"/>
                </a:lnTo>
                <a:lnTo>
                  <a:pt x="11862684" y="6858000"/>
                </a:lnTo>
                <a:lnTo>
                  <a:pt x="7824084" y="6858000"/>
                </a:lnTo>
                <a:lnTo>
                  <a:pt x="7747884" y="6858000"/>
                </a:lnTo>
                <a:lnTo>
                  <a:pt x="7580390" y="6858000"/>
                </a:lnTo>
                <a:lnTo>
                  <a:pt x="5723425" y="6858000"/>
                </a:lnTo>
                <a:lnTo>
                  <a:pt x="5499874" y="6858000"/>
                </a:lnTo>
                <a:lnTo>
                  <a:pt x="4590463" y="6858000"/>
                </a:lnTo>
                <a:lnTo>
                  <a:pt x="1654188" y="6858000"/>
                </a:lnTo>
                <a:cubicBezTo>
                  <a:pt x="1530404" y="6786859"/>
                  <a:pt x="1412658" y="6701489"/>
                  <a:pt x="1279816" y="6658805"/>
                </a:cubicBezTo>
                <a:cubicBezTo>
                  <a:pt x="1189242" y="6630349"/>
                  <a:pt x="1101686" y="6580550"/>
                  <a:pt x="1116783" y="6431153"/>
                </a:cubicBezTo>
                <a:cubicBezTo>
                  <a:pt x="1119802" y="6388469"/>
                  <a:pt x="1095648" y="6356456"/>
                  <a:pt x="1059419" y="6367127"/>
                </a:cubicBezTo>
                <a:cubicBezTo>
                  <a:pt x="989979" y="6388469"/>
                  <a:pt x="956768" y="6327999"/>
                  <a:pt x="917520" y="6281757"/>
                </a:cubicBezTo>
                <a:cubicBezTo>
                  <a:pt x="848079" y="6199945"/>
                  <a:pt x="781658" y="6114575"/>
                  <a:pt x="669950" y="6100347"/>
                </a:cubicBezTo>
                <a:cubicBezTo>
                  <a:pt x="691084" y="6036320"/>
                  <a:pt x="727312" y="6043434"/>
                  <a:pt x="760524" y="6057663"/>
                </a:cubicBezTo>
                <a:cubicBezTo>
                  <a:pt x="848079" y="6093234"/>
                  <a:pt x="935634" y="6132361"/>
                  <a:pt x="1023188" y="6167932"/>
                </a:cubicBezTo>
                <a:cubicBezTo>
                  <a:pt x="1080552" y="6189274"/>
                  <a:pt x="1137916" y="6221287"/>
                  <a:pt x="1213395" y="6196388"/>
                </a:cubicBezTo>
                <a:cubicBezTo>
                  <a:pt x="1146974" y="6068335"/>
                  <a:pt x="1035266" y="6043434"/>
                  <a:pt x="944692" y="6004307"/>
                </a:cubicBezTo>
                <a:cubicBezTo>
                  <a:pt x="832982" y="5954508"/>
                  <a:pt x="766562" y="5862025"/>
                  <a:pt x="685045" y="5755314"/>
                </a:cubicBezTo>
                <a:cubicBezTo>
                  <a:pt x="766562" y="5726858"/>
                  <a:pt x="817887" y="5805112"/>
                  <a:pt x="884310" y="5801555"/>
                </a:cubicBezTo>
                <a:cubicBezTo>
                  <a:pt x="887328" y="5790884"/>
                  <a:pt x="893366" y="5769542"/>
                  <a:pt x="893366" y="5769542"/>
                </a:cubicBezTo>
                <a:cubicBezTo>
                  <a:pt x="784676" y="5712629"/>
                  <a:pt x="736372" y="5605917"/>
                  <a:pt x="718256" y="5474306"/>
                </a:cubicBezTo>
                <a:cubicBezTo>
                  <a:pt x="712218" y="5406721"/>
                  <a:pt x="672970" y="5385379"/>
                  <a:pt x="633720" y="5353367"/>
                </a:cubicBezTo>
                <a:cubicBezTo>
                  <a:pt x="500878" y="5243097"/>
                  <a:pt x="358980" y="5143500"/>
                  <a:pt x="247270" y="4994104"/>
                </a:cubicBezTo>
                <a:cubicBezTo>
                  <a:pt x="377094" y="5011889"/>
                  <a:pt x="479744" y="5111487"/>
                  <a:pt x="615606" y="5154171"/>
                </a:cubicBezTo>
                <a:cubicBezTo>
                  <a:pt x="506917" y="4990547"/>
                  <a:pt x="365016" y="4905177"/>
                  <a:pt x="235194" y="4805580"/>
                </a:cubicBezTo>
                <a:cubicBezTo>
                  <a:pt x="174810" y="4759339"/>
                  <a:pt x="120468" y="4702425"/>
                  <a:pt x="51026" y="4677526"/>
                </a:cubicBezTo>
                <a:cubicBezTo>
                  <a:pt x="26873" y="4670412"/>
                  <a:pt x="-15396" y="4652628"/>
                  <a:pt x="5740" y="4602828"/>
                </a:cubicBezTo>
                <a:cubicBezTo>
                  <a:pt x="23854" y="4560144"/>
                  <a:pt x="57065" y="4574373"/>
                  <a:pt x="87257" y="4585042"/>
                </a:cubicBezTo>
                <a:cubicBezTo>
                  <a:pt x="159715" y="4613499"/>
                  <a:pt x="238213" y="4613499"/>
                  <a:pt x="337844" y="4613499"/>
                </a:cubicBezTo>
                <a:cubicBezTo>
                  <a:pt x="253310" y="4478331"/>
                  <a:pt x="99332" y="4521016"/>
                  <a:pt x="26873" y="4378734"/>
                </a:cubicBezTo>
                <a:cubicBezTo>
                  <a:pt x="117448" y="4353835"/>
                  <a:pt x="186888" y="4403633"/>
                  <a:pt x="259346" y="4414305"/>
                </a:cubicBezTo>
                <a:cubicBezTo>
                  <a:pt x="325769" y="4424975"/>
                  <a:pt x="340863" y="4400076"/>
                  <a:pt x="325769" y="4321821"/>
                </a:cubicBezTo>
                <a:cubicBezTo>
                  <a:pt x="301616" y="4200882"/>
                  <a:pt x="337844" y="4140411"/>
                  <a:pt x="434458" y="4172424"/>
                </a:cubicBezTo>
                <a:cubicBezTo>
                  <a:pt x="525031" y="4204438"/>
                  <a:pt x="534089" y="4158196"/>
                  <a:pt x="509936" y="4090612"/>
                </a:cubicBezTo>
                <a:cubicBezTo>
                  <a:pt x="473706" y="3991015"/>
                  <a:pt x="512954" y="3912759"/>
                  <a:pt x="540128" y="3827390"/>
                </a:cubicBezTo>
                <a:cubicBezTo>
                  <a:pt x="582395" y="3699337"/>
                  <a:pt x="564281" y="3635309"/>
                  <a:pt x="476725" y="3539269"/>
                </a:cubicBezTo>
                <a:cubicBezTo>
                  <a:pt x="425400" y="3485914"/>
                  <a:pt x="374074" y="3439672"/>
                  <a:pt x="301616" y="3393429"/>
                </a:cubicBezTo>
                <a:cubicBezTo>
                  <a:pt x="467668" y="3368530"/>
                  <a:pt x="295577" y="3283162"/>
                  <a:pt x="352940" y="3229805"/>
                </a:cubicBezTo>
                <a:cubicBezTo>
                  <a:pt x="470686" y="3208463"/>
                  <a:pt x="564281" y="3379202"/>
                  <a:pt x="724294" y="3329402"/>
                </a:cubicBezTo>
                <a:cubicBezTo>
                  <a:pt x="531070" y="3183563"/>
                  <a:pt x="313691" y="3137322"/>
                  <a:pt x="171792" y="2941684"/>
                </a:cubicBezTo>
                <a:cubicBezTo>
                  <a:pt x="205002" y="2899000"/>
                  <a:pt x="238213" y="2941684"/>
                  <a:pt x="265385" y="2923898"/>
                </a:cubicBezTo>
                <a:cubicBezTo>
                  <a:pt x="265385" y="2913227"/>
                  <a:pt x="582395" y="2980812"/>
                  <a:pt x="600510" y="2703362"/>
                </a:cubicBezTo>
                <a:cubicBezTo>
                  <a:pt x="606548" y="2703362"/>
                  <a:pt x="612587" y="2703362"/>
                  <a:pt x="618624" y="2692689"/>
                </a:cubicBezTo>
                <a:cubicBezTo>
                  <a:pt x="651834" y="2653563"/>
                  <a:pt x="621644" y="2561080"/>
                  <a:pt x="675988" y="2553965"/>
                </a:cubicBezTo>
                <a:cubicBezTo>
                  <a:pt x="736372" y="2546851"/>
                  <a:pt x="793735" y="2514837"/>
                  <a:pt x="857136" y="2532623"/>
                </a:cubicBezTo>
                <a:cubicBezTo>
                  <a:pt x="905443" y="2546851"/>
                  <a:pt x="956768" y="2564636"/>
                  <a:pt x="1008094" y="2564636"/>
                </a:cubicBezTo>
                <a:cubicBezTo>
                  <a:pt x="1062438" y="2564636"/>
                  <a:pt x="1137916" y="2685576"/>
                  <a:pt x="1171128" y="2525509"/>
                </a:cubicBezTo>
                <a:cubicBezTo>
                  <a:pt x="1171128" y="2518395"/>
                  <a:pt x="1264720" y="2536181"/>
                  <a:pt x="1316045" y="2543294"/>
                </a:cubicBezTo>
                <a:cubicBezTo>
                  <a:pt x="1358314" y="2550408"/>
                  <a:pt x="1409640" y="2582422"/>
                  <a:pt x="1439830" y="2518395"/>
                </a:cubicBezTo>
                <a:cubicBezTo>
                  <a:pt x="1454926" y="2479267"/>
                  <a:pt x="1382466" y="2408126"/>
                  <a:pt x="1319065" y="2401012"/>
                </a:cubicBezTo>
                <a:cubicBezTo>
                  <a:pt x="1261702" y="2393898"/>
                  <a:pt x="1204338" y="2386784"/>
                  <a:pt x="1149994" y="2401012"/>
                </a:cubicBezTo>
                <a:cubicBezTo>
                  <a:pt x="1083572" y="2418796"/>
                  <a:pt x="1047342" y="2390340"/>
                  <a:pt x="1029227" y="2326314"/>
                </a:cubicBezTo>
                <a:cubicBezTo>
                  <a:pt x="1008094" y="2258731"/>
                  <a:pt x="968844" y="2223159"/>
                  <a:pt x="914500" y="2191146"/>
                </a:cubicBezTo>
                <a:cubicBezTo>
                  <a:pt x="781658" y="2112891"/>
                  <a:pt x="654854" y="2020407"/>
                  <a:pt x="509936" y="1974165"/>
                </a:cubicBezTo>
                <a:cubicBezTo>
                  <a:pt x="482764" y="1967051"/>
                  <a:pt x="449553" y="1952823"/>
                  <a:pt x="437476" y="1892353"/>
                </a:cubicBezTo>
                <a:cubicBezTo>
                  <a:pt x="829964" y="1984836"/>
                  <a:pt x="1186222" y="2223159"/>
                  <a:pt x="1590788" y="2208931"/>
                </a:cubicBezTo>
                <a:cubicBezTo>
                  <a:pt x="1482098" y="2134233"/>
                  <a:pt x="1352276" y="2130676"/>
                  <a:pt x="1234528" y="2077320"/>
                </a:cubicBezTo>
                <a:cubicBezTo>
                  <a:pt x="1319065" y="2038192"/>
                  <a:pt x="1397562" y="2080877"/>
                  <a:pt x="1476060" y="2102219"/>
                </a:cubicBezTo>
                <a:cubicBezTo>
                  <a:pt x="1542482" y="2120004"/>
                  <a:pt x="1602864" y="2123562"/>
                  <a:pt x="1608902" y="2013292"/>
                </a:cubicBezTo>
                <a:cubicBezTo>
                  <a:pt x="1608902" y="2002622"/>
                  <a:pt x="1608902" y="1995507"/>
                  <a:pt x="1608902" y="1984836"/>
                </a:cubicBezTo>
                <a:cubicBezTo>
                  <a:pt x="1584749" y="1938595"/>
                  <a:pt x="1551538" y="1917252"/>
                  <a:pt x="1509271" y="1903025"/>
                </a:cubicBezTo>
                <a:cubicBezTo>
                  <a:pt x="1485118" y="1895910"/>
                  <a:pt x="1451907" y="1881683"/>
                  <a:pt x="1451907" y="1849668"/>
                </a:cubicBezTo>
                <a:cubicBezTo>
                  <a:pt x="1454926" y="1728729"/>
                  <a:pt x="1373409" y="1693158"/>
                  <a:pt x="1294912" y="1657587"/>
                </a:cubicBezTo>
                <a:cubicBezTo>
                  <a:pt x="1337180" y="1597117"/>
                  <a:pt x="1373409" y="1639802"/>
                  <a:pt x="1406620" y="1636245"/>
                </a:cubicBezTo>
                <a:cubicBezTo>
                  <a:pt x="1427754" y="1632688"/>
                  <a:pt x="1448887" y="1629132"/>
                  <a:pt x="1448887" y="1597117"/>
                </a:cubicBezTo>
                <a:cubicBezTo>
                  <a:pt x="1448887" y="1572219"/>
                  <a:pt x="1439830" y="1540204"/>
                  <a:pt x="1418696" y="1540204"/>
                </a:cubicBezTo>
                <a:cubicBezTo>
                  <a:pt x="1285854" y="1536647"/>
                  <a:pt x="1210375" y="1365909"/>
                  <a:pt x="1071494" y="1365909"/>
                </a:cubicBezTo>
                <a:cubicBezTo>
                  <a:pt x="986960" y="1365909"/>
                  <a:pt x="1113764" y="1269868"/>
                  <a:pt x="1044324" y="1230741"/>
                </a:cubicBezTo>
                <a:cubicBezTo>
                  <a:pt x="1029227" y="1220069"/>
                  <a:pt x="1086591" y="1205842"/>
                  <a:pt x="1110744" y="1209399"/>
                </a:cubicBezTo>
                <a:cubicBezTo>
                  <a:pt x="1134897" y="1212955"/>
                  <a:pt x="1156032" y="1237855"/>
                  <a:pt x="1186222" y="1220069"/>
                </a:cubicBezTo>
                <a:cubicBezTo>
                  <a:pt x="1201318" y="1156043"/>
                  <a:pt x="1162069" y="1131144"/>
                  <a:pt x="1125840" y="1113358"/>
                </a:cubicBezTo>
                <a:cubicBezTo>
                  <a:pt x="1047342" y="1070674"/>
                  <a:pt x="968844" y="1020875"/>
                  <a:pt x="881290" y="1006647"/>
                </a:cubicBezTo>
                <a:cubicBezTo>
                  <a:pt x="851099" y="1003089"/>
                  <a:pt x="832982" y="985305"/>
                  <a:pt x="836002" y="949734"/>
                </a:cubicBezTo>
                <a:cubicBezTo>
                  <a:pt x="842040" y="903491"/>
                  <a:pt x="872232" y="917720"/>
                  <a:pt x="896385" y="921277"/>
                </a:cubicBezTo>
                <a:cubicBezTo>
                  <a:pt x="911482" y="924835"/>
                  <a:pt x="926577" y="935506"/>
                  <a:pt x="941672" y="910606"/>
                </a:cubicBezTo>
                <a:cubicBezTo>
                  <a:pt x="588434" y="658055"/>
                  <a:pt x="401247" y="672284"/>
                  <a:pt x="5740" y="465975"/>
                </a:cubicBezTo>
                <a:cubicBezTo>
                  <a:pt x="93294" y="426847"/>
                  <a:pt x="156696" y="455303"/>
                  <a:pt x="217079" y="462417"/>
                </a:cubicBezTo>
                <a:cubicBezTo>
                  <a:pt x="368036" y="480203"/>
                  <a:pt x="274442" y="512216"/>
                  <a:pt x="425400" y="533558"/>
                </a:cubicBezTo>
                <a:cubicBezTo>
                  <a:pt x="497860" y="544229"/>
                  <a:pt x="564281" y="579800"/>
                  <a:pt x="645798" y="522887"/>
                </a:cubicBezTo>
                <a:cubicBezTo>
                  <a:pt x="700142" y="483759"/>
                  <a:pt x="787696" y="526444"/>
                  <a:pt x="854118" y="558458"/>
                </a:cubicBezTo>
                <a:cubicBezTo>
                  <a:pt x="908462" y="586915"/>
                  <a:pt x="962806" y="594028"/>
                  <a:pt x="1035266" y="558458"/>
                </a:cubicBezTo>
                <a:cubicBezTo>
                  <a:pt x="968844" y="537116"/>
                  <a:pt x="917520" y="519330"/>
                  <a:pt x="866193" y="505101"/>
                </a:cubicBezTo>
                <a:cubicBezTo>
                  <a:pt x="823926" y="494431"/>
                  <a:pt x="799772" y="469532"/>
                  <a:pt x="802792" y="416176"/>
                </a:cubicBezTo>
                <a:cubicBezTo>
                  <a:pt x="802792" y="387720"/>
                  <a:pt x="793735" y="348592"/>
                  <a:pt x="823926" y="334364"/>
                </a:cubicBezTo>
                <a:cubicBezTo>
                  <a:pt x="848079" y="320135"/>
                  <a:pt x="881290" y="334364"/>
                  <a:pt x="893366" y="359262"/>
                </a:cubicBezTo>
                <a:cubicBezTo>
                  <a:pt x="908462" y="405504"/>
                  <a:pt x="923557" y="448189"/>
                  <a:pt x="974883" y="451747"/>
                </a:cubicBezTo>
                <a:cubicBezTo>
                  <a:pt x="1044324" y="458860"/>
                  <a:pt x="1005074" y="430405"/>
                  <a:pt x="992998" y="394834"/>
                </a:cubicBezTo>
                <a:cubicBezTo>
                  <a:pt x="980921" y="355706"/>
                  <a:pt x="1017152" y="345034"/>
                  <a:pt x="1041304" y="352148"/>
                </a:cubicBezTo>
                <a:cubicBezTo>
                  <a:pt x="1131878" y="384162"/>
                  <a:pt x="1225472" y="327250"/>
                  <a:pt x="1319065" y="373491"/>
                </a:cubicBezTo>
                <a:cubicBezTo>
                  <a:pt x="1294912" y="259665"/>
                  <a:pt x="1243586" y="209867"/>
                  <a:pt x="1134897" y="192082"/>
                </a:cubicBezTo>
                <a:cubicBezTo>
                  <a:pt x="1095648" y="188525"/>
                  <a:pt x="1053380" y="195638"/>
                  <a:pt x="1017152" y="163625"/>
                </a:cubicBezTo>
                <a:cubicBezTo>
                  <a:pt x="996016" y="145839"/>
                  <a:pt x="974883" y="124497"/>
                  <a:pt x="989979" y="88927"/>
                </a:cubicBezTo>
                <a:cubicBezTo>
                  <a:pt x="999036" y="64027"/>
                  <a:pt x="1023188" y="64027"/>
                  <a:pt x="1044324" y="71141"/>
                </a:cubicBezTo>
                <a:cubicBezTo>
                  <a:pt x="1131878" y="110269"/>
                  <a:pt x="1225472" y="120941"/>
                  <a:pt x="1316045" y="135168"/>
                </a:cubicBezTo>
                <a:cubicBezTo>
                  <a:pt x="1331142" y="138725"/>
                  <a:pt x="1346237" y="145839"/>
                  <a:pt x="1361334" y="110269"/>
                </a:cubicBezTo>
                <a:cubicBezTo>
                  <a:pt x="1255664" y="78255"/>
                  <a:pt x="1153012" y="35571"/>
                  <a:pt x="1047342" y="0"/>
                </a:cubicBezTo>
                <a:close/>
              </a:path>
            </a:pathLst>
          </a:cu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260" y="266530"/>
            <a:ext cx="2438740" cy="243874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9113AA-1BCC-4E52-8A14-E6CBFD63C7BC}"/>
              </a:ext>
            </a:extLst>
          </p:cNvPr>
          <p:cNvSpPr txBox="1"/>
          <p:nvPr/>
        </p:nvSpPr>
        <p:spPr>
          <a:xfrm>
            <a:off x="9058275" y="3765972"/>
            <a:ext cx="3105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Zaino, scarpe, NaTour, Trekking!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077325" y="2773956"/>
            <a:ext cx="31051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pic>
        <p:nvPicPr>
          <p:cNvPr id="7" name="Elemento grafico 6" descr="Play con riempimento a tinta unita">
            <a:hlinkClick r:id="rId4" action="ppaction://hlinksldjump"/>
            <a:extLst>
              <a:ext uri="{FF2B5EF4-FFF2-40B4-BE49-F238E27FC236}">
                <a16:creationId xmlns:a16="http://schemas.microsoft.com/office/drawing/2014/main" id="{3AE7F844-4504-4C39-A240-29BD9E453F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49025" y="5677070"/>
            <a:ext cx="914400" cy="914400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A2148FEC-6C71-4AA7-8595-E81F075EA3CD}"/>
              </a:ext>
            </a:extLst>
          </p:cNvPr>
          <p:cNvSpPr/>
          <p:nvPr/>
        </p:nvSpPr>
        <p:spPr>
          <a:xfrm>
            <a:off x="8845182" y="5724695"/>
            <a:ext cx="228954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Let’s play</a:t>
            </a:r>
          </a:p>
        </p:txBody>
      </p:sp>
    </p:spTree>
    <p:extLst>
      <p:ext uri="{BB962C8B-B14F-4D97-AF65-F5344CB8AC3E}">
        <p14:creationId xmlns:p14="http://schemas.microsoft.com/office/powerpoint/2010/main" val="875447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-858500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58500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710128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44550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2589494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00EFA06A-B9BF-47AD-92F4-B362BF120AEF}"/>
              </a:ext>
            </a:extLst>
          </p:cNvPr>
          <p:cNvSpPr txBox="1"/>
          <p:nvPr/>
        </p:nvSpPr>
        <p:spPr>
          <a:xfrm>
            <a:off x="1560114" y="324398"/>
            <a:ext cx="28110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5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Il Team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5E7727AE-FB18-4BBA-A8E6-D4AB8B632939}"/>
              </a:ext>
            </a:extLst>
          </p:cNvPr>
          <p:cNvSpPr txBox="1"/>
          <p:nvPr/>
        </p:nvSpPr>
        <p:spPr>
          <a:xfrm>
            <a:off x="3140014" y="5333743"/>
            <a:ext cx="66328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Montserrat" panose="00000500000000000000" pitchFamily="2" charset="0"/>
                <a:ea typeface="Verdana" panose="020B0604030504040204" pitchFamily="34" charset="0"/>
              </a:rPr>
              <a:t>GRAZIE PER L’ATTENZIONE</a:t>
            </a:r>
          </a:p>
          <a:p>
            <a:pPr algn="ctr"/>
            <a:endParaRPr lang="it-IT" sz="1800" dirty="0">
              <a:solidFill>
                <a:schemeClr val="bg1"/>
              </a:solidFill>
              <a:latin typeface="Montserrat" panose="00000500000000000000" pitchFamily="2" charset="0"/>
              <a:ea typeface="Verdana" panose="020B0604030504040204" pitchFamily="34" charset="0"/>
            </a:endParaRPr>
          </a:p>
          <a:p>
            <a:pPr algn="ctr"/>
            <a:r>
              <a:rPr lang="it-IT" dirty="0">
                <a:solidFill>
                  <a:schemeClr val="bg1"/>
                </a:solidFill>
                <a:latin typeface="Montserrat" panose="00000500000000000000" pitchFamily="2" charset="0"/>
                <a:ea typeface="Verdana" panose="020B0604030504040204" pitchFamily="34" charset="0"/>
              </a:rPr>
              <a:t>Domande?</a:t>
            </a:r>
            <a:endParaRPr lang="it-IT" sz="1800" dirty="0">
              <a:solidFill>
                <a:schemeClr val="bg1"/>
              </a:solidFill>
              <a:latin typeface="Montserrat" panose="00000500000000000000" pitchFamily="2" charset="0"/>
              <a:ea typeface="Verdana" panose="020B060403050404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B1D8F3B-E99A-4E94-B251-EB8A07C9B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014" y="1677377"/>
            <a:ext cx="2030389" cy="20303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04B1C7B-E906-4081-8C26-1AE201A2203F}"/>
              </a:ext>
            </a:extLst>
          </p:cNvPr>
          <p:cNvSpPr txBox="1"/>
          <p:nvPr/>
        </p:nvSpPr>
        <p:spPr>
          <a:xfrm>
            <a:off x="3020124" y="3741985"/>
            <a:ext cx="2270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>
                <a:solidFill>
                  <a:schemeClr val="bg1"/>
                </a:solidFill>
                <a:latin typeface="Montserrat" panose="00000500000000000000" pitchFamily="2" charset="0"/>
              </a:rPr>
              <a:t>Antonio Garofalo</a:t>
            </a:r>
          </a:p>
          <a:p>
            <a:pPr algn="ctr"/>
            <a:endParaRPr lang="it-IT" sz="16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r>
              <a:rPr lang="it-IT" sz="1600" dirty="0">
                <a:solidFill>
                  <a:schemeClr val="bg1"/>
                </a:solidFill>
                <a:latin typeface="Montserrat" panose="00000500000000000000" pitchFamily="2" charset="0"/>
              </a:rPr>
              <a:t>Full stack Developer</a:t>
            </a:r>
          </a:p>
          <a:p>
            <a:pPr algn="ctr"/>
            <a:r>
              <a:rPr lang="it-IT" sz="1600" dirty="0">
                <a:solidFill>
                  <a:schemeClr val="bg1"/>
                </a:solidFill>
                <a:latin typeface="Montserrat" panose="00000500000000000000" pitchFamily="2" charset="0"/>
                <a:hlinkClick r:id="rId29"/>
              </a:rPr>
              <a:t>GitHub</a:t>
            </a:r>
            <a:endParaRPr lang="it-IT" sz="16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endParaRPr lang="it-IT" sz="1600" dirty="0">
              <a:solidFill>
                <a:schemeClr val="bg1"/>
              </a:solidFill>
            </a:endParaRPr>
          </a:p>
        </p:txBody>
      </p:sp>
      <p:pic>
        <p:nvPicPr>
          <p:cNvPr id="11" name="Immagine 10" descr="Immagine che contiene persona, esterni, cielo, uomo&#10;&#10;Descrizione generata automaticamente">
            <a:extLst>
              <a:ext uri="{FF2B5EF4-FFF2-40B4-BE49-F238E27FC236}">
                <a16:creationId xmlns:a16="http://schemas.microsoft.com/office/drawing/2014/main" id="{868DE3E3-7C0A-4730-AB90-97EDD89B7AAF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68" t="23198" r="9946" b="42082"/>
          <a:stretch/>
        </p:blipFill>
        <p:spPr>
          <a:xfrm>
            <a:off x="6546226" y="1606690"/>
            <a:ext cx="2096561" cy="21171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1DF1CBA-E790-4F91-A485-224A58D75C9E}"/>
              </a:ext>
            </a:extLst>
          </p:cNvPr>
          <p:cNvSpPr txBox="1"/>
          <p:nvPr/>
        </p:nvSpPr>
        <p:spPr>
          <a:xfrm>
            <a:off x="6989194" y="3734347"/>
            <a:ext cx="1463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  <a:latin typeface="Montserrat" panose="00000500000000000000" pitchFamily="2" charset="0"/>
              </a:rPr>
              <a:t>Luca Bianco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73F5F4DB-9449-46EA-9283-9A597C670EA9}"/>
              </a:ext>
            </a:extLst>
          </p:cNvPr>
          <p:cNvSpPr txBox="1"/>
          <p:nvPr/>
        </p:nvSpPr>
        <p:spPr>
          <a:xfrm>
            <a:off x="6585955" y="4234427"/>
            <a:ext cx="2270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  <a:latin typeface="Montserrat" panose="00000500000000000000" pitchFamily="2" charset="0"/>
              </a:rPr>
              <a:t>Full stack Developer</a:t>
            </a:r>
          </a:p>
        </p:txBody>
      </p:sp>
    </p:spTree>
    <p:extLst>
      <p:ext uri="{BB962C8B-B14F-4D97-AF65-F5344CB8AC3E}">
        <p14:creationId xmlns:p14="http://schemas.microsoft.com/office/powerpoint/2010/main" val="31455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688052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58500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58500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45820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8164133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pic>
        <p:nvPicPr>
          <p:cNvPr id="6" name="Elemento grafico 5" descr="Play con riempimento a tinta unita">
            <a:hlinkClick r:id="rId28" action="ppaction://hlinksldjump"/>
            <a:extLst>
              <a:ext uri="{FF2B5EF4-FFF2-40B4-BE49-F238E27FC236}">
                <a16:creationId xmlns:a16="http://schemas.microsoft.com/office/drawing/2014/main" id="{0FFA293F-D367-4481-A05B-7D33725AEBD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055693" y="5795408"/>
            <a:ext cx="914400" cy="91440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B62CA530-588E-41CA-8959-4F2EBED352F6}"/>
              </a:ext>
            </a:extLst>
          </p:cNvPr>
          <p:cNvSpPr/>
          <p:nvPr/>
        </p:nvSpPr>
        <p:spPr>
          <a:xfrm>
            <a:off x="3101750" y="28575"/>
            <a:ext cx="59884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Cos’è NaTour21?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9D861AC-BDCA-4024-8D14-D0CBA6D47ACE}"/>
              </a:ext>
            </a:extLst>
          </p:cNvPr>
          <p:cNvSpPr txBox="1"/>
          <p:nvPr/>
        </p:nvSpPr>
        <p:spPr>
          <a:xfrm>
            <a:off x="1213189" y="1565766"/>
            <a:ext cx="8349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0000500000000000000" pitchFamily="2" charset="0"/>
                <a:ea typeface="Verdana" panose="020B0604030504040204" pitchFamily="34" charset="0"/>
              </a:rPr>
              <a:t>NaTour21 è un moderno social network per dispositivi mobile che nasce come supporto di condivisione </a:t>
            </a:r>
            <a:r>
              <a:rPr lang="it-IT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0000500000000000000" pitchFamily="2" charset="0"/>
                <a:ea typeface="Verdana" panose="020B0604030504040204" pitchFamily="34" charset="0"/>
              </a:rPr>
              <a:t>di materiale per amanti di trekking ed escursionismo.</a:t>
            </a:r>
            <a:endParaRPr lang="it-IT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anose="00000500000000000000" pitchFamily="2" charset="0"/>
              <a:ea typeface="Verdana" panose="020B0604030504040204" pitchFamily="34" charset="0"/>
            </a:endParaRPr>
          </a:p>
          <a:p>
            <a:endParaRPr lang="it-IT" dirty="0"/>
          </a:p>
        </p:txBody>
      </p:sp>
      <p:graphicFrame>
        <p:nvGraphicFramePr>
          <p:cNvPr id="21" name="Tabella 21">
            <a:extLst>
              <a:ext uri="{FF2B5EF4-FFF2-40B4-BE49-F238E27FC236}">
                <a16:creationId xmlns:a16="http://schemas.microsoft.com/office/drawing/2014/main" id="{CC23155D-631E-43A2-81A7-58B73B265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643480"/>
              </p:ext>
            </p:extLst>
          </p:nvPr>
        </p:nvGraphicFramePr>
        <p:xfrm>
          <a:off x="2066925" y="3459474"/>
          <a:ext cx="8134350" cy="2636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37012506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373438989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43741498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1384103028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3618840896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428863733"/>
                    </a:ext>
                  </a:extLst>
                </a:gridCol>
              </a:tblGrid>
              <a:tr h="348713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CREDENZIALI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2016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2017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2018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2019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2020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43838"/>
                  </a:ext>
                </a:extLst>
              </a:tr>
              <a:tr h="335378"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latin typeface="Montserrat" panose="00000500000000000000" pitchFamily="2" charset="0"/>
                        </a:rPr>
                        <a:t>Via Francigena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12.000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14.000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16.200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19.000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9.000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601536"/>
                  </a:ext>
                </a:extLst>
              </a:tr>
              <a:tr h="380470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Montserrat" panose="00000500000000000000" pitchFamily="2" charset="0"/>
                        </a:rPr>
                        <a:t>Cammini di San Francesco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4.671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5.559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7.352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8.284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4.418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110279"/>
                  </a:ext>
                </a:extLst>
              </a:tr>
              <a:tr h="380470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Montserrat" panose="00000500000000000000" pitchFamily="2" charset="0"/>
                        </a:rPr>
                        <a:t>Via degli Dei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1.600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3.800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4.440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4.768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3846"/>
                  </a:ext>
                </a:extLst>
              </a:tr>
              <a:tr h="380470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Montserrat" panose="00000500000000000000" pitchFamily="2" charset="0"/>
                        </a:rPr>
                        <a:t>Cammino di San Benedetto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1.556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2.016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2.210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1.494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95777"/>
                  </a:ext>
                </a:extLst>
              </a:tr>
              <a:tr h="380470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Montserrat" panose="00000500000000000000" pitchFamily="2" charset="0"/>
                        </a:rPr>
                        <a:t>Cammini Francigeni di Sicilia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1.426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1.380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868432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903242A-13BB-4AD6-85C6-C33C50EE061B}"/>
              </a:ext>
            </a:extLst>
          </p:cNvPr>
          <p:cNvSpPr txBox="1"/>
          <p:nvPr/>
        </p:nvSpPr>
        <p:spPr>
          <a:xfrm>
            <a:off x="1301525" y="2758426"/>
            <a:ext cx="193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Montserrat" panose="00000500000000000000" pitchFamily="2" charset="0"/>
              </a:rPr>
              <a:t>Un po’ di dati..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619B759-9A6D-4C34-97C6-DDC00821E64D}"/>
              </a:ext>
            </a:extLst>
          </p:cNvPr>
          <p:cNvSpPr txBox="1"/>
          <p:nvPr/>
        </p:nvSpPr>
        <p:spPr>
          <a:xfrm>
            <a:off x="1426246" y="6402797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  <a:latin typeface="Montserrat" panose="00000500000000000000" pitchFamily="2" charset="0"/>
              </a:rPr>
              <a:t>Fonte: </a:t>
            </a:r>
            <a:r>
              <a:rPr lang="it-IT" sz="1000" dirty="0">
                <a:solidFill>
                  <a:schemeClr val="bg1"/>
                </a:solidFill>
                <a:latin typeface="Montserrat" panose="00000500000000000000" pitchFamily="2" charset="0"/>
                <a:hlinkClick r:id="rId3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qui</a:t>
            </a:r>
            <a:endParaRPr lang="it-IT" sz="10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715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688052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58500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58500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45820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8164133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2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5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8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1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4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pic>
        <p:nvPicPr>
          <p:cNvPr id="6" name="Elemento grafico 5" descr="Play con riempimento a tinta unita">
            <a:hlinkClick r:id="rId27" action="ppaction://hlinksldjump"/>
            <a:extLst>
              <a:ext uri="{FF2B5EF4-FFF2-40B4-BE49-F238E27FC236}">
                <a16:creationId xmlns:a16="http://schemas.microsoft.com/office/drawing/2014/main" id="{0FFA293F-D367-4481-A05B-7D33725AEBD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694100" y="1463120"/>
            <a:ext cx="3931759" cy="393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65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688052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49791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49791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49791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45820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8164133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pic>
        <p:nvPicPr>
          <p:cNvPr id="3" name="Elemento grafico 2" descr="Aggiorna con riempimento a tinta unita">
            <a:hlinkClick r:id="rId13" action="ppaction://hlinksldjump"/>
            <a:extLst>
              <a:ext uri="{FF2B5EF4-FFF2-40B4-BE49-F238E27FC236}">
                <a16:creationId xmlns:a16="http://schemas.microsoft.com/office/drawing/2014/main" id="{B2A6F4B5-349C-412C-809A-846FB781287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055693" y="5795408"/>
            <a:ext cx="914400" cy="914400"/>
          </a:xfrm>
          <a:prstGeom prst="rect">
            <a:avLst/>
          </a:prstGeom>
        </p:spPr>
      </p:pic>
      <p:sp>
        <p:nvSpPr>
          <p:cNvPr id="30" name="Rettangolo 29">
            <a:extLst>
              <a:ext uri="{FF2B5EF4-FFF2-40B4-BE49-F238E27FC236}">
                <a16:creationId xmlns:a16="http://schemas.microsoft.com/office/drawing/2014/main" id="{95EE121A-CF2B-444D-89AF-087B2233E9B5}"/>
              </a:ext>
            </a:extLst>
          </p:cNvPr>
          <p:cNvSpPr/>
          <p:nvPr/>
        </p:nvSpPr>
        <p:spPr>
          <a:xfrm>
            <a:off x="1516052" y="1277048"/>
            <a:ext cx="29527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Cosa offre NaTour21?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0DBCB35-A77D-4B8E-B8FE-F97A56CA9671}"/>
              </a:ext>
            </a:extLst>
          </p:cNvPr>
          <p:cNvSpPr/>
          <p:nvPr/>
        </p:nvSpPr>
        <p:spPr>
          <a:xfrm>
            <a:off x="5735158" y="1277048"/>
            <a:ext cx="246253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Com’è composta?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F09BAD-1CF4-40FE-9244-2D0B8641A108}"/>
              </a:ext>
            </a:extLst>
          </p:cNvPr>
          <p:cNvSpPr txBox="1"/>
          <p:nvPr/>
        </p:nvSpPr>
        <p:spPr>
          <a:xfrm>
            <a:off x="1683784" y="1773793"/>
            <a:ext cx="326921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Autenticazione tramite social come Google 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Pubblicazione e registrazione live di itinerari in piattaforma.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Ricerca di itinerari tramite nome ed una vasta gamma di filtri.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Pubblicazione di foto riguardanti itinerari presenti in piattaforma.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Gestione di collezioni personali.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Un proprio profilo personale.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Tanto altro ancora…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78D8B3B-0ED9-4E90-91EE-458ECE7523F3}"/>
              </a:ext>
            </a:extLst>
          </p:cNvPr>
          <p:cNvSpPr txBox="1"/>
          <p:nvPr/>
        </p:nvSpPr>
        <p:spPr>
          <a:xfrm>
            <a:off x="5857961" y="1773793"/>
            <a:ext cx="25298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Il sistema è formato 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Un back-end sicuro, performante e consistente che lavora per la comunicazione con il client, per la gestione, elaborazione e immagazzinamento dei dati.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Un modulo applicativo lato client user friendly che permette la visualizzazione dei dati all’utente.</a:t>
            </a:r>
          </a:p>
        </p:txBody>
      </p:sp>
    </p:spTree>
    <p:extLst>
      <p:ext uri="{BB962C8B-B14F-4D97-AF65-F5344CB8AC3E}">
        <p14:creationId xmlns:p14="http://schemas.microsoft.com/office/powerpoint/2010/main" val="1732267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-858500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695887" y="1639310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58500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39934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6744299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FDB1F5E-558E-473D-8E31-833F057ADDFB}"/>
              </a:ext>
            </a:extLst>
          </p:cNvPr>
          <p:cNvSpPr txBox="1"/>
          <p:nvPr/>
        </p:nvSpPr>
        <p:spPr>
          <a:xfrm>
            <a:off x="2019864" y="146974"/>
            <a:ext cx="28985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Il Client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A1B2763-0906-4FC9-B623-4BAA896F565A}"/>
              </a:ext>
            </a:extLst>
          </p:cNvPr>
          <p:cNvSpPr txBox="1"/>
          <p:nvPr/>
        </p:nvSpPr>
        <p:spPr>
          <a:xfrm>
            <a:off x="1924331" y="1501254"/>
            <a:ext cx="515885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Login e registrazione tramite account e social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Pubblicazione di un itinerario anche tramite file GPX e interesting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Registrazione di un itinerario live e interesting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Ricerca tramite nomi e filtri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Dettagli itinerario e aggiunta foto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Profilo personale</a:t>
            </a:r>
          </a:p>
          <a:p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30" name="Elemento grafico 29" descr="Play con riempimento a tinta unita">
            <a:hlinkClick r:id="rId28" action="ppaction://hlinksldjump"/>
            <a:extLst>
              <a:ext uri="{FF2B5EF4-FFF2-40B4-BE49-F238E27FC236}">
                <a16:creationId xmlns:a16="http://schemas.microsoft.com/office/drawing/2014/main" id="{431BE2B8-FBAA-4227-B2D3-6B3A39DE302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055693" y="57954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71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-858500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695887" y="1639310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58500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39934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6744299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FDB1F5E-558E-473D-8E31-833F057ADDFB}"/>
              </a:ext>
            </a:extLst>
          </p:cNvPr>
          <p:cNvSpPr txBox="1"/>
          <p:nvPr/>
        </p:nvSpPr>
        <p:spPr>
          <a:xfrm>
            <a:off x="2019864" y="146974"/>
            <a:ext cx="6043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Tecnologie Client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A1B2763-0906-4FC9-B623-4BAA896F565A}"/>
              </a:ext>
            </a:extLst>
          </p:cNvPr>
          <p:cNvSpPr txBox="1"/>
          <p:nvPr/>
        </p:nvSpPr>
        <p:spPr>
          <a:xfrm>
            <a:off x="2019864" y="1503381"/>
            <a:ext cx="480401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>
                <a:solidFill>
                  <a:schemeClr val="bg1"/>
                </a:solidFill>
                <a:latin typeface="Montserrat" panose="00000500000000000000" pitchFamily="2" charset="0"/>
              </a:rPr>
              <a:t>RXJava – Reactive Extensions Java</a:t>
            </a:r>
          </a:p>
          <a:p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Supporto al paradigma reattivo 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6B5B6BBF-E848-4C89-B18D-CFCD4F0BB14B}"/>
              </a:ext>
            </a:extLst>
          </p:cNvPr>
          <p:cNvSpPr txBox="1"/>
          <p:nvPr/>
        </p:nvSpPr>
        <p:spPr>
          <a:xfrm>
            <a:off x="1997867" y="2620421"/>
            <a:ext cx="480401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>
                <a:solidFill>
                  <a:schemeClr val="bg1"/>
                </a:solidFill>
                <a:latin typeface="Montserrat" panose="00000500000000000000" pitchFamily="2" charset="0"/>
              </a:rPr>
              <a:t>Retrofit</a:t>
            </a:r>
          </a:p>
          <a:p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Supporto per le richieste HTTP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D33B2638-5081-4274-B1C8-3F51DF03D83B}"/>
              </a:ext>
            </a:extLst>
          </p:cNvPr>
          <p:cNvSpPr txBox="1"/>
          <p:nvPr/>
        </p:nvSpPr>
        <p:spPr>
          <a:xfrm>
            <a:off x="2025204" y="4619454"/>
            <a:ext cx="480401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>
                <a:solidFill>
                  <a:schemeClr val="bg1"/>
                </a:solidFill>
                <a:latin typeface="Montserrat" panose="00000500000000000000" pitchFamily="2" charset="0"/>
              </a:rPr>
              <a:t>Altri: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Glide – rendering delle immagini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Amplify framework – supporto per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Toasty -  libreria per toast personalizzati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GSON Converter – parsing degli oggetti 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GPX Parser – libreria per la traduzione di file GPX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. . .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3D7DE9F-C114-40AD-8FC9-42B25C66ADA6}"/>
              </a:ext>
            </a:extLst>
          </p:cNvPr>
          <p:cNvSpPr txBox="1"/>
          <p:nvPr/>
        </p:nvSpPr>
        <p:spPr>
          <a:xfrm>
            <a:off x="2019864" y="3648681"/>
            <a:ext cx="495414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>
                <a:solidFill>
                  <a:schemeClr val="bg1"/>
                </a:solidFill>
                <a:latin typeface="Montserrat" panose="00000500000000000000" pitchFamily="2" charset="0"/>
              </a:rPr>
              <a:t>OSM – Open Street Map</a:t>
            </a:r>
          </a:p>
          <a:p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Libreria per la gestione e visualizzazione delle mappe</a:t>
            </a:r>
          </a:p>
        </p:txBody>
      </p:sp>
    </p:spTree>
    <p:extLst>
      <p:ext uri="{BB962C8B-B14F-4D97-AF65-F5344CB8AC3E}">
        <p14:creationId xmlns:p14="http://schemas.microsoft.com/office/powerpoint/2010/main" val="3689054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-858500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58500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58500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691240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5363174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5272218-417E-41B8-9FD4-40AB64C9092F}"/>
              </a:ext>
            </a:extLst>
          </p:cNvPr>
          <p:cNvSpPr txBox="1"/>
          <p:nvPr/>
        </p:nvSpPr>
        <p:spPr>
          <a:xfrm>
            <a:off x="2019864" y="146974"/>
            <a:ext cx="3845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Il Backend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BE753417-6AEF-4101-8164-C7FB24B09DB1}"/>
              </a:ext>
            </a:extLst>
          </p:cNvPr>
          <p:cNvSpPr txBox="1"/>
          <p:nvPr/>
        </p:nvSpPr>
        <p:spPr>
          <a:xfrm>
            <a:off x="2210480" y="2957365"/>
            <a:ext cx="2531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Descrizione di springboot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78CC1454-FFEB-433B-BDC7-5E7485A54A2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9816" b="89571" l="1935" r="95806">
                        <a14:foregroundMark x1="6774" y1="55215" x2="6774" y2="55215"/>
                        <a14:foregroundMark x1="2258" y1="49080" x2="2258" y2="49080"/>
                        <a14:foregroundMark x1="43871" y1="63804" x2="43871" y2="63804"/>
                        <a14:foregroundMark x1="56452" y1="68098" x2="56452" y2="68098"/>
                        <a14:foregroundMark x1="61290" y1="67485" x2="61290" y2="67485"/>
                        <a14:foregroundMark x1="72903" y1="65644" x2="72903" y2="65644"/>
                        <a14:foregroundMark x1="41935" y1="41718" x2="42258" y2="41718"/>
                        <a14:foregroundMark x1="49355" y1="40491" x2="49355" y2="40491"/>
                        <a14:foregroundMark x1="63226" y1="33742" x2="63226" y2="33742"/>
                        <a14:foregroundMark x1="71613" y1="30675" x2="71613" y2="30675"/>
                        <a14:foregroundMark x1="70968" y1="13497" x2="70968" y2="13497"/>
                        <a14:foregroundMark x1="71290" y1="20859" x2="71290" y2="20859"/>
                        <a14:foregroundMark x1="74516" y1="31288" x2="74516" y2="31288"/>
                        <a14:foregroundMark x1="87419" y1="33129" x2="87419" y2="33129"/>
                        <a14:foregroundMark x1="95806" y1="37423" x2="95806" y2="374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1204827"/>
            <a:ext cx="2952750" cy="1552575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BABC60C3-E6BC-4614-A8D6-A6101316E76C}"/>
              </a:ext>
            </a:extLst>
          </p:cNvPr>
          <p:cNvSpPr txBox="1"/>
          <p:nvPr/>
        </p:nvSpPr>
        <p:spPr>
          <a:xfrm>
            <a:off x="3049439" y="5999857"/>
            <a:ext cx="68716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Risparmio sui tempi di produzione, veloce e</a:t>
            </a: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 efficiente tramite MVC Pattern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69FAA3C6-2DDF-40F6-AA18-168C155B17F0}"/>
              </a:ext>
            </a:extLst>
          </p:cNvPr>
          <p:cNvSpPr txBox="1"/>
          <p:nvPr/>
        </p:nvSpPr>
        <p:spPr>
          <a:xfrm>
            <a:off x="2212745" y="3961741"/>
            <a:ext cx="39738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Compatibile con qua</a:t>
            </a: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si la totalità dei JDBC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29148B54-2148-44F5-8A08-697201AF5A4C}"/>
              </a:ext>
            </a:extLst>
          </p:cNvPr>
          <p:cNvSpPr txBox="1"/>
          <p:nvPr/>
        </p:nvSpPr>
        <p:spPr>
          <a:xfrm>
            <a:off x="5518659" y="5009132"/>
            <a:ext cx="22826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E’ un framework di java</a:t>
            </a:r>
            <a:endParaRPr lang="it-IT" sz="1400" b="0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E08C237C-973D-420C-AF44-6CD3508DC577}"/>
              </a:ext>
            </a:extLst>
          </p:cNvPr>
          <p:cNvSpPr txBox="1"/>
          <p:nvPr/>
        </p:nvSpPr>
        <p:spPr>
          <a:xfrm>
            <a:off x="8154101" y="3905779"/>
            <a:ext cx="309138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Efficiente per le creare REST API</a:t>
            </a:r>
            <a:r>
              <a:rPr lang="it-IT" sz="14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Semplice scalabilità</a:t>
            </a:r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6394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-858500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58500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700423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58500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35025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3982049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CD2B1969-E634-4478-8A55-53CA1BE8C58A}"/>
              </a:ext>
            </a:extLst>
          </p:cNvPr>
          <p:cNvSpPr txBox="1"/>
          <p:nvPr/>
        </p:nvSpPr>
        <p:spPr>
          <a:xfrm>
            <a:off x="2234262" y="3371250"/>
            <a:ext cx="4756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Recuperare le immagini dei servizi</a:t>
            </a:r>
          </a:p>
        </p:txBody>
      </p:sp>
    </p:spTree>
    <p:extLst>
      <p:ext uri="{BB962C8B-B14F-4D97-AF65-F5344CB8AC3E}">
        <p14:creationId xmlns:p14="http://schemas.microsoft.com/office/powerpoint/2010/main" val="3015747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-858500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58500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710128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44550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2589494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31A0084-6FA5-4477-A276-2AB07AE45E87}"/>
              </a:ext>
            </a:extLst>
          </p:cNvPr>
          <p:cNvSpPr txBox="1"/>
          <p:nvPr/>
        </p:nvSpPr>
        <p:spPr>
          <a:xfrm>
            <a:off x="1782808" y="603453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Hey! Non è finita qui!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06A59AC-1E0C-489E-907B-C1CB8A543E9B}"/>
              </a:ext>
            </a:extLst>
          </p:cNvPr>
          <p:cNvSpPr txBox="1"/>
          <p:nvPr/>
        </p:nvSpPr>
        <p:spPr>
          <a:xfrm>
            <a:off x="1782808" y="1281345"/>
            <a:ext cx="3332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  <a:latin typeface="Montserrat" panose="00000500000000000000" pitchFamily="2" charset="0"/>
              </a:rPr>
              <a:t>Cosa abbiamo in programma?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D99D42A8-71D9-4BC7-804C-A85BEF60C9D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936" y="2042436"/>
            <a:ext cx="2444171" cy="1629447"/>
          </a:xfrm>
          <a:prstGeom prst="ellipse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AC80B94F-54BE-4349-94D6-B5672367FE26}"/>
              </a:ext>
            </a:extLst>
          </p:cNvPr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" r="47419"/>
          <a:stretch/>
        </p:blipFill>
        <p:spPr>
          <a:xfrm>
            <a:off x="4563291" y="2247402"/>
            <a:ext cx="2238104" cy="10972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47" name="Gruppo 46">
            <a:extLst>
              <a:ext uri="{FF2B5EF4-FFF2-40B4-BE49-F238E27FC236}">
                <a16:creationId xmlns:a16="http://schemas.microsoft.com/office/drawing/2014/main" id="{F9BFEF7C-7A58-4AA3-B36E-983C899D3659}"/>
              </a:ext>
            </a:extLst>
          </p:cNvPr>
          <p:cNvGrpSpPr/>
          <p:nvPr/>
        </p:nvGrpSpPr>
        <p:grpSpPr>
          <a:xfrm>
            <a:off x="6922246" y="1333825"/>
            <a:ext cx="1876595" cy="3046668"/>
            <a:chOff x="6831895" y="1333825"/>
            <a:chExt cx="1876595" cy="3046668"/>
          </a:xfrm>
        </p:grpSpPr>
        <p:pic>
          <p:nvPicPr>
            <p:cNvPr id="44" name="Immagine 43">
              <a:extLst>
                <a:ext uri="{FF2B5EF4-FFF2-40B4-BE49-F238E27FC236}">
                  <a16:creationId xmlns:a16="http://schemas.microsoft.com/office/drawing/2014/main" id="{D5909D0E-B57E-4EFC-A36B-43E94E25BF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44" t="21233" r="38027" b="19526"/>
            <a:stretch/>
          </p:blipFill>
          <p:spPr>
            <a:xfrm>
              <a:off x="6831895" y="1333825"/>
              <a:ext cx="1876595" cy="3046668"/>
            </a:xfrm>
            <a:prstGeom prst="rect">
              <a:avLst/>
            </a:prstGeom>
          </p:spPr>
        </p:pic>
        <p:pic>
          <p:nvPicPr>
            <p:cNvPr id="46" name="Immagine 45">
              <a:extLst>
                <a:ext uri="{FF2B5EF4-FFF2-40B4-BE49-F238E27FC236}">
                  <a16:creationId xmlns:a16="http://schemas.microsoft.com/office/drawing/2014/main" id="{6106CBA5-50BF-4CB8-9767-C1EBD2347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0507" y="2055616"/>
              <a:ext cx="1219370" cy="1219370"/>
            </a:xfrm>
            <a:prstGeom prst="rect">
              <a:avLst/>
            </a:prstGeom>
          </p:spPr>
        </p:pic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960B24C-F65A-4CE9-BA5F-E85F7D5ABF1F}"/>
              </a:ext>
            </a:extLst>
          </p:cNvPr>
          <p:cNvSpPr txBox="1"/>
          <p:nvPr/>
        </p:nvSpPr>
        <p:spPr>
          <a:xfrm>
            <a:off x="1726361" y="5233204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  <a:latin typeface="Montserrat" panose="00000500000000000000" pitchFamily="2" charset="0"/>
              </a:rPr>
              <a:t>e molto altro ancora…</a:t>
            </a:r>
          </a:p>
        </p:txBody>
      </p:sp>
    </p:spTree>
    <p:extLst>
      <p:ext uri="{BB962C8B-B14F-4D97-AF65-F5344CB8AC3E}">
        <p14:creationId xmlns:p14="http://schemas.microsoft.com/office/powerpoint/2010/main" val="2860107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391</Words>
  <Application>Microsoft Office PowerPoint</Application>
  <PresentationFormat>Widescreen</PresentationFormat>
  <Paragraphs>113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8" baseType="lpstr">
      <vt:lpstr>Arial</vt:lpstr>
      <vt:lpstr>Bell MT</vt:lpstr>
      <vt:lpstr>Calibri</vt:lpstr>
      <vt:lpstr>Calibri Light</vt:lpstr>
      <vt:lpstr>Corbel</vt:lpstr>
      <vt:lpstr>Montserrat</vt:lpstr>
      <vt:lpstr>Verdana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BIANCO</dc:creator>
  <cp:lastModifiedBy>LUCA BIANCO</cp:lastModifiedBy>
  <cp:revision>8</cp:revision>
  <dcterms:created xsi:type="dcterms:W3CDTF">2022-03-14T09:26:17Z</dcterms:created>
  <dcterms:modified xsi:type="dcterms:W3CDTF">2022-03-18T19:04:08Z</dcterms:modified>
</cp:coreProperties>
</file>