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70" r:id="rId4"/>
    <p:sldId id="269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104C9464-4C57-44E8-8AF5-59102C876DA1}">
          <p14:sldIdLst>
            <p14:sldId id="258"/>
          </p14:sldIdLst>
        </p14:section>
        <p14:section name="Idea" id="{125A8D11-817A-4A51-98B7-4F5382F81CE6}">
          <p14:sldIdLst>
            <p14:sldId id="264"/>
            <p14:sldId id="270"/>
            <p14:sldId id="269"/>
          </p14:sldIdLst>
        </p14:section>
        <p14:section name="Client" id="{D7B4F224-F83A-4803-89AC-FF3E959C4788}">
          <p14:sldIdLst>
            <p14:sldId id="265"/>
          </p14:sldIdLst>
        </p14:section>
        <p14:section name="Back-end" id="{07AB1CD6-77B7-4A54-BF5C-91EC31C77BAE}">
          <p14:sldIdLst>
            <p14:sldId id="266"/>
          </p14:sldIdLst>
        </p14:section>
        <p14:section name="Cloud" id="{49A28F30-0D3C-4C7A-890B-2B2CBD7E3134}">
          <p14:sldIdLst>
            <p14:sldId id="267"/>
          </p14:sldIdLst>
        </p14:section>
        <p14:section name="Saluti e ringraziamenti" id="{8BF048DE-5D84-4E10-9C8D-420BABB56982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39"/>
    <a:srgbClr val="00CC66"/>
    <a:srgbClr val="1B5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A07BB7-A318-423D-9AE8-6FFBF05F8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0FF2618-CDDB-4D0B-8E08-210C15B72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92E9A4-EF21-46EF-BA41-C9B2DF6C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16/03/2022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4D7894-BC4F-4D37-A4B5-2D6F43433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4D2857-3B94-46D1-94FA-A4DEE59F6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497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A8F1F7-D437-489D-BB4F-7B846EA9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2635628-EBB2-41FD-B7A7-8C71D046D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3DBDC8-D8A9-4089-84AC-433720461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16/03/2022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E49B60-0AF2-4990-A9BF-52B7B1B29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268F73-48DA-4BA9-9EA6-A09D2743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734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AE80776-2B8E-466A-9C07-5F72037FE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CD5A07B-0464-4B61-AD56-4D93FC493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FE29C7-C7D6-4DDD-821B-6533BF1FF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16/03/2022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692E15-9A03-4A75-AA04-7F276E9D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49CBDF-2E87-429B-BE75-3EDDE87B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442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8998C7-E462-4C0B-A91C-EFA5DF9B9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8D5FD0-E5E7-48F5-BDD8-95C4B1CA2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1DE985-7214-4E30-87FD-59CE2DBF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16/03/2022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EA3C0A-D2C7-4AD6-AF36-B162A4904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3BCCD5-A904-477F-B4D1-CD381E4B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058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4BA9CC-31DC-4BC8-A22F-45475266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C8F375-9EB7-41C8-A30C-6692B1D4B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B6E24E-3B5F-4574-BB18-950EE8E8E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16/03/2022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7490BB-0B57-4748-8914-6F566463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9554AD-5F5C-4E74-9273-EEAF4E2D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561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15417F-89F7-4939-B34A-3EB9892C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2E734C-1D6C-4E88-8DC7-8BD8FE02B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81E5F2E-650D-49D0-B657-FF522CFBE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1EBB650-3C63-44D0-A015-A246DC2C4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16/03/2022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E1D79EE-44F3-4B13-8152-AF56FB034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5CCB68-670E-48BF-81E0-8FB4ED40D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786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51673-D2A9-42E6-8208-7765AFA7B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5187C2-F280-458D-9335-34FAFD27B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087D3DE-CD59-42FD-8158-EB26E29ED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E6613C0-1B8C-46B1-9CBF-187050DB2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A9AB89C-88F8-4CB5-8ED3-8BF5307E1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1C3A12D-FC3E-42C2-85AE-8C9D42371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16/03/2022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00CE7F2-F2D5-4876-8905-A792FC88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33502FF-82A8-4F86-B172-DA5D6D0A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502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FA913B-0CC8-4044-8828-5EE37095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9E025C7-CFA4-41BC-A5E9-C9EADCF1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16/03/2022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DE7614D-4251-48AA-A27D-B404E14D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578A5C-145C-4F48-80FD-CDEA7EDC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064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5D7DDAB-E198-41F9-B015-4800B3C8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16/03/2022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541FB23-16F0-4804-843A-2450BF6B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1B843D2-E71B-4BB7-B513-42741D7D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810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BF2ADA-EFB4-43F9-8422-9CD90226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FBBA3C-3C0E-4432-B427-FB0D21C59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5D094CB-9B60-4075-9D0E-81FDED0A8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C0DD08-4C53-4F55-A999-F09BCB0E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16/03/2022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D22ED8C-37C3-49ED-B72D-9C6D7DB4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DE8C277-C6C3-43B3-AB9F-E52A25CF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948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BE9BC5-2B88-4D93-9C2B-4DEB3975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7ACB9F7-BE44-4A27-B44C-7E7B8783A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666BCEB-D8B2-40E1-A52A-8394F0721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F971A1D-F655-418B-AA7D-50BF8B95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16/03/2022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61F2F60-1629-4BDB-8821-18DC2EB0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EB2F0FA-4148-49EB-84CF-4A66B86E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128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FC93298-86B5-4F3D-B15D-C829E05DB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40EA235-FF27-4E00-8470-CC6774623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E5F0D3-6908-4D19-A9CD-53A07BBB2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804D9-6A3C-4A49-AACC-26C8A614B2B6}" type="datetimeFigureOut">
              <a:rPr lang="it-IT" smtClean="0"/>
              <a:t>16/03/2022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2D9016-A34E-40D6-9ABB-473D3C3E7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8EF40E-A5C0-4E9D-AA1C-EB76685A5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246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2.xml"/><Relationship Id="rId18" Type="http://schemas.openxmlformats.org/officeDocument/2006/relationships/image" Target="../media/image18.svg"/><Relationship Id="rId26" Type="http://schemas.openxmlformats.org/officeDocument/2006/relationships/image" Target="../media/image23.png"/><Relationship Id="rId3" Type="http://schemas.openxmlformats.org/officeDocument/2006/relationships/image" Target="../media/image6.svg"/><Relationship Id="rId21" Type="http://schemas.openxmlformats.org/officeDocument/2006/relationships/image" Target="../media/image20.svg"/><Relationship Id="rId7" Type="http://schemas.openxmlformats.org/officeDocument/2006/relationships/image" Target="../media/image10.svg"/><Relationship Id="rId12" Type="http://schemas.openxmlformats.org/officeDocument/2006/relationships/image" Target="../media/image2.png"/><Relationship Id="rId17" Type="http://schemas.openxmlformats.org/officeDocument/2006/relationships/image" Target="../media/image17.png"/><Relationship Id="rId25" Type="http://schemas.openxmlformats.org/officeDocument/2006/relationships/slide" Target="slide8.xml"/><Relationship Id="rId2" Type="http://schemas.openxmlformats.org/officeDocument/2006/relationships/image" Target="../media/image5.png"/><Relationship Id="rId16" Type="http://schemas.openxmlformats.org/officeDocument/2006/relationships/slide" Target="slide6.xml"/><Relationship Id="rId20" Type="http://schemas.openxmlformats.org/officeDocument/2006/relationships/image" Target="../media/image19.png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22.svg"/><Relationship Id="rId5" Type="http://schemas.openxmlformats.org/officeDocument/2006/relationships/image" Target="../media/image8.svg"/><Relationship Id="rId15" Type="http://schemas.openxmlformats.org/officeDocument/2006/relationships/image" Target="../media/image16.svg"/><Relationship Id="rId23" Type="http://schemas.openxmlformats.org/officeDocument/2006/relationships/image" Target="../media/image21.png"/><Relationship Id="rId28" Type="http://schemas.openxmlformats.org/officeDocument/2006/relationships/slide" Target="slide3.xml"/><Relationship Id="rId10" Type="http://schemas.openxmlformats.org/officeDocument/2006/relationships/image" Target="../media/image13.png"/><Relationship Id="rId19" Type="http://schemas.openxmlformats.org/officeDocument/2006/relationships/slide" Target="slide5.xml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5.png"/><Relationship Id="rId22" Type="http://schemas.openxmlformats.org/officeDocument/2006/relationships/slide" Target="slide7.xml"/><Relationship Id="rId27" Type="http://schemas.openxmlformats.org/officeDocument/2006/relationships/image" Target="../media/image24.svg"/><Relationship Id="rId30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18" Type="http://schemas.openxmlformats.org/officeDocument/2006/relationships/slide" Target="slide5.xml"/><Relationship Id="rId26" Type="http://schemas.openxmlformats.org/officeDocument/2006/relationships/image" Target="../media/image24.svg"/><Relationship Id="rId3" Type="http://schemas.openxmlformats.org/officeDocument/2006/relationships/image" Target="../media/image6.svg"/><Relationship Id="rId21" Type="http://schemas.openxmlformats.org/officeDocument/2006/relationships/slide" Target="slide7.xml"/><Relationship Id="rId7" Type="http://schemas.openxmlformats.org/officeDocument/2006/relationships/image" Target="../media/image10.svg"/><Relationship Id="rId12" Type="http://schemas.openxmlformats.org/officeDocument/2006/relationships/slide" Target="slide2.xml"/><Relationship Id="rId17" Type="http://schemas.openxmlformats.org/officeDocument/2006/relationships/image" Target="../media/image18.svg"/><Relationship Id="rId25" Type="http://schemas.openxmlformats.org/officeDocument/2006/relationships/image" Target="../media/image23.png"/><Relationship Id="rId2" Type="http://schemas.openxmlformats.org/officeDocument/2006/relationships/image" Target="../media/image5.png"/><Relationship Id="rId16" Type="http://schemas.openxmlformats.org/officeDocument/2006/relationships/image" Target="../media/image17.png"/><Relationship Id="rId20" Type="http://schemas.openxmlformats.org/officeDocument/2006/relationships/image" Target="../media/image20.svg"/><Relationship Id="rId29" Type="http://schemas.openxmlformats.org/officeDocument/2006/relationships/image" Target="../media/image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slide" Target="slide8.xml"/><Relationship Id="rId5" Type="http://schemas.openxmlformats.org/officeDocument/2006/relationships/image" Target="../media/image8.svg"/><Relationship Id="rId15" Type="http://schemas.openxmlformats.org/officeDocument/2006/relationships/slide" Target="slide6.xml"/><Relationship Id="rId23" Type="http://schemas.openxmlformats.org/officeDocument/2006/relationships/image" Target="../media/image22.svg"/><Relationship Id="rId28" Type="http://schemas.openxmlformats.org/officeDocument/2006/relationships/image" Target="../media/image3.png"/><Relationship Id="rId10" Type="http://schemas.openxmlformats.org/officeDocument/2006/relationships/image" Target="../media/image13.png"/><Relationship Id="rId19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6.svg"/><Relationship Id="rId22" Type="http://schemas.openxmlformats.org/officeDocument/2006/relationships/image" Target="../media/image21.png"/><Relationship Id="rId27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2.xml"/><Relationship Id="rId18" Type="http://schemas.openxmlformats.org/officeDocument/2006/relationships/image" Target="../media/image18.svg"/><Relationship Id="rId26" Type="http://schemas.openxmlformats.org/officeDocument/2006/relationships/image" Target="../media/image23.png"/><Relationship Id="rId3" Type="http://schemas.openxmlformats.org/officeDocument/2006/relationships/image" Target="../media/image6.svg"/><Relationship Id="rId21" Type="http://schemas.openxmlformats.org/officeDocument/2006/relationships/image" Target="../media/image20.svg"/><Relationship Id="rId7" Type="http://schemas.openxmlformats.org/officeDocument/2006/relationships/image" Target="../media/image10.svg"/><Relationship Id="rId12" Type="http://schemas.openxmlformats.org/officeDocument/2006/relationships/image" Target="../media/image2.png"/><Relationship Id="rId17" Type="http://schemas.openxmlformats.org/officeDocument/2006/relationships/image" Target="../media/image17.png"/><Relationship Id="rId25" Type="http://schemas.openxmlformats.org/officeDocument/2006/relationships/slide" Target="slide8.xml"/><Relationship Id="rId2" Type="http://schemas.openxmlformats.org/officeDocument/2006/relationships/image" Target="../media/image5.png"/><Relationship Id="rId16" Type="http://schemas.openxmlformats.org/officeDocument/2006/relationships/slide" Target="slide6.xml"/><Relationship Id="rId20" Type="http://schemas.openxmlformats.org/officeDocument/2006/relationships/image" Target="../media/image19.png"/><Relationship Id="rId29" Type="http://schemas.openxmlformats.org/officeDocument/2006/relationships/image" Target="../media/image2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22.svg"/><Relationship Id="rId5" Type="http://schemas.openxmlformats.org/officeDocument/2006/relationships/image" Target="../media/image8.svg"/><Relationship Id="rId15" Type="http://schemas.openxmlformats.org/officeDocument/2006/relationships/image" Target="../media/image16.svg"/><Relationship Id="rId23" Type="http://schemas.openxmlformats.org/officeDocument/2006/relationships/image" Target="../media/image21.png"/><Relationship Id="rId28" Type="http://schemas.openxmlformats.org/officeDocument/2006/relationships/image" Target="../media/image25.png"/><Relationship Id="rId10" Type="http://schemas.openxmlformats.org/officeDocument/2006/relationships/image" Target="../media/image13.png"/><Relationship Id="rId19" Type="http://schemas.openxmlformats.org/officeDocument/2006/relationships/slide" Target="slide5.xml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5.png"/><Relationship Id="rId22" Type="http://schemas.openxmlformats.org/officeDocument/2006/relationships/slide" Target="slide7.xml"/><Relationship Id="rId27" Type="http://schemas.openxmlformats.org/officeDocument/2006/relationships/image" Target="../media/image2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2.xml"/><Relationship Id="rId18" Type="http://schemas.openxmlformats.org/officeDocument/2006/relationships/image" Target="../media/image18.svg"/><Relationship Id="rId26" Type="http://schemas.openxmlformats.org/officeDocument/2006/relationships/image" Target="../media/image23.png"/><Relationship Id="rId3" Type="http://schemas.openxmlformats.org/officeDocument/2006/relationships/image" Target="../media/image6.svg"/><Relationship Id="rId21" Type="http://schemas.openxmlformats.org/officeDocument/2006/relationships/image" Target="../media/image29.svg"/><Relationship Id="rId7" Type="http://schemas.openxmlformats.org/officeDocument/2006/relationships/image" Target="../media/image10.svg"/><Relationship Id="rId12" Type="http://schemas.openxmlformats.org/officeDocument/2006/relationships/image" Target="../media/image2.png"/><Relationship Id="rId17" Type="http://schemas.openxmlformats.org/officeDocument/2006/relationships/image" Target="../media/image17.png"/><Relationship Id="rId25" Type="http://schemas.openxmlformats.org/officeDocument/2006/relationships/slide" Target="slide8.xml"/><Relationship Id="rId2" Type="http://schemas.openxmlformats.org/officeDocument/2006/relationships/image" Target="../media/image5.png"/><Relationship Id="rId16" Type="http://schemas.openxmlformats.org/officeDocument/2006/relationships/slide" Target="slide6.xml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22.svg"/><Relationship Id="rId5" Type="http://schemas.openxmlformats.org/officeDocument/2006/relationships/image" Target="../media/image8.svg"/><Relationship Id="rId15" Type="http://schemas.openxmlformats.org/officeDocument/2006/relationships/image" Target="../media/image28.svg"/><Relationship Id="rId23" Type="http://schemas.openxmlformats.org/officeDocument/2006/relationships/image" Target="../media/image21.png"/><Relationship Id="rId10" Type="http://schemas.openxmlformats.org/officeDocument/2006/relationships/image" Target="../media/image13.png"/><Relationship Id="rId19" Type="http://schemas.openxmlformats.org/officeDocument/2006/relationships/slide" Target="slide5.xml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27.png"/><Relationship Id="rId22" Type="http://schemas.openxmlformats.org/officeDocument/2006/relationships/slide" Target="slide7.xml"/><Relationship Id="rId27" Type="http://schemas.openxmlformats.org/officeDocument/2006/relationships/image" Target="../media/image2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2.xml"/><Relationship Id="rId18" Type="http://schemas.openxmlformats.org/officeDocument/2006/relationships/image" Target="../media/image30.svg"/><Relationship Id="rId26" Type="http://schemas.openxmlformats.org/officeDocument/2006/relationships/image" Target="../media/image23.png"/><Relationship Id="rId3" Type="http://schemas.openxmlformats.org/officeDocument/2006/relationships/image" Target="../media/image6.svg"/><Relationship Id="rId21" Type="http://schemas.openxmlformats.org/officeDocument/2006/relationships/image" Target="../media/image20.svg"/><Relationship Id="rId7" Type="http://schemas.openxmlformats.org/officeDocument/2006/relationships/image" Target="../media/image10.svg"/><Relationship Id="rId12" Type="http://schemas.openxmlformats.org/officeDocument/2006/relationships/image" Target="../media/image2.png"/><Relationship Id="rId17" Type="http://schemas.openxmlformats.org/officeDocument/2006/relationships/image" Target="../media/image15.png"/><Relationship Id="rId25" Type="http://schemas.openxmlformats.org/officeDocument/2006/relationships/slide" Target="slide8.xml"/><Relationship Id="rId2" Type="http://schemas.openxmlformats.org/officeDocument/2006/relationships/image" Target="../media/image5.png"/><Relationship Id="rId16" Type="http://schemas.openxmlformats.org/officeDocument/2006/relationships/slide" Target="slide6.xml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22.svg"/><Relationship Id="rId5" Type="http://schemas.openxmlformats.org/officeDocument/2006/relationships/image" Target="../media/image8.svg"/><Relationship Id="rId15" Type="http://schemas.openxmlformats.org/officeDocument/2006/relationships/image" Target="../media/image28.svg"/><Relationship Id="rId23" Type="http://schemas.openxmlformats.org/officeDocument/2006/relationships/image" Target="../media/image21.png"/><Relationship Id="rId10" Type="http://schemas.openxmlformats.org/officeDocument/2006/relationships/image" Target="../media/image13.png"/><Relationship Id="rId19" Type="http://schemas.openxmlformats.org/officeDocument/2006/relationships/slide" Target="slide5.xml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27.png"/><Relationship Id="rId22" Type="http://schemas.openxmlformats.org/officeDocument/2006/relationships/slide" Target="slide7.xml"/><Relationship Id="rId27" Type="http://schemas.openxmlformats.org/officeDocument/2006/relationships/image" Target="../media/image2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2.xml"/><Relationship Id="rId18" Type="http://schemas.openxmlformats.org/officeDocument/2006/relationships/image" Target="../media/image18.svg"/><Relationship Id="rId26" Type="http://schemas.openxmlformats.org/officeDocument/2006/relationships/image" Target="../media/image23.png"/><Relationship Id="rId3" Type="http://schemas.openxmlformats.org/officeDocument/2006/relationships/image" Target="../media/image6.svg"/><Relationship Id="rId21" Type="http://schemas.openxmlformats.org/officeDocument/2006/relationships/image" Target="../media/image20.svg"/><Relationship Id="rId7" Type="http://schemas.openxmlformats.org/officeDocument/2006/relationships/image" Target="../media/image10.svg"/><Relationship Id="rId12" Type="http://schemas.openxmlformats.org/officeDocument/2006/relationships/image" Target="../media/image2.png"/><Relationship Id="rId17" Type="http://schemas.openxmlformats.org/officeDocument/2006/relationships/image" Target="../media/image17.png"/><Relationship Id="rId25" Type="http://schemas.openxmlformats.org/officeDocument/2006/relationships/slide" Target="slide8.xml"/><Relationship Id="rId2" Type="http://schemas.openxmlformats.org/officeDocument/2006/relationships/image" Target="../media/image5.png"/><Relationship Id="rId16" Type="http://schemas.openxmlformats.org/officeDocument/2006/relationships/slide" Target="slide6.xml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31.svg"/><Relationship Id="rId5" Type="http://schemas.openxmlformats.org/officeDocument/2006/relationships/image" Target="../media/image8.svg"/><Relationship Id="rId15" Type="http://schemas.openxmlformats.org/officeDocument/2006/relationships/image" Target="../media/image28.svg"/><Relationship Id="rId23" Type="http://schemas.openxmlformats.org/officeDocument/2006/relationships/image" Target="../media/image15.png"/><Relationship Id="rId10" Type="http://schemas.openxmlformats.org/officeDocument/2006/relationships/image" Target="../media/image13.png"/><Relationship Id="rId19" Type="http://schemas.openxmlformats.org/officeDocument/2006/relationships/slide" Target="slide5.xml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27.png"/><Relationship Id="rId22" Type="http://schemas.openxmlformats.org/officeDocument/2006/relationships/slide" Target="slide7.xml"/><Relationship Id="rId27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2.xml"/><Relationship Id="rId18" Type="http://schemas.openxmlformats.org/officeDocument/2006/relationships/image" Target="../media/image33.svg"/><Relationship Id="rId26" Type="http://schemas.openxmlformats.org/officeDocument/2006/relationships/image" Target="../media/image15.png"/><Relationship Id="rId3" Type="http://schemas.openxmlformats.org/officeDocument/2006/relationships/image" Target="../media/image6.svg"/><Relationship Id="rId21" Type="http://schemas.openxmlformats.org/officeDocument/2006/relationships/image" Target="../media/image20.svg"/><Relationship Id="rId7" Type="http://schemas.openxmlformats.org/officeDocument/2006/relationships/image" Target="../media/image10.svg"/><Relationship Id="rId12" Type="http://schemas.openxmlformats.org/officeDocument/2006/relationships/image" Target="../media/image2.png"/><Relationship Id="rId17" Type="http://schemas.openxmlformats.org/officeDocument/2006/relationships/image" Target="../media/image32.png"/><Relationship Id="rId25" Type="http://schemas.openxmlformats.org/officeDocument/2006/relationships/slide" Target="slide8.xml"/><Relationship Id="rId2" Type="http://schemas.openxmlformats.org/officeDocument/2006/relationships/image" Target="../media/image5.png"/><Relationship Id="rId16" Type="http://schemas.openxmlformats.org/officeDocument/2006/relationships/slide" Target="slide6.xml"/><Relationship Id="rId20" Type="http://schemas.openxmlformats.org/officeDocument/2006/relationships/image" Target="../media/image19.png"/><Relationship Id="rId29" Type="http://schemas.openxmlformats.org/officeDocument/2006/relationships/image" Target="../media/image3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22.svg"/><Relationship Id="rId5" Type="http://schemas.openxmlformats.org/officeDocument/2006/relationships/image" Target="../media/image8.svg"/><Relationship Id="rId15" Type="http://schemas.openxmlformats.org/officeDocument/2006/relationships/image" Target="../media/image28.svg"/><Relationship Id="rId23" Type="http://schemas.openxmlformats.org/officeDocument/2006/relationships/image" Target="../media/image21.png"/><Relationship Id="rId28" Type="http://schemas.openxmlformats.org/officeDocument/2006/relationships/image" Target="../media/image35.jpeg"/><Relationship Id="rId10" Type="http://schemas.openxmlformats.org/officeDocument/2006/relationships/image" Target="../media/image13.png"/><Relationship Id="rId19" Type="http://schemas.openxmlformats.org/officeDocument/2006/relationships/slide" Target="slide5.xml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27.png"/><Relationship Id="rId22" Type="http://schemas.openxmlformats.org/officeDocument/2006/relationships/slide" Target="slide7.xml"/><Relationship Id="rId27" Type="http://schemas.openxmlformats.org/officeDocument/2006/relationships/image" Target="../media/image34.svg"/><Relationship Id="rId30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 descr="Immagine che contiene cielo, esterni, erba, montagna&#10;&#10;Descrizione generata automaticamente">
            <a:extLst>
              <a:ext uri="{FF2B5EF4-FFF2-40B4-BE49-F238E27FC236}">
                <a16:creationId xmlns:a16="http://schemas.microsoft.com/office/drawing/2014/main" id="{CA65C320-B22F-4102-AA8D-D9B3B77CA7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"/>
          <a:stretch/>
        </p:blipFill>
        <p:spPr>
          <a:xfrm flipH="1">
            <a:off x="-1" y="10"/>
            <a:ext cx="9324975" cy="6857990"/>
          </a:xfrm>
          <a:custGeom>
            <a:avLst/>
            <a:gdLst/>
            <a:ahLst/>
            <a:cxnLst/>
            <a:rect l="l" t="t" r="r" b="b"/>
            <a:pathLst>
              <a:path w="11862684" h="6858000">
                <a:moveTo>
                  <a:pt x="1047342" y="0"/>
                </a:moveTo>
                <a:lnTo>
                  <a:pt x="4590463" y="0"/>
                </a:lnTo>
                <a:lnTo>
                  <a:pt x="5499874" y="0"/>
                </a:lnTo>
                <a:lnTo>
                  <a:pt x="5723425" y="0"/>
                </a:lnTo>
                <a:lnTo>
                  <a:pt x="7580390" y="0"/>
                </a:lnTo>
                <a:lnTo>
                  <a:pt x="7747884" y="0"/>
                </a:lnTo>
                <a:lnTo>
                  <a:pt x="7824084" y="0"/>
                </a:lnTo>
                <a:lnTo>
                  <a:pt x="11862684" y="0"/>
                </a:lnTo>
                <a:lnTo>
                  <a:pt x="11862684" y="6858000"/>
                </a:lnTo>
                <a:lnTo>
                  <a:pt x="7824084" y="6858000"/>
                </a:lnTo>
                <a:lnTo>
                  <a:pt x="7747884" y="6858000"/>
                </a:lnTo>
                <a:lnTo>
                  <a:pt x="7580390" y="6858000"/>
                </a:lnTo>
                <a:lnTo>
                  <a:pt x="5723425" y="6858000"/>
                </a:lnTo>
                <a:lnTo>
                  <a:pt x="5499874" y="6858000"/>
                </a:lnTo>
                <a:lnTo>
                  <a:pt x="4590463" y="6858000"/>
                </a:lnTo>
                <a:lnTo>
                  <a:pt x="1654188" y="6858000"/>
                </a:lnTo>
                <a:cubicBezTo>
                  <a:pt x="1530404" y="6786859"/>
                  <a:pt x="1412658" y="6701489"/>
                  <a:pt x="1279816" y="6658805"/>
                </a:cubicBezTo>
                <a:cubicBezTo>
                  <a:pt x="1189242" y="6630349"/>
                  <a:pt x="1101686" y="6580550"/>
                  <a:pt x="1116783" y="6431153"/>
                </a:cubicBezTo>
                <a:cubicBezTo>
                  <a:pt x="1119802" y="6388469"/>
                  <a:pt x="1095648" y="6356456"/>
                  <a:pt x="1059419" y="6367127"/>
                </a:cubicBezTo>
                <a:cubicBezTo>
                  <a:pt x="989979" y="6388469"/>
                  <a:pt x="956768" y="6327999"/>
                  <a:pt x="917520" y="6281757"/>
                </a:cubicBezTo>
                <a:cubicBezTo>
                  <a:pt x="848079" y="6199945"/>
                  <a:pt x="781658" y="6114575"/>
                  <a:pt x="669950" y="6100347"/>
                </a:cubicBezTo>
                <a:cubicBezTo>
                  <a:pt x="691084" y="6036320"/>
                  <a:pt x="727312" y="6043434"/>
                  <a:pt x="760524" y="6057663"/>
                </a:cubicBezTo>
                <a:cubicBezTo>
                  <a:pt x="848079" y="6093234"/>
                  <a:pt x="935634" y="6132361"/>
                  <a:pt x="1023188" y="6167932"/>
                </a:cubicBezTo>
                <a:cubicBezTo>
                  <a:pt x="1080552" y="6189274"/>
                  <a:pt x="1137916" y="6221287"/>
                  <a:pt x="1213395" y="6196388"/>
                </a:cubicBezTo>
                <a:cubicBezTo>
                  <a:pt x="1146974" y="6068335"/>
                  <a:pt x="1035266" y="6043434"/>
                  <a:pt x="944692" y="6004307"/>
                </a:cubicBezTo>
                <a:cubicBezTo>
                  <a:pt x="832982" y="5954508"/>
                  <a:pt x="766562" y="5862025"/>
                  <a:pt x="685045" y="5755314"/>
                </a:cubicBezTo>
                <a:cubicBezTo>
                  <a:pt x="766562" y="5726858"/>
                  <a:pt x="817887" y="5805112"/>
                  <a:pt x="884310" y="5801555"/>
                </a:cubicBezTo>
                <a:cubicBezTo>
                  <a:pt x="887328" y="5790884"/>
                  <a:pt x="893366" y="5769542"/>
                  <a:pt x="893366" y="5769542"/>
                </a:cubicBezTo>
                <a:cubicBezTo>
                  <a:pt x="784676" y="5712629"/>
                  <a:pt x="736372" y="5605917"/>
                  <a:pt x="718256" y="5474306"/>
                </a:cubicBezTo>
                <a:cubicBezTo>
                  <a:pt x="712218" y="5406721"/>
                  <a:pt x="672970" y="5385379"/>
                  <a:pt x="633720" y="5353367"/>
                </a:cubicBezTo>
                <a:cubicBezTo>
                  <a:pt x="500878" y="5243097"/>
                  <a:pt x="358980" y="5143500"/>
                  <a:pt x="247270" y="4994104"/>
                </a:cubicBezTo>
                <a:cubicBezTo>
                  <a:pt x="377094" y="5011889"/>
                  <a:pt x="479744" y="5111487"/>
                  <a:pt x="615606" y="5154171"/>
                </a:cubicBezTo>
                <a:cubicBezTo>
                  <a:pt x="506917" y="4990547"/>
                  <a:pt x="365016" y="4905177"/>
                  <a:pt x="235194" y="4805580"/>
                </a:cubicBezTo>
                <a:cubicBezTo>
                  <a:pt x="174810" y="4759339"/>
                  <a:pt x="120468" y="4702425"/>
                  <a:pt x="51026" y="4677526"/>
                </a:cubicBezTo>
                <a:cubicBezTo>
                  <a:pt x="26873" y="4670412"/>
                  <a:pt x="-15396" y="4652628"/>
                  <a:pt x="5740" y="4602828"/>
                </a:cubicBezTo>
                <a:cubicBezTo>
                  <a:pt x="23854" y="4560144"/>
                  <a:pt x="57065" y="4574373"/>
                  <a:pt x="87257" y="4585042"/>
                </a:cubicBezTo>
                <a:cubicBezTo>
                  <a:pt x="159715" y="4613499"/>
                  <a:pt x="238213" y="4613499"/>
                  <a:pt x="337844" y="4613499"/>
                </a:cubicBezTo>
                <a:cubicBezTo>
                  <a:pt x="253310" y="4478331"/>
                  <a:pt x="99332" y="4521016"/>
                  <a:pt x="26873" y="4378734"/>
                </a:cubicBezTo>
                <a:cubicBezTo>
                  <a:pt x="117448" y="4353835"/>
                  <a:pt x="186888" y="4403633"/>
                  <a:pt x="259346" y="4414305"/>
                </a:cubicBezTo>
                <a:cubicBezTo>
                  <a:pt x="325769" y="4424975"/>
                  <a:pt x="340863" y="4400076"/>
                  <a:pt x="325769" y="4321821"/>
                </a:cubicBezTo>
                <a:cubicBezTo>
                  <a:pt x="301616" y="4200882"/>
                  <a:pt x="337844" y="4140411"/>
                  <a:pt x="434458" y="4172424"/>
                </a:cubicBezTo>
                <a:cubicBezTo>
                  <a:pt x="525031" y="4204438"/>
                  <a:pt x="534089" y="4158196"/>
                  <a:pt x="509936" y="4090612"/>
                </a:cubicBezTo>
                <a:cubicBezTo>
                  <a:pt x="473706" y="3991015"/>
                  <a:pt x="512954" y="3912759"/>
                  <a:pt x="540128" y="3827390"/>
                </a:cubicBezTo>
                <a:cubicBezTo>
                  <a:pt x="582395" y="3699337"/>
                  <a:pt x="564281" y="3635309"/>
                  <a:pt x="476725" y="3539269"/>
                </a:cubicBezTo>
                <a:cubicBezTo>
                  <a:pt x="425400" y="3485914"/>
                  <a:pt x="374074" y="3439672"/>
                  <a:pt x="301616" y="3393429"/>
                </a:cubicBezTo>
                <a:cubicBezTo>
                  <a:pt x="467668" y="3368530"/>
                  <a:pt x="295577" y="3283162"/>
                  <a:pt x="352940" y="3229805"/>
                </a:cubicBezTo>
                <a:cubicBezTo>
                  <a:pt x="470686" y="3208463"/>
                  <a:pt x="564281" y="3379202"/>
                  <a:pt x="724294" y="3329402"/>
                </a:cubicBezTo>
                <a:cubicBezTo>
                  <a:pt x="531070" y="3183563"/>
                  <a:pt x="313691" y="3137322"/>
                  <a:pt x="171792" y="2941684"/>
                </a:cubicBezTo>
                <a:cubicBezTo>
                  <a:pt x="205002" y="2899000"/>
                  <a:pt x="238213" y="2941684"/>
                  <a:pt x="265385" y="2923898"/>
                </a:cubicBezTo>
                <a:cubicBezTo>
                  <a:pt x="265385" y="2913227"/>
                  <a:pt x="582395" y="2980812"/>
                  <a:pt x="600510" y="2703362"/>
                </a:cubicBezTo>
                <a:cubicBezTo>
                  <a:pt x="606548" y="2703362"/>
                  <a:pt x="612587" y="2703362"/>
                  <a:pt x="618624" y="2692689"/>
                </a:cubicBezTo>
                <a:cubicBezTo>
                  <a:pt x="651834" y="2653563"/>
                  <a:pt x="621644" y="2561080"/>
                  <a:pt x="675988" y="2553965"/>
                </a:cubicBezTo>
                <a:cubicBezTo>
                  <a:pt x="736372" y="2546851"/>
                  <a:pt x="793735" y="2514837"/>
                  <a:pt x="857136" y="2532623"/>
                </a:cubicBezTo>
                <a:cubicBezTo>
                  <a:pt x="905443" y="2546851"/>
                  <a:pt x="956768" y="2564636"/>
                  <a:pt x="1008094" y="2564636"/>
                </a:cubicBezTo>
                <a:cubicBezTo>
                  <a:pt x="1062438" y="2564636"/>
                  <a:pt x="1137916" y="2685576"/>
                  <a:pt x="1171128" y="2525509"/>
                </a:cubicBezTo>
                <a:cubicBezTo>
                  <a:pt x="1171128" y="2518395"/>
                  <a:pt x="1264720" y="2536181"/>
                  <a:pt x="1316045" y="2543294"/>
                </a:cubicBezTo>
                <a:cubicBezTo>
                  <a:pt x="1358314" y="2550408"/>
                  <a:pt x="1409640" y="2582422"/>
                  <a:pt x="1439830" y="2518395"/>
                </a:cubicBezTo>
                <a:cubicBezTo>
                  <a:pt x="1454926" y="2479267"/>
                  <a:pt x="1382466" y="2408126"/>
                  <a:pt x="1319065" y="2401012"/>
                </a:cubicBezTo>
                <a:cubicBezTo>
                  <a:pt x="1261702" y="2393898"/>
                  <a:pt x="1204338" y="2386784"/>
                  <a:pt x="1149994" y="2401012"/>
                </a:cubicBezTo>
                <a:cubicBezTo>
                  <a:pt x="1083572" y="2418796"/>
                  <a:pt x="1047342" y="2390340"/>
                  <a:pt x="1029227" y="2326314"/>
                </a:cubicBezTo>
                <a:cubicBezTo>
                  <a:pt x="1008094" y="2258731"/>
                  <a:pt x="968844" y="2223159"/>
                  <a:pt x="914500" y="2191146"/>
                </a:cubicBezTo>
                <a:cubicBezTo>
                  <a:pt x="781658" y="2112891"/>
                  <a:pt x="654854" y="2020407"/>
                  <a:pt x="509936" y="1974165"/>
                </a:cubicBezTo>
                <a:cubicBezTo>
                  <a:pt x="482764" y="1967051"/>
                  <a:pt x="449553" y="1952823"/>
                  <a:pt x="437476" y="1892353"/>
                </a:cubicBezTo>
                <a:cubicBezTo>
                  <a:pt x="829964" y="1984836"/>
                  <a:pt x="1186222" y="2223159"/>
                  <a:pt x="1590788" y="2208931"/>
                </a:cubicBezTo>
                <a:cubicBezTo>
                  <a:pt x="1482098" y="2134233"/>
                  <a:pt x="1352276" y="2130676"/>
                  <a:pt x="1234528" y="2077320"/>
                </a:cubicBezTo>
                <a:cubicBezTo>
                  <a:pt x="1319065" y="2038192"/>
                  <a:pt x="1397562" y="2080877"/>
                  <a:pt x="1476060" y="2102219"/>
                </a:cubicBezTo>
                <a:cubicBezTo>
                  <a:pt x="1542482" y="2120004"/>
                  <a:pt x="1602864" y="2123562"/>
                  <a:pt x="1608902" y="2013292"/>
                </a:cubicBezTo>
                <a:cubicBezTo>
                  <a:pt x="1608902" y="2002622"/>
                  <a:pt x="1608902" y="1995507"/>
                  <a:pt x="1608902" y="1984836"/>
                </a:cubicBezTo>
                <a:cubicBezTo>
                  <a:pt x="1584749" y="1938595"/>
                  <a:pt x="1551538" y="1917252"/>
                  <a:pt x="1509271" y="1903025"/>
                </a:cubicBezTo>
                <a:cubicBezTo>
                  <a:pt x="1485118" y="1895910"/>
                  <a:pt x="1451907" y="1881683"/>
                  <a:pt x="1451907" y="1849668"/>
                </a:cubicBezTo>
                <a:cubicBezTo>
                  <a:pt x="1454926" y="1728729"/>
                  <a:pt x="1373409" y="1693158"/>
                  <a:pt x="1294912" y="1657587"/>
                </a:cubicBezTo>
                <a:cubicBezTo>
                  <a:pt x="1337180" y="1597117"/>
                  <a:pt x="1373409" y="1639802"/>
                  <a:pt x="1406620" y="1636245"/>
                </a:cubicBezTo>
                <a:cubicBezTo>
                  <a:pt x="1427754" y="1632688"/>
                  <a:pt x="1448887" y="1629132"/>
                  <a:pt x="1448887" y="1597117"/>
                </a:cubicBezTo>
                <a:cubicBezTo>
                  <a:pt x="1448887" y="1572219"/>
                  <a:pt x="1439830" y="1540204"/>
                  <a:pt x="1418696" y="1540204"/>
                </a:cubicBezTo>
                <a:cubicBezTo>
                  <a:pt x="1285854" y="1536647"/>
                  <a:pt x="1210375" y="1365909"/>
                  <a:pt x="1071494" y="1365909"/>
                </a:cubicBezTo>
                <a:cubicBezTo>
                  <a:pt x="986960" y="1365909"/>
                  <a:pt x="1113764" y="1269868"/>
                  <a:pt x="1044324" y="1230741"/>
                </a:cubicBezTo>
                <a:cubicBezTo>
                  <a:pt x="1029227" y="1220069"/>
                  <a:pt x="1086591" y="1205842"/>
                  <a:pt x="1110744" y="1209399"/>
                </a:cubicBezTo>
                <a:cubicBezTo>
                  <a:pt x="1134897" y="1212955"/>
                  <a:pt x="1156032" y="1237855"/>
                  <a:pt x="1186222" y="1220069"/>
                </a:cubicBezTo>
                <a:cubicBezTo>
                  <a:pt x="1201318" y="1156043"/>
                  <a:pt x="1162069" y="1131144"/>
                  <a:pt x="1125840" y="1113358"/>
                </a:cubicBezTo>
                <a:cubicBezTo>
                  <a:pt x="1047342" y="1070674"/>
                  <a:pt x="968844" y="1020875"/>
                  <a:pt x="881290" y="1006647"/>
                </a:cubicBezTo>
                <a:cubicBezTo>
                  <a:pt x="851099" y="1003089"/>
                  <a:pt x="832982" y="985305"/>
                  <a:pt x="836002" y="949734"/>
                </a:cubicBezTo>
                <a:cubicBezTo>
                  <a:pt x="842040" y="903491"/>
                  <a:pt x="872232" y="917720"/>
                  <a:pt x="896385" y="921277"/>
                </a:cubicBezTo>
                <a:cubicBezTo>
                  <a:pt x="911482" y="924835"/>
                  <a:pt x="926577" y="935506"/>
                  <a:pt x="941672" y="910606"/>
                </a:cubicBezTo>
                <a:cubicBezTo>
                  <a:pt x="588434" y="658055"/>
                  <a:pt x="401247" y="672284"/>
                  <a:pt x="5740" y="465975"/>
                </a:cubicBezTo>
                <a:cubicBezTo>
                  <a:pt x="93294" y="426847"/>
                  <a:pt x="156696" y="455303"/>
                  <a:pt x="217079" y="462417"/>
                </a:cubicBezTo>
                <a:cubicBezTo>
                  <a:pt x="368036" y="480203"/>
                  <a:pt x="274442" y="512216"/>
                  <a:pt x="425400" y="533558"/>
                </a:cubicBezTo>
                <a:cubicBezTo>
                  <a:pt x="497860" y="544229"/>
                  <a:pt x="564281" y="579800"/>
                  <a:pt x="645798" y="522887"/>
                </a:cubicBezTo>
                <a:cubicBezTo>
                  <a:pt x="700142" y="483759"/>
                  <a:pt x="787696" y="526444"/>
                  <a:pt x="854118" y="558458"/>
                </a:cubicBezTo>
                <a:cubicBezTo>
                  <a:pt x="908462" y="586915"/>
                  <a:pt x="962806" y="594028"/>
                  <a:pt x="1035266" y="558458"/>
                </a:cubicBezTo>
                <a:cubicBezTo>
                  <a:pt x="968844" y="537116"/>
                  <a:pt x="917520" y="519330"/>
                  <a:pt x="866193" y="505101"/>
                </a:cubicBezTo>
                <a:cubicBezTo>
                  <a:pt x="823926" y="494431"/>
                  <a:pt x="799772" y="469532"/>
                  <a:pt x="802792" y="416176"/>
                </a:cubicBezTo>
                <a:cubicBezTo>
                  <a:pt x="802792" y="387720"/>
                  <a:pt x="793735" y="348592"/>
                  <a:pt x="823926" y="334364"/>
                </a:cubicBezTo>
                <a:cubicBezTo>
                  <a:pt x="848079" y="320135"/>
                  <a:pt x="881290" y="334364"/>
                  <a:pt x="893366" y="359262"/>
                </a:cubicBezTo>
                <a:cubicBezTo>
                  <a:pt x="908462" y="405504"/>
                  <a:pt x="923557" y="448189"/>
                  <a:pt x="974883" y="451747"/>
                </a:cubicBezTo>
                <a:cubicBezTo>
                  <a:pt x="1044324" y="458860"/>
                  <a:pt x="1005074" y="430405"/>
                  <a:pt x="992998" y="394834"/>
                </a:cubicBezTo>
                <a:cubicBezTo>
                  <a:pt x="980921" y="355706"/>
                  <a:pt x="1017152" y="345034"/>
                  <a:pt x="1041304" y="352148"/>
                </a:cubicBezTo>
                <a:cubicBezTo>
                  <a:pt x="1131878" y="384162"/>
                  <a:pt x="1225472" y="327250"/>
                  <a:pt x="1319065" y="373491"/>
                </a:cubicBezTo>
                <a:cubicBezTo>
                  <a:pt x="1294912" y="259665"/>
                  <a:pt x="1243586" y="209867"/>
                  <a:pt x="1134897" y="192082"/>
                </a:cubicBezTo>
                <a:cubicBezTo>
                  <a:pt x="1095648" y="188525"/>
                  <a:pt x="1053380" y="195638"/>
                  <a:pt x="1017152" y="163625"/>
                </a:cubicBezTo>
                <a:cubicBezTo>
                  <a:pt x="996016" y="145839"/>
                  <a:pt x="974883" y="124497"/>
                  <a:pt x="989979" y="88927"/>
                </a:cubicBezTo>
                <a:cubicBezTo>
                  <a:pt x="999036" y="64027"/>
                  <a:pt x="1023188" y="64027"/>
                  <a:pt x="1044324" y="71141"/>
                </a:cubicBezTo>
                <a:cubicBezTo>
                  <a:pt x="1131878" y="110269"/>
                  <a:pt x="1225472" y="120941"/>
                  <a:pt x="1316045" y="135168"/>
                </a:cubicBezTo>
                <a:cubicBezTo>
                  <a:pt x="1331142" y="138725"/>
                  <a:pt x="1346237" y="145839"/>
                  <a:pt x="1361334" y="110269"/>
                </a:cubicBezTo>
                <a:cubicBezTo>
                  <a:pt x="1255664" y="78255"/>
                  <a:pt x="1153012" y="35571"/>
                  <a:pt x="1047342" y="0"/>
                </a:cubicBezTo>
                <a:close/>
              </a:path>
            </a:pathLst>
          </a:cu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108C388-AE81-4487-B773-E721637A5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260" y="266530"/>
            <a:ext cx="2438740" cy="243874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19113AA-1BCC-4E52-8A14-E6CBFD63C7BC}"/>
              </a:ext>
            </a:extLst>
          </p:cNvPr>
          <p:cNvSpPr txBox="1"/>
          <p:nvPr/>
        </p:nvSpPr>
        <p:spPr>
          <a:xfrm>
            <a:off x="9058275" y="3765972"/>
            <a:ext cx="3105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Zaino, scarpe, NaTour, Trekking!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72DB9B-B954-409B-B540-D2AF031268A2}"/>
              </a:ext>
            </a:extLst>
          </p:cNvPr>
          <p:cNvSpPr txBox="1"/>
          <p:nvPr/>
        </p:nvSpPr>
        <p:spPr>
          <a:xfrm>
            <a:off x="9077325" y="2773956"/>
            <a:ext cx="31051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NaTour21</a:t>
            </a:r>
          </a:p>
        </p:txBody>
      </p:sp>
      <p:pic>
        <p:nvPicPr>
          <p:cNvPr id="7" name="Elemento grafico 6" descr="Play con riempimento a tinta unita">
            <a:hlinkClick r:id="rId4" action="ppaction://hlinksldjump"/>
            <a:extLst>
              <a:ext uri="{FF2B5EF4-FFF2-40B4-BE49-F238E27FC236}">
                <a16:creationId xmlns:a16="http://schemas.microsoft.com/office/drawing/2014/main" id="{3AE7F844-4504-4C39-A240-29BD9E453F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49025" y="5677070"/>
            <a:ext cx="914400" cy="914400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A2148FEC-6C71-4AA7-8595-E81F075EA3CD}"/>
              </a:ext>
            </a:extLst>
          </p:cNvPr>
          <p:cNvSpPr/>
          <p:nvPr/>
        </p:nvSpPr>
        <p:spPr>
          <a:xfrm>
            <a:off x="8845182" y="5724695"/>
            <a:ext cx="228954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Let’s play</a:t>
            </a:r>
          </a:p>
        </p:txBody>
      </p:sp>
    </p:spTree>
    <p:extLst>
      <p:ext uri="{BB962C8B-B14F-4D97-AF65-F5344CB8AC3E}">
        <p14:creationId xmlns:p14="http://schemas.microsoft.com/office/powerpoint/2010/main" val="87544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9FFE3BA-A3CA-4312-BDF9-E86313F521A3}"/>
              </a:ext>
            </a:extLst>
          </p:cNvPr>
          <p:cNvGrpSpPr/>
          <p:nvPr/>
        </p:nvGrpSpPr>
        <p:grpSpPr>
          <a:xfrm>
            <a:off x="688052" y="234592"/>
            <a:ext cx="828000" cy="828000"/>
            <a:chOff x="-858500" y="234592"/>
            <a:chExt cx="828000" cy="828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0776417-92F6-4735-8BEB-C2789700D66D}"/>
                </a:ext>
              </a:extLst>
            </p:cNvPr>
            <p:cNvSpPr/>
            <p:nvPr/>
          </p:nvSpPr>
          <p:spPr>
            <a:xfrm>
              <a:off x="-858500" y="234592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Elemento grafico 3" descr="Luci accese con riempimento a tinta unita">
              <a:extLst>
                <a:ext uri="{FF2B5EF4-FFF2-40B4-BE49-F238E27FC236}">
                  <a16:creationId xmlns:a16="http://schemas.microsoft.com/office/drawing/2014/main" id="{81FCC123-9614-4D81-8312-11AC5F87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8693" y="324398"/>
              <a:ext cx="648387" cy="648387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8E855F6-DA9E-48CD-900B-C63AD66F3B76}"/>
              </a:ext>
            </a:extLst>
          </p:cNvPr>
          <p:cNvGrpSpPr/>
          <p:nvPr/>
        </p:nvGrpSpPr>
        <p:grpSpPr>
          <a:xfrm>
            <a:off x="-858500" y="1624796"/>
            <a:ext cx="828000" cy="828000"/>
            <a:chOff x="-858500" y="1624796"/>
            <a:chExt cx="828000" cy="828000"/>
          </a:xfrm>
        </p:grpSpPr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56023B-632D-46C8-8CB4-05E3EA6FF955}"/>
                </a:ext>
              </a:extLst>
            </p:cNvPr>
            <p:cNvSpPr/>
            <p:nvPr/>
          </p:nvSpPr>
          <p:spPr>
            <a:xfrm>
              <a:off x="-858500" y="162479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Elemento grafico 15" descr="Smartphone con riempimento a tinta unita">
              <a:extLst>
                <a:ext uri="{FF2B5EF4-FFF2-40B4-BE49-F238E27FC236}">
                  <a16:creationId xmlns:a16="http://schemas.microsoft.com/office/drawing/2014/main" id="{BEC025AF-FD02-4679-96AA-627353F8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68693" y="1714602"/>
              <a:ext cx="648387" cy="648387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1FF519E-BF65-4A05-A10A-9E69B7D03861}"/>
              </a:ext>
            </a:extLst>
          </p:cNvPr>
          <p:cNvGrpSpPr/>
          <p:nvPr/>
        </p:nvGrpSpPr>
        <p:grpSpPr>
          <a:xfrm>
            <a:off x="-858500" y="4405204"/>
            <a:ext cx="828000" cy="828000"/>
            <a:chOff x="-858500" y="4405204"/>
            <a:chExt cx="828000" cy="828000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F1B3DB1-33D2-4544-8701-03DF06B775C7}"/>
                </a:ext>
              </a:extLst>
            </p:cNvPr>
            <p:cNvSpPr/>
            <p:nvPr/>
          </p:nvSpPr>
          <p:spPr>
            <a:xfrm>
              <a:off x="-858500" y="4405204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18" name="Elemento grafico 17" descr="Internet delle cose con riempimento a tinta unita">
              <a:extLst>
                <a:ext uri="{FF2B5EF4-FFF2-40B4-BE49-F238E27FC236}">
                  <a16:creationId xmlns:a16="http://schemas.microsoft.com/office/drawing/2014/main" id="{5FCEE823-AB8C-4EC7-8890-9F948E9E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68693" y="4495010"/>
              <a:ext cx="648387" cy="648387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FDF3FC7-D886-4004-9C10-A1198BFFE5CC}"/>
              </a:ext>
            </a:extLst>
          </p:cNvPr>
          <p:cNvGrpSpPr/>
          <p:nvPr/>
        </p:nvGrpSpPr>
        <p:grpSpPr>
          <a:xfrm>
            <a:off x="-858500" y="5795408"/>
            <a:ext cx="828000" cy="828000"/>
            <a:chOff x="-858500" y="5795408"/>
            <a:chExt cx="828000" cy="828000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2151308F-732A-4B43-A095-531FE5EBCBDA}"/>
                </a:ext>
              </a:extLst>
            </p:cNvPr>
            <p:cNvSpPr/>
            <p:nvPr/>
          </p:nvSpPr>
          <p:spPr>
            <a:xfrm>
              <a:off x="-858500" y="5795408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20" name="Elemento grafico 19" descr="Utenti con riempimento a tinta unita">
              <a:extLst>
                <a:ext uri="{FF2B5EF4-FFF2-40B4-BE49-F238E27FC236}">
                  <a16:creationId xmlns:a16="http://schemas.microsoft.com/office/drawing/2014/main" id="{DAED8FB1-C6AC-4ECE-8495-E67BE27B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68693" y="5891301"/>
              <a:ext cx="648387" cy="648387"/>
            </a:xfrm>
            <a:prstGeom prst="rect">
              <a:avLst/>
            </a:prstGeom>
          </p:spPr>
        </p:pic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C45713E6-B7D9-48C1-B57B-A2C5E93838D9}"/>
              </a:ext>
            </a:extLst>
          </p:cNvPr>
          <p:cNvGrpSpPr/>
          <p:nvPr/>
        </p:nvGrpSpPr>
        <p:grpSpPr>
          <a:xfrm>
            <a:off x="-845820" y="3015000"/>
            <a:ext cx="828000" cy="828000"/>
            <a:chOff x="-858500" y="3015000"/>
            <a:chExt cx="828000" cy="828000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003BFCB9-7560-4E7F-A580-8E63D63D9E64}"/>
                </a:ext>
              </a:extLst>
            </p:cNvPr>
            <p:cNvSpPr/>
            <p:nvPr/>
          </p:nvSpPr>
          <p:spPr>
            <a:xfrm>
              <a:off x="-8585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/>
            </a:p>
          </p:txBody>
        </p:sp>
        <p:pic>
          <p:nvPicPr>
            <p:cNvPr id="14" name="Elemento grafico 13" descr="Database con riempimento a tinta unita">
              <a:extLst>
                <a:ext uri="{FF2B5EF4-FFF2-40B4-BE49-F238E27FC236}">
                  <a16:creationId xmlns:a16="http://schemas.microsoft.com/office/drawing/2014/main" id="{06B3ACA5-2EB2-4595-9623-C8B505F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68693" y="3111254"/>
              <a:ext cx="648387" cy="648387"/>
            </a:xfrm>
            <a:prstGeom prst="rect">
              <a:avLst/>
            </a:prstGeom>
          </p:spPr>
        </p:pic>
      </p:grp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E78984A9-19B7-4778-9382-2396ACD05FAD}"/>
              </a:ext>
            </a:extLst>
          </p:cNvPr>
          <p:cNvSpPr/>
          <p:nvPr/>
        </p:nvSpPr>
        <p:spPr>
          <a:xfrm rot="10800000">
            <a:off x="1" y="-8164133"/>
            <a:ext cx="1131006" cy="17468848"/>
          </a:xfrm>
          <a:custGeom>
            <a:avLst/>
            <a:gdLst>
              <a:gd name="connsiteX0" fmla="*/ 18 w 1131006"/>
              <a:gd name="connsiteY0" fmla="*/ 9544266 h 17468848"/>
              <a:gd name="connsiteX1" fmla="*/ 726281 w 1131006"/>
              <a:gd name="connsiteY1" fmla="*/ 8656653 h 17468848"/>
              <a:gd name="connsiteX2" fmla="*/ 19 w 1131006"/>
              <a:gd name="connsiteY2" fmla="*/ 7791666 h 17468848"/>
              <a:gd name="connsiteX3" fmla="*/ 1131006 w 1131006"/>
              <a:gd name="connsiteY3" fmla="*/ 17468848 h 17468848"/>
              <a:gd name="connsiteX4" fmla="*/ 1 w 1131006"/>
              <a:gd name="connsiteY4" fmla="*/ 17468848 h 17468848"/>
              <a:gd name="connsiteX5" fmla="*/ 1 w 1131006"/>
              <a:gd name="connsiteY5" fmla="*/ 0 h 17468848"/>
              <a:gd name="connsiteX6" fmla="*/ 1131006 w 1131006"/>
              <a:gd name="connsiteY6" fmla="*/ 0 h 174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006" h="17468848">
                <a:moveTo>
                  <a:pt x="18" y="9544266"/>
                </a:moveTo>
                <a:cubicBezTo>
                  <a:pt x="6061" y="8986287"/>
                  <a:pt x="725441" y="9180690"/>
                  <a:pt x="726281" y="8656653"/>
                </a:cubicBezTo>
                <a:cubicBezTo>
                  <a:pt x="727138" y="8121997"/>
                  <a:pt x="-4353" y="8366616"/>
                  <a:pt x="19" y="7791666"/>
                </a:cubicBezTo>
                <a:close/>
                <a:moveTo>
                  <a:pt x="1131006" y="17468848"/>
                </a:moveTo>
                <a:lnTo>
                  <a:pt x="1" y="17468848"/>
                </a:lnTo>
                <a:lnTo>
                  <a:pt x="1" y="0"/>
                </a:lnTo>
                <a:lnTo>
                  <a:pt x="11310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108C388-AE81-4487-B773-E721637A56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04" y="266530"/>
            <a:ext cx="1876595" cy="187659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72DB9B-B954-409B-B540-D2AF031268A2}"/>
              </a:ext>
            </a:extLst>
          </p:cNvPr>
          <p:cNvSpPr txBox="1"/>
          <p:nvPr/>
        </p:nvSpPr>
        <p:spPr>
          <a:xfrm>
            <a:off x="9772650" y="2088156"/>
            <a:ext cx="24098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NaTour21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CF1412-3B9D-4FAB-998A-CD1A5A5D29C0}"/>
              </a:ext>
            </a:extLst>
          </p:cNvPr>
          <p:cNvGrpSpPr/>
          <p:nvPr/>
        </p:nvGrpSpPr>
        <p:grpSpPr>
          <a:xfrm>
            <a:off x="221907" y="324398"/>
            <a:ext cx="648387" cy="6215290"/>
            <a:chOff x="221907" y="324398"/>
            <a:chExt cx="648387" cy="6215290"/>
          </a:xfrm>
        </p:grpSpPr>
        <p:pic>
          <p:nvPicPr>
            <p:cNvPr id="31" name="Elemento grafico 30" descr="Luci accese con riempimento a tinta unita">
              <a:hlinkClick r:id="rId13" action="ppaction://hlinksldjump"/>
              <a:extLst>
                <a:ext uri="{FF2B5EF4-FFF2-40B4-BE49-F238E27FC236}">
                  <a16:creationId xmlns:a16="http://schemas.microsoft.com/office/drawing/2014/main" id="{681F6197-24DD-438A-BBB9-CAFF11825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1907" y="324398"/>
              <a:ext cx="648387" cy="648387"/>
            </a:xfrm>
            <a:prstGeom prst="rect">
              <a:avLst/>
            </a:prstGeom>
          </p:spPr>
        </p:pic>
        <p:pic>
          <p:nvPicPr>
            <p:cNvPr id="32" name="Elemento grafico 31" descr="Database con riempimento a tinta unita">
              <a:hlinkClick r:id="rId16" action="ppaction://hlinksldjump"/>
              <a:extLst>
                <a:ext uri="{FF2B5EF4-FFF2-40B4-BE49-F238E27FC236}">
                  <a16:creationId xmlns:a16="http://schemas.microsoft.com/office/drawing/2014/main" id="{0C45B2A5-EC7E-4113-B843-1BC4EE1A5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21907" y="3111254"/>
              <a:ext cx="648387" cy="648387"/>
            </a:xfrm>
            <a:prstGeom prst="rect">
              <a:avLst/>
            </a:prstGeom>
          </p:spPr>
        </p:pic>
        <p:pic>
          <p:nvPicPr>
            <p:cNvPr id="33" name="Elemento grafico 32" descr="Smartphone con riempimento a tinta unita">
              <a:hlinkClick r:id="rId19" action="ppaction://hlinksldjump"/>
              <a:extLst>
                <a:ext uri="{FF2B5EF4-FFF2-40B4-BE49-F238E27FC236}">
                  <a16:creationId xmlns:a16="http://schemas.microsoft.com/office/drawing/2014/main" id="{C98EF3FB-B812-4547-816B-F320138B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21907" y="1714602"/>
              <a:ext cx="648387" cy="648387"/>
            </a:xfrm>
            <a:prstGeom prst="rect">
              <a:avLst/>
            </a:prstGeom>
          </p:spPr>
        </p:pic>
        <p:pic>
          <p:nvPicPr>
            <p:cNvPr id="34" name="Elemento grafico 33" descr="Internet delle cose con riempimento a tinta unita">
              <a:hlinkClick r:id="rId22" action="ppaction://hlinksldjump"/>
              <a:extLst>
                <a:ext uri="{FF2B5EF4-FFF2-40B4-BE49-F238E27FC236}">
                  <a16:creationId xmlns:a16="http://schemas.microsoft.com/office/drawing/2014/main" id="{EFF6F2C3-5EAC-494C-87DB-8B63DFEF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21907" y="4495010"/>
              <a:ext cx="648387" cy="648387"/>
            </a:xfrm>
            <a:prstGeom prst="rect">
              <a:avLst/>
            </a:prstGeom>
          </p:spPr>
        </p:pic>
        <p:pic>
          <p:nvPicPr>
            <p:cNvPr id="35" name="Elemento grafico 34" descr="Utenti con riempimento a tinta unita">
              <a:hlinkClick r:id="rId25" action="ppaction://hlinksldjump"/>
              <a:extLst>
                <a:ext uri="{FF2B5EF4-FFF2-40B4-BE49-F238E27FC236}">
                  <a16:creationId xmlns:a16="http://schemas.microsoft.com/office/drawing/2014/main" id="{AA009A78-0E3E-457D-8075-D346F46A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907" y="5891301"/>
              <a:ext cx="648387" cy="648387"/>
            </a:xfrm>
            <a:prstGeom prst="rect">
              <a:avLst/>
            </a:prstGeom>
          </p:spPr>
        </p:pic>
      </p:grpSp>
      <p:pic>
        <p:nvPicPr>
          <p:cNvPr id="6" name="Elemento grafico 5" descr="Play con riempimento a tinta unita">
            <a:hlinkClick r:id="rId28" action="ppaction://hlinksldjump"/>
            <a:extLst>
              <a:ext uri="{FF2B5EF4-FFF2-40B4-BE49-F238E27FC236}">
                <a16:creationId xmlns:a16="http://schemas.microsoft.com/office/drawing/2014/main" id="{0FFA293F-D367-4481-A05B-7D33725AEBD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1055693" y="5795408"/>
            <a:ext cx="914400" cy="914400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B62CA530-588E-41CA-8959-4F2EBED352F6}"/>
              </a:ext>
            </a:extLst>
          </p:cNvPr>
          <p:cNvSpPr/>
          <p:nvPr/>
        </p:nvSpPr>
        <p:spPr>
          <a:xfrm>
            <a:off x="3101750" y="28575"/>
            <a:ext cx="59884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Cos’è NaTour21?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9D861AC-BDCA-4024-8D14-D0CBA6D47ACE}"/>
              </a:ext>
            </a:extLst>
          </p:cNvPr>
          <p:cNvSpPr txBox="1"/>
          <p:nvPr/>
        </p:nvSpPr>
        <p:spPr>
          <a:xfrm>
            <a:off x="1213189" y="1565766"/>
            <a:ext cx="8349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anose="00000500000000000000" pitchFamily="2" charset="0"/>
                <a:ea typeface="Verdana" panose="020B0604030504040204" pitchFamily="34" charset="0"/>
              </a:rPr>
              <a:t>NaTour21 è un moderno social network per dispositivi mobile che nasce come supporto di condivisione </a:t>
            </a:r>
            <a:r>
              <a:rPr lang="it-IT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anose="00000500000000000000" pitchFamily="2" charset="0"/>
                <a:ea typeface="Verdana" panose="020B0604030504040204" pitchFamily="34" charset="0"/>
              </a:rPr>
              <a:t>di materiale per amanti di trekking ed escursionismo.</a:t>
            </a:r>
            <a:endParaRPr lang="it-IT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" panose="00000500000000000000" pitchFamily="2" charset="0"/>
              <a:ea typeface="Verdana" panose="020B0604030504040204" pitchFamily="34" charset="0"/>
            </a:endParaRPr>
          </a:p>
          <a:p>
            <a:endParaRPr lang="it-IT" dirty="0"/>
          </a:p>
        </p:txBody>
      </p:sp>
      <p:graphicFrame>
        <p:nvGraphicFramePr>
          <p:cNvPr id="21" name="Tabella 21">
            <a:extLst>
              <a:ext uri="{FF2B5EF4-FFF2-40B4-BE49-F238E27FC236}">
                <a16:creationId xmlns:a16="http://schemas.microsoft.com/office/drawing/2014/main" id="{CC23155D-631E-43A2-81A7-58B73B265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643480"/>
              </p:ext>
            </p:extLst>
          </p:nvPr>
        </p:nvGraphicFramePr>
        <p:xfrm>
          <a:off x="2066925" y="3459474"/>
          <a:ext cx="8134350" cy="2636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137012506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373438989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437414982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1384103028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3618840896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428863733"/>
                    </a:ext>
                  </a:extLst>
                </a:gridCol>
              </a:tblGrid>
              <a:tr h="348713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 panose="00000500000000000000" pitchFamily="2" charset="0"/>
                        </a:rPr>
                        <a:t>CREDENZIALI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 panose="00000500000000000000" pitchFamily="2" charset="0"/>
                        </a:rPr>
                        <a:t>2016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 panose="00000500000000000000" pitchFamily="2" charset="0"/>
                        </a:rPr>
                        <a:t>2017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 panose="00000500000000000000" pitchFamily="2" charset="0"/>
                        </a:rPr>
                        <a:t>2018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 panose="00000500000000000000" pitchFamily="2" charset="0"/>
                        </a:rPr>
                        <a:t>2019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 panose="00000500000000000000" pitchFamily="2" charset="0"/>
                        </a:rPr>
                        <a:t>2020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43838"/>
                  </a:ext>
                </a:extLst>
              </a:tr>
              <a:tr h="335378">
                <a:tc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latin typeface="Montserrat" panose="00000500000000000000" pitchFamily="2" charset="0"/>
                        </a:rPr>
                        <a:t>Via Francigena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12.000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14.000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16.200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19.000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9.000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601536"/>
                  </a:ext>
                </a:extLst>
              </a:tr>
              <a:tr h="380470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Montserrat" panose="00000500000000000000" pitchFamily="2" charset="0"/>
                        </a:rPr>
                        <a:t>Cammini di San Francesco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4.671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5.559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7.352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8.284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4.418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110279"/>
                  </a:ext>
                </a:extLst>
              </a:tr>
              <a:tr h="380470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Montserrat" panose="00000500000000000000" pitchFamily="2" charset="0"/>
                        </a:rPr>
                        <a:t>Via degli Dei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1.600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3.800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4.440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4.768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3846"/>
                  </a:ext>
                </a:extLst>
              </a:tr>
              <a:tr h="380470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Montserrat" panose="00000500000000000000" pitchFamily="2" charset="0"/>
                        </a:rPr>
                        <a:t>Cammino di San Benedetto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1.553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1.556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2.016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2.210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1.494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595777"/>
                  </a:ext>
                </a:extLst>
              </a:tr>
              <a:tr h="380470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Montserrat" panose="00000500000000000000" pitchFamily="2" charset="0"/>
                        </a:rPr>
                        <a:t>Cammini Francigeni di Sicilia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1.426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1.500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1.380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868432"/>
                  </a:ext>
                </a:extLst>
              </a:tr>
            </a:tbl>
          </a:graphicData>
        </a:graphic>
      </p:graphicFrame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903242A-13BB-4AD6-85C6-C33C50EE061B}"/>
              </a:ext>
            </a:extLst>
          </p:cNvPr>
          <p:cNvSpPr txBox="1"/>
          <p:nvPr/>
        </p:nvSpPr>
        <p:spPr>
          <a:xfrm>
            <a:off x="1301525" y="2758426"/>
            <a:ext cx="193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Montserrat" panose="00000500000000000000" pitchFamily="2" charset="0"/>
              </a:rPr>
              <a:t>Un po’ di dati..</a:t>
            </a:r>
          </a:p>
        </p:txBody>
      </p:sp>
    </p:spTree>
    <p:extLst>
      <p:ext uri="{BB962C8B-B14F-4D97-AF65-F5344CB8AC3E}">
        <p14:creationId xmlns:p14="http://schemas.microsoft.com/office/powerpoint/2010/main" val="582715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9FFE3BA-A3CA-4312-BDF9-E86313F521A3}"/>
              </a:ext>
            </a:extLst>
          </p:cNvPr>
          <p:cNvGrpSpPr/>
          <p:nvPr/>
        </p:nvGrpSpPr>
        <p:grpSpPr>
          <a:xfrm>
            <a:off x="688052" y="234592"/>
            <a:ext cx="828000" cy="828000"/>
            <a:chOff x="-858500" y="234592"/>
            <a:chExt cx="828000" cy="828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0776417-92F6-4735-8BEB-C2789700D66D}"/>
                </a:ext>
              </a:extLst>
            </p:cNvPr>
            <p:cNvSpPr/>
            <p:nvPr/>
          </p:nvSpPr>
          <p:spPr>
            <a:xfrm>
              <a:off x="-858500" y="234592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Elemento grafico 3" descr="Luci accese con riempimento a tinta unita">
              <a:extLst>
                <a:ext uri="{FF2B5EF4-FFF2-40B4-BE49-F238E27FC236}">
                  <a16:creationId xmlns:a16="http://schemas.microsoft.com/office/drawing/2014/main" id="{81FCC123-9614-4D81-8312-11AC5F87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8693" y="324398"/>
              <a:ext cx="648387" cy="648387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8E855F6-DA9E-48CD-900B-C63AD66F3B76}"/>
              </a:ext>
            </a:extLst>
          </p:cNvPr>
          <p:cNvGrpSpPr/>
          <p:nvPr/>
        </p:nvGrpSpPr>
        <p:grpSpPr>
          <a:xfrm>
            <a:off x="-858500" y="1624796"/>
            <a:ext cx="828000" cy="828000"/>
            <a:chOff x="-858500" y="1624796"/>
            <a:chExt cx="828000" cy="828000"/>
          </a:xfrm>
        </p:grpSpPr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56023B-632D-46C8-8CB4-05E3EA6FF955}"/>
                </a:ext>
              </a:extLst>
            </p:cNvPr>
            <p:cNvSpPr/>
            <p:nvPr/>
          </p:nvSpPr>
          <p:spPr>
            <a:xfrm>
              <a:off x="-858500" y="162479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Elemento grafico 15" descr="Smartphone con riempimento a tinta unita">
              <a:extLst>
                <a:ext uri="{FF2B5EF4-FFF2-40B4-BE49-F238E27FC236}">
                  <a16:creationId xmlns:a16="http://schemas.microsoft.com/office/drawing/2014/main" id="{BEC025AF-FD02-4679-96AA-627353F8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68693" y="1714602"/>
              <a:ext cx="648387" cy="648387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1FF519E-BF65-4A05-A10A-9E69B7D03861}"/>
              </a:ext>
            </a:extLst>
          </p:cNvPr>
          <p:cNvGrpSpPr/>
          <p:nvPr/>
        </p:nvGrpSpPr>
        <p:grpSpPr>
          <a:xfrm>
            <a:off x="-858500" y="4405204"/>
            <a:ext cx="828000" cy="828000"/>
            <a:chOff x="-858500" y="4405204"/>
            <a:chExt cx="828000" cy="828000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F1B3DB1-33D2-4544-8701-03DF06B775C7}"/>
                </a:ext>
              </a:extLst>
            </p:cNvPr>
            <p:cNvSpPr/>
            <p:nvPr/>
          </p:nvSpPr>
          <p:spPr>
            <a:xfrm>
              <a:off x="-858500" y="4405204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18" name="Elemento grafico 17" descr="Internet delle cose con riempimento a tinta unita">
              <a:extLst>
                <a:ext uri="{FF2B5EF4-FFF2-40B4-BE49-F238E27FC236}">
                  <a16:creationId xmlns:a16="http://schemas.microsoft.com/office/drawing/2014/main" id="{5FCEE823-AB8C-4EC7-8890-9F948E9E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68693" y="4495010"/>
              <a:ext cx="648387" cy="648387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FDF3FC7-D886-4004-9C10-A1198BFFE5CC}"/>
              </a:ext>
            </a:extLst>
          </p:cNvPr>
          <p:cNvGrpSpPr/>
          <p:nvPr/>
        </p:nvGrpSpPr>
        <p:grpSpPr>
          <a:xfrm>
            <a:off x="-858500" y="5795408"/>
            <a:ext cx="828000" cy="828000"/>
            <a:chOff x="-858500" y="5795408"/>
            <a:chExt cx="828000" cy="828000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2151308F-732A-4B43-A095-531FE5EBCBDA}"/>
                </a:ext>
              </a:extLst>
            </p:cNvPr>
            <p:cNvSpPr/>
            <p:nvPr/>
          </p:nvSpPr>
          <p:spPr>
            <a:xfrm>
              <a:off x="-858500" y="5795408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20" name="Elemento grafico 19" descr="Utenti con riempimento a tinta unita">
              <a:extLst>
                <a:ext uri="{FF2B5EF4-FFF2-40B4-BE49-F238E27FC236}">
                  <a16:creationId xmlns:a16="http://schemas.microsoft.com/office/drawing/2014/main" id="{DAED8FB1-C6AC-4ECE-8495-E67BE27B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68693" y="5891301"/>
              <a:ext cx="648387" cy="648387"/>
            </a:xfrm>
            <a:prstGeom prst="rect">
              <a:avLst/>
            </a:prstGeom>
          </p:spPr>
        </p:pic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C45713E6-B7D9-48C1-B57B-A2C5E93838D9}"/>
              </a:ext>
            </a:extLst>
          </p:cNvPr>
          <p:cNvGrpSpPr/>
          <p:nvPr/>
        </p:nvGrpSpPr>
        <p:grpSpPr>
          <a:xfrm>
            <a:off x="-845820" y="3015000"/>
            <a:ext cx="828000" cy="828000"/>
            <a:chOff x="-858500" y="3015000"/>
            <a:chExt cx="828000" cy="828000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003BFCB9-7560-4E7F-A580-8E63D63D9E64}"/>
                </a:ext>
              </a:extLst>
            </p:cNvPr>
            <p:cNvSpPr/>
            <p:nvPr/>
          </p:nvSpPr>
          <p:spPr>
            <a:xfrm>
              <a:off x="-8585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/>
            </a:p>
          </p:txBody>
        </p:sp>
        <p:pic>
          <p:nvPicPr>
            <p:cNvPr id="14" name="Elemento grafico 13" descr="Database con riempimento a tinta unita">
              <a:extLst>
                <a:ext uri="{FF2B5EF4-FFF2-40B4-BE49-F238E27FC236}">
                  <a16:creationId xmlns:a16="http://schemas.microsoft.com/office/drawing/2014/main" id="{06B3ACA5-2EB2-4595-9623-C8B505F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68693" y="3111254"/>
              <a:ext cx="648387" cy="648387"/>
            </a:xfrm>
            <a:prstGeom prst="rect">
              <a:avLst/>
            </a:prstGeom>
          </p:spPr>
        </p:pic>
      </p:grp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E78984A9-19B7-4778-9382-2396ACD05FAD}"/>
              </a:ext>
            </a:extLst>
          </p:cNvPr>
          <p:cNvSpPr/>
          <p:nvPr/>
        </p:nvSpPr>
        <p:spPr>
          <a:xfrm rot="10800000">
            <a:off x="1" y="-8164133"/>
            <a:ext cx="1131006" cy="17468848"/>
          </a:xfrm>
          <a:custGeom>
            <a:avLst/>
            <a:gdLst>
              <a:gd name="connsiteX0" fmla="*/ 18 w 1131006"/>
              <a:gd name="connsiteY0" fmla="*/ 9544266 h 17468848"/>
              <a:gd name="connsiteX1" fmla="*/ 726281 w 1131006"/>
              <a:gd name="connsiteY1" fmla="*/ 8656653 h 17468848"/>
              <a:gd name="connsiteX2" fmla="*/ 19 w 1131006"/>
              <a:gd name="connsiteY2" fmla="*/ 7791666 h 17468848"/>
              <a:gd name="connsiteX3" fmla="*/ 1131006 w 1131006"/>
              <a:gd name="connsiteY3" fmla="*/ 17468848 h 17468848"/>
              <a:gd name="connsiteX4" fmla="*/ 1 w 1131006"/>
              <a:gd name="connsiteY4" fmla="*/ 17468848 h 17468848"/>
              <a:gd name="connsiteX5" fmla="*/ 1 w 1131006"/>
              <a:gd name="connsiteY5" fmla="*/ 0 h 17468848"/>
              <a:gd name="connsiteX6" fmla="*/ 1131006 w 1131006"/>
              <a:gd name="connsiteY6" fmla="*/ 0 h 174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006" h="17468848">
                <a:moveTo>
                  <a:pt x="18" y="9544266"/>
                </a:moveTo>
                <a:cubicBezTo>
                  <a:pt x="6061" y="8986287"/>
                  <a:pt x="725441" y="9180690"/>
                  <a:pt x="726281" y="8656653"/>
                </a:cubicBezTo>
                <a:cubicBezTo>
                  <a:pt x="727138" y="8121997"/>
                  <a:pt x="-4353" y="8366616"/>
                  <a:pt x="19" y="7791666"/>
                </a:cubicBezTo>
                <a:close/>
                <a:moveTo>
                  <a:pt x="1131006" y="17468848"/>
                </a:moveTo>
                <a:lnTo>
                  <a:pt x="1" y="17468848"/>
                </a:lnTo>
                <a:lnTo>
                  <a:pt x="1" y="0"/>
                </a:lnTo>
                <a:lnTo>
                  <a:pt x="11310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CF1412-3B9D-4FAB-998A-CD1A5A5D29C0}"/>
              </a:ext>
            </a:extLst>
          </p:cNvPr>
          <p:cNvGrpSpPr/>
          <p:nvPr/>
        </p:nvGrpSpPr>
        <p:grpSpPr>
          <a:xfrm>
            <a:off x="221907" y="324398"/>
            <a:ext cx="648387" cy="6215290"/>
            <a:chOff x="221907" y="324398"/>
            <a:chExt cx="648387" cy="6215290"/>
          </a:xfrm>
        </p:grpSpPr>
        <p:pic>
          <p:nvPicPr>
            <p:cNvPr id="31" name="Elemento grafico 30" descr="Luci accese con riempimento a tinta unita">
              <a:hlinkClick r:id="rId12" action="ppaction://hlinksldjump"/>
              <a:extLst>
                <a:ext uri="{FF2B5EF4-FFF2-40B4-BE49-F238E27FC236}">
                  <a16:creationId xmlns:a16="http://schemas.microsoft.com/office/drawing/2014/main" id="{681F6197-24DD-438A-BBB9-CAFF11825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21907" y="324398"/>
              <a:ext cx="648387" cy="648387"/>
            </a:xfrm>
            <a:prstGeom prst="rect">
              <a:avLst/>
            </a:prstGeom>
          </p:spPr>
        </p:pic>
        <p:pic>
          <p:nvPicPr>
            <p:cNvPr id="32" name="Elemento grafico 31" descr="Database con riempimento a tinta unita">
              <a:hlinkClick r:id="rId15" action="ppaction://hlinksldjump"/>
              <a:extLst>
                <a:ext uri="{FF2B5EF4-FFF2-40B4-BE49-F238E27FC236}">
                  <a16:creationId xmlns:a16="http://schemas.microsoft.com/office/drawing/2014/main" id="{0C45B2A5-EC7E-4113-B843-1BC4EE1A5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21907" y="3111254"/>
              <a:ext cx="648387" cy="648387"/>
            </a:xfrm>
            <a:prstGeom prst="rect">
              <a:avLst/>
            </a:prstGeom>
          </p:spPr>
        </p:pic>
        <p:pic>
          <p:nvPicPr>
            <p:cNvPr id="33" name="Elemento grafico 32" descr="Smartphone con riempimento a tinta unita">
              <a:hlinkClick r:id="rId18" action="ppaction://hlinksldjump"/>
              <a:extLst>
                <a:ext uri="{FF2B5EF4-FFF2-40B4-BE49-F238E27FC236}">
                  <a16:creationId xmlns:a16="http://schemas.microsoft.com/office/drawing/2014/main" id="{C98EF3FB-B812-4547-816B-F320138B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221907" y="1714602"/>
              <a:ext cx="648387" cy="648387"/>
            </a:xfrm>
            <a:prstGeom prst="rect">
              <a:avLst/>
            </a:prstGeom>
          </p:spPr>
        </p:pic>
        <p:pic>
          <p:nvPicPr>
            <p:cNvPr id="34" name="Elemento grafico 33" descr="Internet delle cose con riempimento a tinta unita">
              <a:hlinkClick r:id="rId21" action="ppaction://hlinksldjump"/>
              <a:extLst>
                <a:ext uri="{FF2B5EF4-FFF2-40B4-BE49-F238E27FC236}">
                  <a16:creationId xmlns:a16="http://schemas.microsoft.com/office/drawing/2014/main" id="{EFF6F2C3-5EAC-494C-87DB-8B63DFEF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21907" y="4495010"/>
              <a:ext cx="648387" cy="648387"/>
            </a:xfrm>
            <a:prstGeom prst="rect">
              <a:avLst/>
            </a:prstGeom>
          </p:spPr>
        </p:pic>
        <p:pic>
          <p:nvPicPr>
            <p:cNvPr id="35" name="Elemento grafico 34" descr="Utenti con riempimento a tinta unita">
              <a:hlinkClick r:id="rId24" action="ppaction://hlinksldjump"/>
              <a:extLst>
                <a:ext uri="{FF2B5EF4-FFF2-40B4-BE49-F238E27FC236}">
                  <a16:creationId xmlns:a16="http://schemas.microsoft.com/office/drawing/2014/main" id="{AA009A78-0E3E-457D-8075-D346F46A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221907" y="5891301"/>
              <a:ext cx="648387" cy="648387"/>
            </a:xfrm>
            <a:prstGeom prst="rect">
              <a:avLst/>
            </a:prstGeom>
          </p:spPr>
        </p:pic>
      </p:grpSp>
      <p:pic>
        <p:nvPicPr>
          <p:cNvPr id="6" name="Elemento grafico 5" descr="Play con riempimento a tinta unita">
            <a:hlinkClick r:id="rId27" action="ppaction://hlinksldjump"/>
            <a:extLst>
              <a:ext uri="{FF2B5EF4-FFF2-40B4-BE49-F238E27FC236}">
                <a16:creationId xmlns:a16="http://schemas.microsoft.com/office/drawing/2014/main" id="{0FFA293F-D367-4481-A05B-7D33725AEBD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694100" y="1463120"/>
            <a:ext cx="3931759" cy="393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652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9FFE3BA-A3CA-4312-BDF9-E86313F521A3}"/>
              </a:ext>
            </a:extLst>
          </p:cNvPr>
          <p:cNvGrpSpPr/>
          <p:nvPr/>
        </p:nvGrpSpPr>
        <p:grpSpPr>
          <a:xfrm>
            <a:off x="688052" y="234592"/>
            <a:ext cx="828000" cy="828000"/>
            <a:chOff x="-858500" y="234592"/>
            <a:chExt cx="828000" cy="828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0776417-92F6-4735-8BEB-C2789700D66D}"/>
                </a:ext>
              </a:extLst>
            </p:cNvPr>
            <p:cNvSpPr/>
            <p:nvPr/>
          </p:nvSpPr>
          <p:spPr>
            <a:xfrm>
              <a:off x="-858500" y="234592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Elemento grafico 3" descr="Luci accese con riempimento a tinta unita">
              <a:extLst>
                <a:ext uri="{FF2B5EF4-FFF2-40B4-BE49-F238E27FC236}">
                  <a16:creationId xmlns:a16="http://schemas.microsoft.com/office/drawing/2014/main" id="{81FCC123-9614-4D81-8312-11AC5F87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8693" y="324398"/>
              <a:ext cx="648387" cy="648387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8E855F6-DA9E-48CD-900B-C63AD66F3B76}"/>
              </a:ext>
            </a:extLst>
          </p:cNvPr>
          <p:cNvGrpSpPr/>
          <p:nvPr/>
        </p:nvGrpSpPr>
        <p:grpSpPr>
          <a:xfrm>
            <a:off x="-849791" y="1624796"/>
            <a:ext cx="828000" cy="828000"/>
            <a:chOff x="-858500" y="1624796"/>
            <a:chExt cx="828000" cy="828000"/>
          </a:xfrm>
        </p:grpSpPr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56023B-632D-46C8-8CB4-05E3EA6FF955}"/>
                </a:ext>
              </a:extLst>
            </p:cNvPr>
            <p:cNvSpPr/>
            <p:nvPr/>
          </p:nvSpPr>
          <p:spPr>
            <a:xfrm>
              <a:off x="-858500" y="162479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Elemento grafico 15" descr="Smartphone con riempimento a tinta unita">
              <a:extLst>
                <a:ext uri="{FF2B5EF4-FFF2-40B4-BE49-F238E27FC236}">
                  <a16:creationId xmlns:a16="http://schemas.microsoft.com/office/drawing/2014/main" id="{BEC025AF-FD02-4679-96AA-627353F8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68693" y="1714602"/>
              <a:ext cx="648387" cy="648387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1FF519E-BF65-4A05-A10A-9E69B7D03861}"/>
              </a:ext>
            </a:extLst>
          </p:cNvPr>
          <p:cNvGrpSpPr/>
          <p:nvPr/>
        </p:nvGrpSpPr>
        <p:grpSpPr>
          <a:xfrm>
            <a:off x="-849791" y="4405204"/>
            <a:ext cx="828000" cy="828000"/>
            <a:chOff x="-858500" y="4405204"/>
            <a:chExt cx="828000" cy="828000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F1B3DB1-33D2-4544-8701-03DF06B775C7}"/>
                </a:ext>
              </a:extLst>
            </p:cNvPr>
            <p:cNvSpPr/>
            <p:nvPr/>
          </p:nvSpPr>
          <p:spPr>
            <a:xfrm>
              <a:off x="-858500" y="4405204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18" name="Elemento grafico 17" descr="Internet delle cose con riempimento a tinta unita">
              <a:extLst>
                <a:ext uri="{FF2B5EF4-FFF2-40B4-BE49-F238E27FC236}">
                  <a16:creationId xmlns:a16="http://schemas.microsoft.com/office/drawing/2014/main" id="{5FCEE823-AB8C-4EC7-8890-9F948E9E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68693" y="4495010"/>
              <a:ext cx="648387" cy="648387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FDF3FC7-D886-4004-9C10-A1198BFFE5CC}"/>
              </a:ext>
            </a:extLst>
          </p:cNvPr>
          <p:cNvGrpSpPr/>
          <p:nvPr/>
        </p:nvGrpSpPr>
        <p:grpSpPr>
          <a:xfrm>
            <a:off x="-849791" y="5795408"/>
            <a:ext cx="828000" cy="828000"/>
            <a:chOff x="-858500" y="5795408"/>
            <a:chExt cx="828000" cy="828000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2151308F-732A-4B43-A095-531FE5EBCBDA}"/>
                </a:ext>
              </a:extLst>
            </p:cNvPr>
            <p:cNvSpPr/>
            <p:nvPr/>
          </p:nvSpPr>
          <p:spPr>
            <a:xfrm>
              <a:off x="-858500" y="5795408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20" name="Elemento grafico 19" descr="Utenti con riempimento a tinta unita">
              <a:extLst>
                <a:ext uri="{FF2B5EF4-FFF2-40B4-BE49-F238E27FC236}">
                  <a16:creationId xmlns:a16="http://schemas.microsoft.com/office/drawing/2014/main" id="{DAED8FB1-C6AC-4ECE-8495-E67BE27B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68693" y="5891301"/>
              <a:ext cx="648387" cy="648387"/>
            </a:xfrm>
            <a:prstGeom prst="rect">
              <a:avLst/>
            </a:prstGeom>
          </p:spPr>
        </p:pic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C45713E6-B7D9-48C1-B57B-A2C5E93838D9}"/>
              </a:ext>
            </a:extLst>
          </p:cNvPr>
          <p:cNvGrpSpPr/>
          <p:nvPr/>
        </p:nvGrpSpPr>
        <p:grpSpPr>
          <a:xfrm>
            <a:off x="-845820" y="3015000"/>
            <a:ext cx="828000" cy="828000"/>
            <a:chOff x="-858500" y="3015000"/>
            <a:chExt cx="828000" cy="828000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003BFCB9-7560-4E7F-A580-8E63D63D9E64}"/>
                </a:ext>
              </a:extLst>
            </p:cNvPr>
            <p:cNvSpPr/>
            <p:nvPr/>
          </p:nvSpPr>
          <p:spPr>
            <a:xfrm>
              <a:off x="-8585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/>
            </a:p>
          </p:txBody>
        </p:sp>
        <p:pic>
          <p:nvPicPr>
            <p:cNvPr id="14" name="Elemento grafico 13" descr="Database con riempimento a tinta unita">
              <a:extLst>
                <a:ext uri="{FF2B5EF4-FFF2-40B4-BE49-F238E27FC236}">
                  <a16:creationId xmlns:a16="http://schemas.microsoft.com/office/drawing/2014/main" id="{06B3ACA5-2EB2-4595-9623-C8B505F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68693" y="3111254"/>
              <a:ext cx="648387" cy="648387"/>
            </a:xfrm>
            <a:prstGeom prst="rect">
              <a:avLst/>
            </a:prstGeom>
          </p:spPr>
        </p:pic>
      </p:grp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E78984A9-19B7-4778-9382-2396ACD05FAD}"/>
              </a:ext>
            </a:extLst>
          </p:cNvPr>
          <p:cNvSpPr/>
          <p:nvPr/>
        </p:nvSpPr>
        <p:spPr>
          <a:xfrm rot="10800000">
            <a:off x="1" y="-8164133"/>
            <a:ext cx="1131006" cy="17468848"/>
          </a:xfrm>
          <a:custGeom>
            <a:avLst/>
            <a:gdLst>
              <a:gd name="connsiteX0" fmla="*/ 18 w 1131006"/>
              <a:gd name="connsiteY0" fmla="*/ 9544266 h 17468848"/>
              <a:gd name="connsiteX1" fmla="*/ 726281 w 1131006"/>
              <a:gd name="connsiteY1" fmla="*/ 8656653 h 17468848"/>
              <a:gd name="connsiteX2" fmla="*/ 19 w 1131006"/>
              <a:gd name="connsiteY2" fmla="*/ 7791666 h 17468848"/>
              <a:gd name="connsiteX3" fmla="*/ 1131006 w 1131006"/>
              <a:gd name="connsiteY3" fmla="*/ 17468848 h 17468848"/>
              <a:gd name="connsiteX4" fmla="*/ 1 w 1131006"/>
              <a:gd name="connsiteY4" fmla="*/ 17468848 h 17468848"/>
              <a:gd name="connsiteX5" fmla="*/ 1 w 1131006"/>
              <a:gd name="connsiteY5" fmla="*/ 0 h 17468848"/>
              <a:gd name="connsiteX6" fmla="*/ 1131006 w 1131006"/>
              <a:gd name="connsiteY6" fmla="*/ 0 h 174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006" h="17468848">
                <a:moveTo>
                  <a:pt x="18" y="9544266"/>
                </a:moveTo>
                <a:cubicBezTo>
                  <a:pt x="6061" y="8986287"/>
                  <a:pt x="725441" y="9180690"/>
                  <a:pt x="726281" y="8656653"/>
                </a:cubicBezTo>
                <a:cubicBezTo>
                  <a:pt x="727138" y="8121997"/>
                  <a:pt x="-4353" y="8366616"/>
                  <a:pt x="19" y="7791666"/>
                </a:cubicBezTo>
                <a:close/>
                <a:moveTo>
                  <a:pt x="1131006" y="17468848"/>
                </a:moveTo>
                <a:lnTo>
                  <a:pt x="1" y="17468848"/>
                </a:lnTo>
                <a:lnTo>
                  <a:pt x="1" y="0"/>
                </a:lnTo>
                <a:lnTo>
                  <a:pt x="11310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108C388-AE81-4487-B773-E721637A56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04" y="266530"/>
            <a:ext cx="1876595" cy="187659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72DB9B-B954-409B-B540-D2AF031268A2}"/>
              </a:ext>
            </a:extLst>
          </p:cNvPr>
          <p:cNvSpPr txBox="1"/>
          <p:nvPr/>
        </p:nvSpPr>
        <p:spPr>
          <a:xfrm>
            <a:off x="9772650" y="2088156"/>
            <a:ext cx="24098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NaTour21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CF1412-3B9D-4FAB-998A-CD1A5A5D29C0}"/>
              </a:ext>
            </a:extLst>
          </p:cNvPr>
          <p:cNvGrpSpPr/>
          <p:nvPr/>
        </p:nvGrpSpPr>
        <p:grpSpPr>
          <a:xfrm>
            <a:off x="221907" y="324398"/>
            <a:ext cx="648387" cy="6215290"/>
            <a:chOff x="221907" y="324398"/>
            <a:chExt cx="648387" cy="6215290"/>
          </a:xfrm>
        </p:grpSpPr>
        <p:pic>
          <p:nvPicPr>
            <p:cNvPr id="31" name="Elemento grafico 30" descr="Luci accese con riempimento a tinta unita">
              <a:hlinkClick r:id="rId13" action="ppaction://hlinksldjump"/>
              <a:extLst>
                <a:ext uri="{FF2B5EF4-FFF2-40B4-BE49-F238E27FC236}">
                  <a16:creationId xmlns:a16="http://schemas.microsoft.com/office/drawing/2014/main" id="{681F6197-24DD-438A-BBB9-CAFF11825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1907" y="324398"/>
              <a:ext cx="648387" cy="648387"/>
            </a:xfrm>
            <a:prstGeom prst="rect">
              <a:avLst/>
            </a:prstGeom>
          </p:spPr>
        </p:pic>
        <p:pic>
          <p:nvPicPr>
            <p:cNvPr id="32" name="Elemento grafico 31" descr="Database con riempimento a tinta unita">
              <a:hlinkClick r:id="rId16" action="ppaction://hlinksldjump"/>
              <a:extLst>
                <a:ext uri="{FF2B5EF4-FFF2-40B4-BE49-F238E27FC236}">
                  <a16:creationId xmlns:a16="http://schemas.microsoft.com/office/drawing/2014/main" id="{0C45B2A5-EC7E-4113-B843-1BC4EE1A5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21907" y="3111254"/>
              <a:ext cx="648387" cy="648387"/>
            </a:xfrm>
            <a:prstGeom prst="rect">
              <a:avLst/>
            </a:prstGeom>
          </p:spPr>
        </p:pic>
        <p:pic>
          <p:nvPicPr>
            <p:cNvPr id="33" name="Elemento grafico 32" descr="Smartphone con riempimento a tinta unita">
              <a:hlinkClick r:id="rId19" action="ppaction://hlinksldjump"/>
              <a:extLst>
                <a:ext uri="{FF2B5EF4-FFF2-40B4-BE49-F238E27FC236}">
                  <a16:creationId xmlns:a16="http://schemas.microsoft.com/office/drawing/2014/main" id="{C98EF3FB-B812-4547-816B-F320138B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21907" y="1714602"/>
              <a:ext cx="648387" cy="648387"/>
            </a:xfrm>
            <a:prstGeom prst="rect">
              <a:avLst/>
            </a:prstGeom>
          </p:spPr>
        </p:pic>
        <p:pic>
          <p:nvPicPr>
            <p:cNvPr id="34" name="Elemento grafico 33" descr="Internet delle cose con riempimento a tinta unita">
              <a:hlinkClick r:id="rId22" action="ppaction://hlinksldjump"/>
              <a:extLst>
                <a:ext uri="{FF2B5EF4-FFF2-40B4-BE49-F238E27FC236}">
                  <a16:creationId xmlns:a16="http://schemas.microsoft.com/office/drawing/2014/main" id="{EFF6F2C3-5EAC-494C-87DB-8B63DFEF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21907" y="4495010"/>
              <a:ext cx="648387" cy="648387"/>
            </a:xfrm>
            <a:prstGeom prst="rect">
              <a:avLst/>
            </a:prstGeom>
          </p:spPr>
        </p:pic>
        <p:pic>
          <p:nvPicPr>
            <p:cNvPr id="35" name="Elemento grafico 34" descr="Utenti con riempimento a tinta unita">
              <a:hlinkClick r:id="rId25" action="ppaction://hlinksldjump"/>
              <a:extLst>
                <a:ext uri="{FF2B5EF4-FFF2-40B4-BE49-F238E27FC236}">
                  <a16:creationId xmlns:a16="http://schemas.microsoft.com/office/drawing/2014/main" id="{AA009A78-0E3E-457D-8075-D346F46A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907" y="5891301"/>
              <a:ext cx="648387" cy="648387"/>
            </a:xfrm>
            <a:prstGeom prst="rect">
              <a:avLst/>
            </a:prstGeom>
          </p:spPr>
        </p:pic>
      </p:grpSp>
      <p:pic>
        <p:nvPicPr>
          <p:cNvPr id="3" name="Elemento grafico 2" descr="Aggiorna con riempimento a tinta unita">
            <a:hlinkClick r:id="rId13" action="ppaction://hlinksldjump"/>
            <a:extLst>
              <a:ext uri="{FF2B5EF4-FFF2-40B4-BE49-F238E27FC236}">
                <a16:creationId xmlns:a16="http://schemas.microsoft.com/office/drawing/2014/main" id="{B2A6F4B5-349C-412C-809A-846FB781287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055693" y="5795408"/>
            <a:ext cx="914400" cy="914400"/>
          </a:xfrm>
          <a:prstGeom prst="rect">
            <a:avLst/>
          </a:prstGeom>
        </p:spPr>
      </p:pic>
      <p:sp>
        <p:nvSpPr>
          <p:cNvPr id="30" name="Rettangolo 29">
            <a:extLst>
              <a:ext uri="{FF2B5EF4-FFF2-40B4-BE49-F238E27FC236}">
                <a16:creationId xmlns:a16="http://schemas.microsoft.com/office/drawing/2014/main" id="{95EE121A-CF2B-444D-89AF-087B2233E9B5}"/>
              </a:ext>
            </a:extLst>
          </p:cNvPr>
          <p:cNvSpPr/>
          <p:nvPr/>
        </p:nvSpPr>
        <p:spPr>
          <a:xfrm>
            <a:off x="1516052" y="1277048"/>
            <a:ext cx="295273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Cosa offre NaTour21?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D0DBCB35-A77D-4B8E-B8FE-F97A56CA9671}"/>
              </a:ext>
            </a:extLst>
          </p:cNvPr>
          <p:cNvSpPr/>
          <p:nvPr/>
        </p:nvSpPr>
        <p:spPr>
          <a:xfrm>
            <a:off x="5735158" y="1277048"/>
            <a:ext cx="246253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Com’è composta?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F09BAD-1CF4-40FE-9244-2D0B8641A108}"/>
              </a:ext>
            </a:extLst>
          </p:cNvPr>
          <p:cNvSpPr txBox="1"/>
          <p:nvPr/>
        </p:nvSpPr>
        <p:spPr>
          <a:xfrm>
            <a:off x="1683784" y="1773793"/>
            <a:ext cx="32692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Pubblicazione di itinerari in piattaforma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Registrazione di un itinerario mentre lo si percorre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Ricerca di itinerari tramite nome ed una vasta gamma di filtri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Pubblicazione di foto riguardanti itinerari presenti in piattaforma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Gestione di raccolte personali di itinerari presenti sul social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Un proprio profilo personale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Tanto altro ancora…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78D8B3B-0ED9-4E90-91EE-458ECE7523F3}"/>
              </a:ext>
            </a:extLst>
          </p:cNvPr>
          <p:cNvSpPr txBox="1"/>
          <p:nvPr/>
        </p:nvSpPr>
        <p:spPr>
          <a:xfrm>
            <a:off x="5857961" y="1773793"/>
            <a:ext cx="25298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Il sistema è formato 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Un back-end sicuro, performante e consistente che lavora per la comunicazione con il client, per la gestione, elaborazione e immagazzinamento dei dati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Un modulo applicativo lato client user friendly che permette la visualizzazione del sistema all’utente</a:t>
            </a:r>
          </a:p>
        </p:txBody>
      </p:sp>
    </p:spTree>
    <p:extLst>
      <p:ext uri="{BB962C8B-B14F-4D97-AF65-F5344CB8AC3E}">
        <p14:creationId xmlns:p14="http://schemas.microsoft.com/office/powerpoint/2010/main" val="1732267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9FFE3BA-A3CA-4312-BDF9-E86313F521A3}"/>
              </a:ext>
            </a:extLst>
          </p:cNvPr>
          <p:cNvGrpSpPr/>
          <p:nvPr/>
        </p:nvGrpSpPr>
        <p:grpSpPr>
          <a:xfrm>
            <a:off x="-858500" y="234592"/>
            <a:ext cx="828000" cy="828000"/>
            <a:chOff x="-858500" y="234592"/>
            <a:chExt cx="828000" cy="828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0776417-92F6-4735-8BEB-C2789700D66D}"/>
                </a:ext>
              </a:extLst>
            </p:cNvPr>
            <p:cNvSpPr/>
            <p:nvPr/>
          </p:nvSpPr>
          <p:spPr>
            <a:xfrm>
              <a:off x="-858500" y="234592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Elemento grafico 3" descr="Luci accese con riempimento a tinta unita">
              <a:extLst>
                <a:ext uri="{FF2B5EF4-FFF2-40B4-BE49-F238E27FC236}">
                  <a16:creationId xmlns:a16="http://schemas.microsoft.com/office/drawing/2014/main" id="{81FCC123-9614-4D81-8312-11AC5F87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8693" y="324398"/>
              <a:ext cx="648387" cy="648387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8E855F6-DA9E-48CD-900B-C63AD66F3B76}"/>
              </a:ext>
            </a:extLst>
          </p:cNvPr>
          <p:cNvGrpSpPr/>
          <p:nvPr/>
        </p:nvGrpSpPr>
        <p:grpSpPr>
          <a:xfrm>
            <a:off x="695887" y="1639310"/>
            <a:ext cx="828000" cy="828000"/>
            <a:chOff x="-858500" y="1624796"/>
            <a:chExt cx="828000" cy="828000"/>
          </a:xfrm>
        </p:grpSpPr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56023B-632D-46C8-8CB4-05E3EA6FF955}"/>
                </a:ext>
              </a:extLst>
            </p:cNvPr>
            <p:cNvSpPr/>
            <p:nvPr/>
          </p:nvSpPr>
          <p:spPr>
            <a:xfrm>
              <a:off x="-858500" y="162479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Elemento grafico 15" descr="Smartphone con riempimento a tinta unita">
              <a:extLst>
                <a:ext uri="{FF2B5EF4-FFF2-40B4-BE49-F238E27FC236}">
                  <a16:creationId xmlns:a16="http://schemas.microsoft.com/office/drawing/2014/main" id="{BEC025AF-FD02-4679-96AA-627353F8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68693" y="1714602"/>
              <a:ext cx="648387" cy="648387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1FF519E-BF65-4A05-A10A-9E69B7D03861}"/>
              </a:ext>
            </a:extLst>
          </p:cNvPr>
          <p:cNvGrpSpPr/>
          <p:nvPr/>
        </p:nvGrpSpPr>
        <p:grpSpPr>
          <a:xfrm>
            <a:off x="-858500" y="4405204"/>
            <a:ext cx="828000" cy="828000"/>
            <a:chOff x="-858500" y="4405204"/>
            <a:chExt cx="828000" cy="828000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F1B3DB1-33D2-4544-8701-03DF06B775C7}"/>
                </a:ext>
              </a:extLst>
            </p:cNvPr>
            <p:cNvSpPr/>
            <p:nvPr/>
          </p:nvSpPr>
          <p:spPr>
            <a:xfrm>
              <a:off x="-858500" y="4405204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18" name="Elemento grafico 17" descr="Internet delle cose con riempimento a tinta unita">
              <a:extLst>
                <a:ext uri="{FF2B5EF4-FFF2-40B4-BE49-F238E27FC236}">
                  <a16:creationId xmlns:a16="http://schemas.microsoft.com/office/drawing/2014/main" id="{5FCEE823-AB8C-4EC7-8890-9F948E9E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68693" y="4495010"/>
              <a:ext cx="648387" cy="648387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FDF3FC7-D886-4004-9C10-A1198BFFE5CC}"/>
              </a:ext>
            </a:extLst>
          </p:cNvPr>
          <p:cNvGrpSpPr/>
          <p:nvPr/>
        </p:nvGrpSpPr>
        <p:grpSpPr>
          <a:xfrm>
            <a:off x="-858500" y="5795408"/>
            <a:ext cx="828000" cy="828000"/>
            <a:chOff x="-858500" y="5795408"/>
            <a:chExt cx="828000" cy="828000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2151308F-732A-4B43-A095-531FE5EBCBDA}"/>
                </a:ext>
              </a:extLst>
            </p:cNvPr>
            <p:cNvSpPr/>
            <p:nvPr/>
          </p:nvSpPr>
          <p:spPr>
            <a:xfrm>
              <a:off x="-858500" y="5795408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20" name="Elemento grafico 19" descr="Utenti con riempimento a tinta unita">
              <a:extLst>
                <a:ext uri="{FF2B5EF4-FFF2-40B4-BE49-F238E27FC236}">
                  <a16:creationId xmlns:a16="http://schemas.microsoft.com/office/drawing/2014/main" id="{DAED8FB1-C6AC-4ECE-8495-E67BE27B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68693" y="5891301"/>
              <a:ext cx="648387" cy="648387"/>
            </a:xfrm>
            <a:prstGeom prst="rect">
              <a:avLst/>
            </a:prstGeom>
          </p:spPr>
        </p:pic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C45713E6-B7D9-48C1-B57B-A2C5E93838D9}"/>
              </a:ext>
            </a:extLst>
          </p:cNvPr>
          <p:cNvGrpSpPr/>
          <p:nvPr/>
        </p:nvGrpSpPr>
        <p:grpSpPr>
          <a:xfrm>
            <a:off x="-839934" y="3015000"/>
            <a:ext cx="828000" cy="828000"/>
            <a:chOff x="-858500" y="3015000"/>
            <a:chExt cx="828000" cy="828000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003BFCB9-7560-4E7F-A580-8E63D63D9E64}"/>
                </a:ext>
              </a:extLst>
            </p:cNvPr>
            <p:cNvSpPr/>
            <p:nvPr/>
          </p:nvSpPr>
          <p:spPr>
            <a:xfrm>
              <a:off x="-8585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/>
            </a:p>
          </p:txBody>
        </p:sp>
        <p:pic>
          <p:nvPicPr>
            <p:cNvPr id="14" name="Elemento grafico 13" descr="Database con riempimento a tinta unita">
              <a:extLst>
                <a:ext uri="{FF2B5EF4-FFF2-40B4-BE49-F238E27FC236}">
                  <a16:creationId xmlns:a16="http://schemas.microsoft.com/office/drawing/2014/main" id="{06B3ACA5-2EB2-4595-9623-C8B505F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68693" y="3111254"/>
              <a:ext cx="648387" cy="648387"/>
            </a:xfrm>
            <a:prstGeom prst="rect">
              <a:avLst/>
            </a:prstGeom>
          </p:spPr>
        </p:pic>
      </p:grp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E78984A9-19B7-4778-9382-2396ACD05FAD}"/>
              </a:ext>
            </a:extLst>
          </p:cNvPr>
          <p:cNvSpPr/>
          <p:nvPr/>
        </p:nvSpPr>
        <p:spPr>
          <a:xfrm rot="10800000">
            <a:off x="1" y="-6744299"/>
            <a:ext cx="1131006" cy="17468848"/>
          </a:xfrm>
          <a:custGeom>
            <a:avLst/>
            <a:gdLst>
              <a:gd name="connsiteX0" fmla="*/ 18 w 1131006"/>
              <a:gd name="connsiteY0" fmla="*/ 9544266 h 17468848"/>
              <a:gd name="connsiteX1" fmla="*/ 726281 w 1131006"/>
              <a:gd name="connsiteY1" fmla="*/ 8656653 h 17468848"/>
              <a:gd name="connsiteX2" fmla="*/ 19 w 1131006"/>
              <a:gd name="connsiteY2" fmla="*/ 7791666 h 17468848"/>
              <a:gd name="connsiteX3" fmla="*/ 1131006 w 1131006"/>
              <a:gd name="connsiteY3" fmla="*/ 17468848 h 17468848"/>
              <a:gd name="connsiteX4" fmla="*/ 1 w 1131006"/>
              <a:gd name="connsiteY4" fmla="*/ 17468848 h 17468848"/>
              <a:gd name="connsiteX5" fmla="*/ 1 w 1131006"/>
              <a:gd name="connsiteY5" fmla="*/ 0 h 17468848"/>
              <a:gd name="connsiteX6" fmla="*/ 1131006 w 1131006"/>
              <a:gd name="connsiteY6" fmla="*/ 0 h 174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006" h="17468848">
                <a:moveTo>
                  <a:pt x="18" y="9544266"/>
                </a:moveTo>
                <a:cubicBezTo>
                  <a:pt x="6061" y="8986287"/>
                  <a:pt x="725441" y="9180690"/>
                  <a:pt x="726281" y="8656653"/>
                </a:cubicBezTo>
                <a:cubicBezTo>
                  <a:pt x="727138" y="8121997"/>
                  <a:pt x="-4353" y="8366616"/>
                  <a:pt x="19" y="7791666"/>
                </a:cubicBezTo>
                <a:close/>
                <a:moveTo>
                  <a:pt x="1131006" y="17468848"/>
                </a:moveTo>
                <a:lnTo>
                  <a:pt x="1" y="17468848"/>
                </a:lnTo>
                <a:lnTo>
                  <a:pt x="1" y="0"/>
                </a:lnTo>
                <a:lnTo>
                  <a:pt x="11310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108C388-AE81-4487-B773-E721637A56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04" y="266530"/>
            <a:ext cx="1876595" cy="187659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72DB9B-B954-409B-B540-D2AF031268A2}"/>
              </a:ext>
            </a:extLst>
          </p:cNvPr>
          <p:cNvSpPr txBox="1"/>
          <p:nvPr/>
        </p:nvSpPr>
        <p:spPr>
          <a:xfrm>
            <a:off x="9772650" y="2088156"/>
            <a:ext cx="24098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NaTour21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CF1412-3B9D-4FAB-998A-CD1A5A5D29C0}"/>
              </a:ext>
            </a:extLst>
          </p:cNvPr>
          <p:cNvGrpSpPr/>
          <p:nvPr/>
        </p:nvGrpSpPr>
        <p:grpSpPr>
          <a:xfrm>
            <a:off x="221907" y="324398"/>
            <a:ext cx="648387" cy="6215290"/>
            <a:chOff x="221907" y="324398"/>
            <a:chExt cx="648387" cy="6215290"/>
          </a:xfrm>
        </p:grpSpPr>
        <p:pic>
          <p:nvPicPr>
            <p:cNvPr id="31" name="Elemento grafico 30" descr="Luci accese con riempimento a tinta unita">
              <a:hlinkClick r:id="rId13" action="ppaction://hlinksldjump"/>
              <a:extLst>
                <a:ext uri="{FF2B5EF4-FFF2-40B4-BE49-F238E27FC236}">
                  <a16:creationId xmlns:a16="http://schemas.microsoft.com/office/drawing/2014/main" id="{681F6197-24DD-438A-BBB9-CAFF11825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1907" y="324398"/>
              <a:ext cx="648387" cy="648387"/>
            </a:xfrm>
            <a:prstGeom prst="rect">
              <a:avLst/>
            </a:prstGeom>
          </p:spPr>
        </p:pic>
        <p:pic>
          <p:nvPicPr>
            <p:cNvPr id="32" name="Elemento grafico 31" descr="Database con riempimento a tinta unita">
              <a:hlinkClick r:id="rId16" action="ppaction://hlinksldjump"/>
              <a:extLst>
                <a:ext uri="{FF2B5EF4-FFF2-40B4-BE49-F238E27FC236}">
                  <a16:creationId xmlns:a16="http://schemas.microsoft.com/office/drawing/2014/main" id="{0C45B2A5-EC7E-4113-B843-1BC4EE1A5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21907" y="3111254"/>
              <a:ext cx="648387" cy="648387"/>
            </a:xfrm>
            <a:prstGeom prst="rect">
              <a:avLst/>
            </a:prstGeom>
          </p:spPr>
        </p:pic>
        <p:pic>
          <p:nvPicPr>
            <p:cNvPr id="33" name="Elemento grafico 32" descr="Smartphone con riempimento a tinta unita">
              <a:hlinkClick r:id="rId19" action="ppaction://hlinksldjump"/>
              <a:extLst>
                <a:ext uri="{FF2B5EF4-FFF2-40B4-BE49-F238E27FC236}">
                  <a16:creationId xmlns:a16="http://schemas.microsoft.com/office/drawing/2014/main" id="{C98EF3FB-B812-4547-816B-F320138B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21907" y="1714602"/>
              <a:ext cx="648387" cy="648387"/>
            </a:xfrm>
            <a:prstGeom prst="rect">
              <a:avLst/>
            </a:prstGeom>
          </p:spPr>
        </p:pic>
        <p:pic>
          <p:nvPicPr>
            <p:cNvPr id="34" name="Elemento grafico 33" descr="Internet delle cose con riempimento a tinta unita">
              <a:hlinkClick r:id="rId22" action="ppaction://hlinksldjump"/>
              <a:extLst>
                <a:ext uri="{FF2B5EF4-FFF2-40B4-BE49-F238E27FC236}">
                  <a16:creationId xmlns:a16="http://schemas.microsoft.com/office/drawing/2014/main" id="{EFF6F2C3-5EAC-494C-87DB-8B63DFEF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21907" y="4495010"/>
              <a:ext cx="648387" cy="648387"/>
            </a:xfrm>
            <a:prstGeom prst="rect">
              <a:avLst/>
            </a:prstGeom>
          </p:spPr>
        </p:pic>
        <p:pic>
          <p:nvPicPr>
            <p:cNvPr id="35" name="Elemento grafico 34" descr="Utenti con riempimento a tinta unita">
              <a:hlinkClick r:id="rId25" action="ppaction://hlinksldjump"/>
              <a:extLst>
                <a:ext uri="{FF2B5EF4-FFF2-40B4-BE49-F238E27FC236}">
                  <a16:creationId xmlns:a16="http://schemas.microsoft.com/office/drawing/2014/main" id="{AA009A78-0E3E-457D-8075-D346F46A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907" y="5891301"/>
              <a:ext cx="648387" cy="6483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9171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9FFE3BA-A3CA-4312-BDF9-E86313F521A3}"/>
              </a:ext>
            </a:extLst>
          </p:cNvPr>
          <p:cNvGrpSpPr/>
          <p:nvPr/>
        </p:nvGrpSpPr>
        <p:grpSpPr>
          <a:xfrm>
            <a:off x="-858500" y="234592"/>
            <a:ext cx="828000" cy="828000"/>
            <a:chOff x="-858500" y="234592"/>
            <a:chExt cx="828000" cy="828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0776417-92F6-4735-8BEB-C2789700D66D}"/>
                </a:ext>
              </a:extLst>
            </p:cNvPr>
            <p:cNvSpPr/>
            <p:nvPr/>
          </p:nvSpPr>
          <p:spPr>
            <a:xfrm>
              <a:off x="-858500" y="234592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Elemento grafico 3" descr="Luci accese con riempimento a tinta unita">
              <a:extLst>
                <a:ext uri="{FF2B5EF4-FFF2-40B4-BE49-F238E27FC236}">
                  <a16:creationId xmlns:a16="http://schemas.microsoft.com/office/drawing/2014/main" id="{81FCC123-9614-4D81-8312-11AC5F87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8693" y="324398"/>
              <a:ext cx="648387" cy="648387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8E855F6-DA9E-48CD-900B-C63AD66F3B76}"/>
              </a:ext>
            </a:extLst>
          </p:cNvPr>
          <p:cNvGrpSpPr/>
          <p:nvPr/>
        </p:nvGrpSpPr>
        <p:grpSpPr>
          <a:xfrm>
            <a:off x="-858500" y="1624796"/>
            <a:ext cx="828000" cy="828000"/>
            <a:chOff x="-858500" y="1624796"/>
            <a:chExt cx="828000" cy="828000"/>
          </a:xfrm>
        </p:grpSpPr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56023B-632D-46C8-8CB4-05E3EA6FF955}"/>
                </a:ext>
              </a:extLst>
            </p:cNvPr>
            <p:cNvSpPr/>
            <p:nvPr/>
          </p:nvSpPr>
          <p:spPr>
            <a:xfrm>
              <a:off x="-858500" y="162479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Elemento grafico 15" descr="Smartphone con riempimento a tinta unita">
              <a:extLst>
                <a:ext uri="{FF2B5EF4-FFF2-40B4-BE49-F238E27FC236}">
                  <a16:creationId xmlns:a16="http://schemas.microsoft.com/office/drawing/2014/main" id="{BEC025AF-FD02-4679-96AA-627353F8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68693" y="1714602"/>
              <a:ext cx="648387" cy="648387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1FF519E-BF65-4A05-A10A-9E69B7D03861}"/>
              </a:ext>
            </a:extLst>
          </p:cNvPr>
          <p:cNvGrpSpPr/>
          <p:nvPr/>
        </p:nvGrpSpPr>
        <p:grpSpPr>
          <a:xfrm>
            <a:off x="-858500" y="4405204"/>
            <a:ext cx="828000" cy="828000"/>
            <a:chOff x="-858500" y="4405204"/>
            <a:chExt cx="828000" cy="828000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F1B3DB1-33D2-4544-8701-03DF06B775C7}"/>
                </a:ext>
              </a:extLst>
            </p:cNvPr>
            <p:cNvSpPr/>
            <p:nvPr/>
          </p:nvSpPr>
          <p:spPr>
            <a:xfrm>
              <a:off x="-858500" y="4405204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18" name="Elemento grafico 17" descr="Internet delle cose con riempimento a tinta unita">
              <a:extLst>
                <a:ext uri="{FF2B5EF4-FFF2-40B4-BE49-F238E27FC236}">
                  <a16:creationId xmlns:a16="http://schemas.microsoft.com/office/drawing/2014/main" id="{5FCEE823-AB8C-4EC7-8890-9F948E9E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68693" y="4495010"/>
              <a:ext cx="648387" cy="648387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FDF3FC7-D886-4004-9C10-A1198BFFE5CC}"/>
              </a:ext>
            </a:extLst>
          </p:cNvPr>
          <p:cNvGrpSpPr/>
          <p:nvPr/>
        </p:nvGrpSpPr>
        <p:grpSpPr>
          <a:xfrm>
            <a:off x="-858500" y="5795408"/>
            <a:ext cx="828000" cy="828000"/>
            <a:chOff x="-858500" y="5795408"/>
            <a:chExt cx="828000" cy="828000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2151308F-732A-4B43-A095-531FE5EBCBDA}"/>
                </a:ext>
              </a:extLst>
            </p:cNvPr>
            <p:cNvSpPr/>
            <p:nvPr/>
          </p:nvSpPr>
          <p:spPr>
            <a:xfrm>
              <a:off x="-858500" y="5795408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20" name="Elemento grafico 19" descr="Utenti con riempimento a tinta unita">
              <a:extLst>
                <a:ext uri="{FF2B5EF4-FFF2-40B4-BE49-F238E27FC236}">
                  <a16:creationId xmlns:a16="http://schemas.microsoft.com/office/drawing/2014/main" id="{DAED8FB1-C6AC-4ECE-8495-E67BE27B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68693" y="5891301"/>
              <a:ext cx="648387" cy="648387"/>
            </a:xfrm>
            <a:prstGeom prst="rect">
              <a:avLst/>
            </a:prstGeom>
          </p:spPr>
        </p:pic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C45713E6-B7D9-48C1-B57B-A2C5E93838D9}"/>
              </a:ext>
            </a:extLst>
          </p:cNvPr>
          <p:cNvGrpSpPr/>
          <p:nvPr/>
        </p:nvGrpSpPr>
        <p:grpSpPr>
          <a:xfrm>
            <a:off x="691240" y="3015000"/>
            <a:ext cx="828000" cy="828000"/>
            <a:chOff x="-858500" y="3015000"/>
            <a:chExt cx="828000" cy="828000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003BFCB9-7560-4E7F-A580-8E63D63D9E64}"/>
                </a:ext>
              </a:extLst>
            </p:cNvPr>
            <p:cNvSpPr/>
            <p:nvPr/>
          </p:nvSpPr>
          <p:spPr>
            <a:xfrm>
              <a:off x="-8585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/>
            </a:p>
          </p:txBody>
        </p:sp>
        <p:pic>
          <p:nvPicPr>
            <p:cNvPr id="14" name="Elemento grafico 13" descr="Database con riempimento a tinta unita">
              <a:extLst>
                <a:ext uri="{FF2B5EF4-FFF2-40B4-BE49-F238E27FC236}">
                  <a16:creationId xmlns:a16="http://schemas.microsoft.com/office/drawing/2014/main" id="{06B3ACA5-2EB2-4595-9623-C8B505F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68693" y="3111254"/>
              <a:ext cx="648387" cy="648387"/>
            </a:xfrm>
            <a:prstGeom prst="rect">
              <a:avLst/>
            </a:prstGeom>
          </p:spPr>
        </p:pic>
      </p:grp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E78984A9-19B7-4778-9382-2396ACD05FAD}"/>
              </a:ext>
            </a:extLst>
          </p:cNvPr>
          <p:cNvSpPr/>
          <p:nvPr/>
        </p:nvSpPr>
        <p:spPr>
          <a:xfrm rot="10800000">
            <a:off x="1" y="-5363174"/>
            <a:ext cx="1131006" cy="17468848"/>
          </a:xfrm>
          <a:custGeom>
            <a:avLst/>
            <a:gdLst>
              <a:gd name="connsiteX0" fmla="*/ 18 w 1131006"/>
              <a:gd name="connsiteY0" fmla="*/ 9544266 h 17468848"/>
              <a:gd name="connsiteX1" fmla="*/ 726281 w 1131006"/>
              <a:gd name="connsiteY1" fmla="*/ 8656653 h 17468848"/>
              <a:gd name="connsiteX2" fmla="*/ 19 w 1131006"/>
              <a:gd name="connsiteY2" fmla="*/ 7791666 h 17468848"/>
              <a:gd name="connsiteX3" fmla="*/ 1131006 w 1131006"/>
              <a:gd name="connsiteY3" fmla="*/ 17468848 h 17468848"/>
              <a:gd name="connsiteX4" fmla="*/ 1 w 1131006"/>
              <a:gd name="connsiteY4" fmla="*/ 17468848 h 17468848"/>
              <a:gd name="connsiteX5" fmla="*/ 1 w 1131006"/>
              <a:gd name="connsiteY5" fmla="*/ 0 h 17468848"/>
              <a:gd name="connsiteX6" fmla="*/ 1131006 w 1131006"/>
              <a:gd name="connsiteY6" fmla="*/ 0 h 174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006" h="17468848">
                <a:moveTo>
                  <a:pt x="18" y="9544266"/>
                </a:moveTo>
                <a:cubicBezTo>
                  <a:pt x="6061" y="8986287"/>
                  <a:pt x="725441" y="9180690"/>
                  <a:pt x="726281" y="8656653"/>
                </a:cubicBezTo>
                <a:cubicBezTo>
                  <a:pt x="727138" y="8121997"/>
                  <a:pt x="-4353" y="8366616"/>
                  <a:pt x="19" y="7791666"/>
                </a:cubicBezTo>
                <a:close/>
                <a:moveTo>
                  <a:pt x="1131006" y="17468848"/>
                </a:moveTo>
                <a:lnTo>
                  <a:pt x="1" y="17468848"/>
                </a:lnTo>
                <a:lnTo>
                  <a:pt x="1" y="0"/>
                </a:lnTo>
                <a:lnTo>
                  <a:pt x="11310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108C388-AE81-4487-B773-E721637A56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04" y="266530"/>
            <a:ext cx="1876595" cy="187659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72DB9B-B954-409B-B540-D2AF031268A2}"/>
              </a:ext>
            </a:extLst>
          </p:cNvPr>
          <p:cNvSpPr txBox="1"/>
          <p:nvPr/>
        </p:nvSpPr>
        <p:spPr>
          <a:xfrm>
            <a:off x="9772650" y="2088156"/>
            <a:ext cx="24098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NaTour21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CF1412-3B9D-4FAB-998A-CD1A5A5D29C0}"/>
              </a:ext>
            </a:extLst>
          </p:cNvPr>
          <p:cNvGrpSpPr/>
          <p:nvPr/>
        </p:nvGrpSpPr>
        <p:grpSpPr>
          <a:xfrm>
            <a:off x="221907" y="324398"/>
            <a:ext cx="648387" cy="6215290"/>
            <a:chOff x="221907" y="324398"/>
            <a:chExt cx="648387" cy="6215290"/>
          </a:xfrm>
        </p:grpSpPr>
        <p:pic>
          <p:nvPicPr>
            <p:cNvPr id="31" name="Elemento grafico 30" descr="Luci accese con riempimento a tinta unita">
              <a:hlinkClick r:id="rId13" action="ppaction://hlinksldjump"/>
              <a:extLst>
                <a:ext uri="{FF2B5EF4-FFF2-40B4-BE49-F238E27FC236}">
                  <a16:creationId xmlns:a16="http://schemas.microsoft.com/office/drawing/2014/main" id="{681F6197-24DD-438A-BBB9-CAFF11825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1907" y="324398"/>
              <a:ext cx="648387" cy="648387"/>
            </a:xfrm>
            <a:prstGeom prst="rect">
              <a:avLst/>
            </a:prstGeom>
          </p:spPr>
        </p:pic>
        <p:pic>
          <p:nvPicPr>
            <p:cNvPr id="32" name="Elemento grafico 31" descr="Database con riempimento a tinta unita">
              <a:hlinkClick r:id="rId16" action="ppaction://hlinksldjump"/>
              <a:extLst>
                <a:ext uri="{FF2B5EF4-FFF2-40B4-BE49-F238E27FC236}">
                  <a16:creationId xmlns:a16="http://schemas.microsoft.com/office/drawing/2014/main" id="{0C45B2A5-EC7E-4113-B843-1BC4EE1A5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21907" y="3111254"/>
              <a:ext cx="648387" cy="648387"/>
            </a:xfrm>
            <a:prstGeom prst="rect">
              <a:avLst/>
            </a:prstGeom>
          </p:spPr>
        </p:pic>
        <p:pic>
          <p:nvPicPr>
            <p:cNvPr id="33" name="Elemento grafico 32" descr="Smartphone con riempimento a tinta unita">
              <a:hlinkClick r:id="rId19" action="ppaction://hlinksldjump"/>
              <a:extLst>
                <a:ext uri="{FF2B5EF4-FFF2-40B4-BE49-F238E27FC236}">
                  <a16:creationId xmlns:a16="http://schemas.microsoft.com/office/drawing/2014/main" id="{C98EF3FB-B812-4547-816B-F320138B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21907" y="1714602"/>
              <a:ext cx="648387" cy="648387"/>
            </a:xfrm>
            <a:prstGeom prst="rect">
              <a:avLst/>
            </a:prstGeom>
          </p:spPr>
        </p:pic>
        <p:pic>
          <p:nvPicPr>
            <p:cNvPr id="34" name="Elemento grafico 33" descr="Internet delle cose con riempimento a tinta unita">
              <a:hlinkClick r:id="rId22" action="ppaction://hlinksldjump"/>
              <a:extLst>
                <a:ext uri="{FF2B5EF4-FFF2-40B4-BE49-F238E27FC236}">
                  <a16:creationId xmlns:a16="http://schemas.microsoft.com/office/drawing/2014/main" id="{EFF6F2C3-5EAC-494C-87DB-8B63DFEF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21907" y="4495010"/>
              <a:ext cx="648387" cy="648387"/>
            </a:xfrm>
            <a:prstGeom prst="rect">
              <a:avLst/>
            </a:prstGeom>
          </p:spPr>
        </p:pic>
        <p:pic>
          <p:nvPicPr>
            <p:cNvPr id="35" name="Elemento grafico 34" descr="Utenti con riempimento a tinta unita">
              <a:hlinkClick r:id="rId25" action="ppaction://hlinksldjump"/>
              <a:extLst>
                <a:ext uri="{FF2B5EF4-FFF2-40B4-BE49-F238E27FC236}">
                  <a16:creationId xmlns:a16="http://schemas.microsoft.com/office/drawing/2014/main" id="{AA009A78-0E3E-457D-8075-D346F46A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907" y="5891301"/>
              <a:ext cx="648387" cy="6483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6394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9FFE3BA-A3CA-4312-BDF9-E86313F521A3}"/>
              </a:ext>
            </a:extLst>
          </p:cNvPr>
          <p:cNvGrpSpPr/>
          <p:nvPr/>
        </p:nvGrpSpPr>
        <p:grpSpPr>
          <a:xfrm>
            <a:off x="-858500" y="234592"/>
            <a:ext cx="828000" cy="828000"/>
            <a:chOff x="-858500" y="234592"/>
            <a:chExt cx="828000" cy="828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0776417-92F6-4735-8BEB-C2789700D66D}"/>
                </a:ext>
              </a:extLst>
            </p:cNvPr>
            <p:cNvSpPr/>
            <p:nvPr/>
          </p:nvSpPr>
          <p:spPr>
            <a:xfrm>
              <a:off x="-858500" y="234592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Elemento grafico 3" descr="Luci accese con riempimento a tinta unita">
              <a:extLst>
                <a:ext uri="{FF2B5EF4-FFF2-40B4-BE49-F238E27FC236}">
                  <a16:creationId xmlns:a16="http://schemas.microsoft.com/office/drawing/2014/main" id="{81FCC123-9614-4D81-8312-11AC5F87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8693" y="324398"/>
              <a:ext cx="648387" cy="648387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8E855F6-DA9E-48CD-900B-C63AD66F3B76}"/>
              </a:ext>
            </a:extLst>
          </p:cNvPr>
          <p:cNvGrpSpPr/>
          <p:nvPr/>
        </p:nvGrpSpPr>
        <p:grpSpPr>
          <a:xfrm>
            <a:off x="-858500" y="1624796"/>
            <a:ext cx="828000" cy="828000"/>
            <a:chOff x="-858500" y="1624796"/>
            <a:chExt cx="828000" cy="828000"/>
          </a:xfrm>
        </p:grpSpPr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56023B-632D-46C8-8CB4-05E3EA6FF955}"/>
                </a:ext>
              </a:extLst>
            </p:cNvPr>
            <p:cNvSpPr/>
            <p:nvPr/>
          </p:nvSpPr>
          <p:spPr>
            <a:xfrm>
              <a:off x="-858500" y="162479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Elemento grafico 15" descr="Smartphone con riempimento a tinta unita">
              <a:extLst>
                <a:ext uri="{FF2B5EF4-FFF2-40B4-BE49-F238E27FC236}">
                  <a16:creationId xmlns:a16="http://schemas.microsoft.com/office/drawing/2014/main" id="{BEC025AF-FD02-4679-96AA-627353F8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68693" y="1714602"/>
              <a:ext cx="648387" cy="648387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1FF519E-BF65-4A05-A10A-9E69B7D03861}"/>
              </a:ext>
            </a:extLst>
          </p:cNvPr>
          <p:cNvGrpSpPr/>
          <p:nvPr/>
        </p:nvGrpSpPr>
        <p:grpSpPr>
          <a:xfrm>
            <a:off x="700423" y="4405204"/>
            <a:ext cx="828000" cy="828000"/>
            <a:chOff x="-858500" y="4405204"/>
            <a:chExt cx="828000" cy="828000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F1B3DB1-33D2-4544-8701-03DF06B775C7}"/>
                </a:ext>
              </a:extLst>
            </p:cNvPr>
            <p:cNvSpPr/>
            <p:nvPr/>
          </p:nvSpPr>
          <p:spPr>
            <a:xfrm>
              <a:off x="-858500" y="4405204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18" name="Elemento grafico 17" descr="Internet delle cose con riempimento a tinta unita">
              <a:extLst>
                <a:ext uri="{FF2B5EF4-FFF2-40B4-BE49-F238E27FC236}">
                  <a16:creationId xmlns:a16="http://schemas.microsoft.com/office/drawing/2014/main" id="{5FCEE823-AB8C-4EC7-8890-9F948E9E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68693" y="4495010"/>
              <a:ext cx="648387" cy="648387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FDF3FC7-D886-4004-9C10-A1198BFFE5CC}"/>
              </a:ext>
            </a:extLst>
          </p:cNvPr>
          <p:cNvGrpSpPr/>
          <p:nvPr/>
        </p:nvGrpSpPr>
        <p:grpSpPr>
          <a:xfrm>
            <a:off x="-858500" y="5795408"/>
            <a:ext cx="828000" cy="828000"/>
            <a:chOff x="-858500" y="5795408"/>
            <a:chExt cx="828000" cy="828000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2151308F-732A-4B43-A095-531FE5EBCBDA}"/>
                </a:ext>
              </a:extLst>
            </p:cNvPr>
            <p:cNvSpPr/>
            <p:nvPr/>
          </p:nvSpPr>
          <p:spPr>
            <a:xfrm>
              <a:off x="-858500" y="5795408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20" name="Elemento grafico 19" descr="Utenti con riempimento a tinta unita">
              <a:extLst>
                <a:ext uri="{FF2B5EF4-FFF2-40B4-BE49-F238E27FC236}">
                  <a16:creationId xmlns:a16="http://schemas.microsoft.com/office/drawing/2014/main" id="{DAED8FB1-C6AC-4ECE-8495-E67BE27B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68693" y="5891301"/>
              <a:ext cx="648387" cy="648387"/>
            </a:xfrm>
            <a:prstGeom prst="rect">
              <a:avLst/>
            </a:prstGeom>
          </p:spPr>
        </p:pic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C45713E6-B7D9-48C1-B57B-A2C5E93838D9}"/>
              </a:ext>
            </a:extLst>
          </p:cNvPr>
          <p:cNvGrpSpPr/>
          <p:nvPr/>
        </p:nvGrpSpPr>
        <p:grpSpPr>
          <a:xfrm>
            <a:off x="-835025" y="3015000"/>
            <a:ext cx="828000" cy="828000"/>
            <a:chOff x="-858500" y="3015000"/>
            <a:chExt cx="828000" cy="828000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003BFCB9-7560-4E7F-A580-8E63D63D9E64}"/>
                </a:ext>
              </a:extLst>
            </p:cNvPr>
            <p:cNvSpPr/>
            <p:nvPr/>
          </p:nvSpPr>
          <p:spPr>
            <a:xfrm>
              <a:off x="-8585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/>
            </a:p>
          </p:txBody>
        </p:sp>
        <p:pic>
          <p:nvPicPr>
            <p:cNvPr id="14" name="Elemento grafico 13" descr="Database con riempimento a tinta unita">
              <a:extLst>
                <a:ext uri="{FF2B5EF4-FFF2-40B4-BE49-F238E27FC236}">
                  <a16:creationId xmlns:a16="http://schemas.microsoft.com/office/drawing/2014/main" id="{06B3ACA5-2EB2-4595-9623-C8B505F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68693" y="3111254"/>
              <a:ext cx="648387" cy="648387"/>
            </a:xfrm>
            <a:prstGeom prst="rect">
              <a:avLst/>
            </a:prstGeom>
          </p:spPr>
        </p:pic>
      </p:grp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E78984A9-19B7-4778-9382-2396ACD05FAD}"/>
              </a:ext>
            </a:extLst>
          </p:cNvPr>
          <p:cNvSpPr/>
          <p:nvPr/>
        </p:nvSpPr>
        <p:spPr>
          <a:xfrm rot="10800000">
            <a:off x="1" y="-3982049"/>
            <a:ext cx="1131006" cy="17468848"/>
          </a:xfrm>
          <a:custGeom>
            <a:avLst/>
            <a:gdLst>
              <a:gd name="connsiteX0" fmla="*/ 18 w 1131006"/>
              <a:gd name="connsiteY0" fmla="*/ 9544266 h 17468848"/>
              <a:gd name="connsiteX1" fmla="*/ 726281 w 1131006"/>
              <a:gd name="connsiteY1" fmla="*/ 8656653 h 17468848"/>
              <a:gd name="connsiteX2" fmla="*/ 19 w 1131006"/>
              <a:gd name="connsiteY2" fmla="*/ 7791666 h 17468848"/>
              <a:gd name="connsiteX3" fmla="*/ 1131006 w 1131006"/>
              <a:gd name="connsiteY3" fmla="*/ 17468848 h 17468848"/>
              <a:gd name="connsiteX4" fmla="*/ 1 w 1131006"/>
              <a:gd name="connsiteY4" fmla="*/ 17468848 h 17468848"/>
              <a:gd name="connsiteX5" fmla="*/ 1 w 1131006"/>
              <a:gd name="connsiteY5" fmla="*/ 0 h 17468848"/>
              <a:gd name="connsiteX6" fmla="*/ 1131006 w 1131006"/>
              <a:gd name="connsiteY6" fmla="*/ 0 h 174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006" h="17468848">
                <a:moveTo>
                  <a:pt x="18" y="9544266"/>
                </a:moveTo>
                <a:cubicBezTo>
                  <a:pt x="6061" y="8986287"/>
                  <a:pt x="725441" y="9180690"/>
                  <a:pt x="726281" y="8656653"/>
                </a:cubicBezTo>
                <a:cubicBezTo>
                  <a:pt x="727138" y="8121997"/>
                  <a:pt x="-4353" y="8366616"/>
                  <a:pt x="19" y="7791666"/>
                </a:cubicBezTo>
                <a:close/>
                <a:moveTo>
                  <a:pt x="1131006" y="17468848"/>
                </a:moveTo>
                <a:lnTo>
                  <a:pt x="1" y="17468848"/>
                </a:lnTo>
                <a:lnTo>
                  <a:pt x="1" y="0"/>
                </a:lnTo>
                <a:lnTo>
                  <a:pt x="11310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108C388-AE81-4487-B773-E721637A56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04" y="266530"/>
            <a:ext cx="1876595" cy="187659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72DB9B-B954-409B-B540-D2AF031268A2}"/>
              </a:ext>
            </a:extLst>
          </p:cNvPr>
          <p:cNvSpPr txBox="1"/>
          <p:nvPr/>
        </p:nvSpPr>
        <p:spPr>
          <a:xfrm>
            <a:off x="9772650" y="2088156"/>
            <a:ext cx="24098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NaTour21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CF1412-3B9D-4FAB-998A-CD1A5A5D29C0}"/>
              </a:ext>
            </a:extLst>
          </p:cNvPr>
          <p:cNvGrpSpPr/>
          <p:nvPr/>
        </p:nvGrpSpPr>
        <p:grpSpPr>
          <a:xfrm>
            <a:off x="221907" y="324398"/>
            <a:ext cx="648387" cy="6215290"/>
            <a:chOff x="221907" y="324398"/>
            <a:chExt cx="648387" cy="6215290"/>
          </a:xfrm>
        </p:grpSpPr>
        <p:pic>
          <p:nvPicPr>
            <p:cNvPr id="31" name="Elemento grafico 30" descr="Luci accese con riempimento a tinta unita">
              <a:hlinkClick r:id="rId13" action="ppaction://hlinksldjump"/>
              <a:extLst>
                <a:ext uri="{FF2B5EF4-FFF2-40B4-BE49-F238E27FC236}">
                  <a16:creationId xmlns:a16="http://schemas.microsoft.com/office/drawing/2014/main" id="{681F6197-24DD-438A-BBB9-CAFF11825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1907" y="324398"/>
              <a:ext cx="648387" cy="648387"/>
            </a:xfrm>
            <a:prstGeom prst="rect">
              <a:avLst/>
            </a:prstGeom>
          </p:spPr>
        </p:pic>
        <p:pic>
          <p:nvPicPr>
            <p:cNvPr id="32" name="Elemento grafico 31" descr="Database con riempimento a tinta unita">
              <a:hlinkClick r:id="rId16" action="ppaction://hlinksldjump"/>
              <a:extLst>
                <a:ext uri="{FF2B5EF4-FFF2-40B4-BE49-F238E27FC236}">
                  <a16:creationId xmlns:a16="http://schemas.microsoft.com/office/drawing/2014/main" id="{0C45B2A5-EC7E-4113-B843-1BC4EE1A5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21907" y="3111254"/>
              <a:ext cx="648387" cy="648387"/>
            </a:xfrm>
            <a:prstGeom prst="rect">
              <a:avLst/>
            </a:prstGeom>
          </p:spPr>
        </p:pic>
        <p:pic>
          <p:nvPicPr>
            <p:cNvPr id="33" name="Elemento grafico 32" descr="Smartphone con riempimento a tinta unita">
              <a:hlinkClick r:id="rId19" action="ppaction://hlinksldjump"/>
              <a:extLst>
                <a:ext uri="{FF2B5EF4-FFF2-40B4-BE49-F238E27FC236}">
                  <a16:creationId xmlns:a16="http://schemas.microsoft.com/office/drawing/2014/main" id="{C98EF3FB-B812-4547-816B-F320138B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21907" y="1714602"/>
              <a:ext cx="648387" cy="648387"/>
            </a:xfrm>
            <a:prstGeom prst="rect">
              <a:avLst/>
            </a:prstGeom>
          </p:spPr>
        </p:pic>
        <p:pic>
          <p:nvPicPr>
            <p:cNvPr id="34" name="Elemento grafico 33" descr="Internet delle cose con riempimento a tinta unita">
              <a:hlinkClick r:id="rId22" action="ppaction://hlinksldjump"/>
              <a:extLst>
                <a:ext uri="{FF2B5EF4-FFF2-40B4-BE49-F238E27FC236}">
                  <a16:creationId xmlns:a16="http://schemas.microsoft.com/office/drawing/2014/main" id="{EFF6F2C3-5EAC-494C-87DB-8B63DFEF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21907" y="4495010"/>
              <a:ext cx="648387" cy="648387"/>
            </a:xfrm>
            <a:prstGeom prst="rect">
              <a:avLst/>
            </a:prstGeom>
          </p:spPr>
        </p:pic>
        <p:pic>
          <p:nvPicPr>
            <p:cNvPr id="35" name="Elemento grafico 34" descr="Utenti con riempimento a tinta unita">
              <a:hlinkClick r:id="rId25" action="ppaction://hlinksldjump"/>
              <a:extLst>
                <a:ext uri="{FF2B5EF4-FFF2-40B4-BE49-F238E27FC236}">
                  <a16:creationId xmlns:a16="http://schemas.microsoft.com/office/drawing/2014/main" id="{AA009A78-0E3E-457D-8075-D346F46A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907" y="5891301"/>
              <a:ext cx="648387" cy="6483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5747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9FFE3BA-A3CA-4312-BDF9-E86313F521A3}"/>
              </a:ext>
            </a:extLst>
          </p:cNvPr>
          <p:cNvGrpSpPr/>
          <p:nvPr/>
        </p:nvGrpSpPr>
        <p:grpSpPr>
          <a:xfrm>
            <a:off x="-858500" y="234592"/>
            <a:ext cx="828000" cy="828000"/>
            <a:chOff x="-858500" y="234592"/>
            <a:chExt cx="828000" cy="828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0776417-92F6-4735-8BEB-C2789700D66D}"/>
                </a:ext>
              </a:extLst>
            </p:cNvPr>
            <p:cNvSpPr/>
            <p:nvPr/>
          </p:nvSpPr>
          <p:spPr>
            <a:xfrm>
              <a:off x="-858500" y="234592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Elemento grafico 3" descr="Luci accese con riempimento a tinta unita">
              <a:extLst>
                <a:ext uri="{FF2B5EF4-FFF2-40B4-BE49-F238E27FC236}">
                  <a16:creationId xmlns:a16="http://schemas.microsoft.com/office/drawing/2014/main" id="{81FCC123-9614-4D81-8312-11AC5F87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8693" y="324398"/>
              <a:ext cx="648387" cy="648387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8E855F6-DA9E-48CD-900B-C63AD66F3B76}"/>
              </a:ext>
            </a:extLst>
          </p:cNvPr>
          <p:cNvGrpSpPr/>
          <p:nvPr/>
        </p:nvGrpSpPr>
        <p:grpSpPr>
          <a:xfrm>
            <a:off x="-858500" y="1624796"/>
            <a:ext cx="828000" cy="828000"/>
            <a:chOff x="-858500" y="1624796"/>
            <a:chExt cx="828000" cy="828000"/>
          </a:xfrm>
        </p:grpSpPr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56023B-632D-46C8-8CB4-05E3EA6FF955}"/>
                </a:ext>
              </a:extLst>
            </p:cNvPr>
            <p:cNvSpPr/>
            <p:nvPr/>
          </p:nvSpPr>
          <p:spPr>
            <a:xfrm>
              <a:off x="-858500" y="162479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Elemento grafico 15" descr="Smartphone con riempimento a tinta unita">
              <a:extLst>
                <a:ext uri="{FF2B5EF4-FFF2-40B4-BE49-F238E27FC236}">
                  <a16:creationId xmlns:a16="http://schemas.microsoft.com/office/drawing/2014/main" id="{BEC025AF-FD02-4679-96AA-627353F8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68693" y="1714602"/>
              <a:ext cx="648387" cy="648387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1FF519E-BF65-4A05-A10A-9E69B7D03861}"/>
              </a:ext>
            </a:extLst>
          </p:cNvPr>
          <p:cNvGrpSpPr/>
          <p:nvPr/>
        </p:nvGrpSpPr>
        <p:grpSpPr>
          <a:xfrm>
            <a:off x="-858500" y="4405204"/>
            <a:ext cx="828000" cy="828000"/>
            <a:chOff x="-858500" y="4405204"/>
            <a:chExt cx="828000" cy="828000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F1B3DB1-33D2-4544-8701-03DF06B775C7}"/>
                </a:ext>
              </a:extLst>
            </p:cNvPr>
            <p:cNvSpPr/>
            <p:nvPr/>
          </p:nvSpPr>
          <p:spPr>
            <a:xfrm>
              <a:off x="-858500" y="4405204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18" name="Elemento grafico 17" descr="Internet delle cose con riempimento a tinta unita">
              <a:extLst>
                <a:ext uri="{FF2B5EF4-FFF2-40B4-BE49-F238E27FC236}">
                  <a16:creationId xmlns:a16="http://schemas.microsoft.com/office/drawing/2014/main" id="{5FCEE823-AB8C-4EC7-8890-9F948E9E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68693" y="4495010"/>
              <a:ext cx="648387" cy="648387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FDF3FC7-D886-4004-9C10-A1198BFFE5CC}"/>
              </a:ext>
            </a:extLst>
          </p:cNvPr>
          <p:cNvGrpSpPr/>
          <p:nvPr/>
        </p:nvGrpSpPr>
        <p:grpSpPr>
          <a:xfrm>
            <a:off x="710128" y="5795408"/>
            <a:ext cx="828000" cy="828000"/>
            <a:chOff x="-858500" y="5795408"/>
            <a:chExt cx="828000" cy="828000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2151308F-732A-4B43-A095-531FE5EBCBDA}"/>
                </a:ext>
              </a:extLst>
            </p:cNvPr>
            <p:cNvSpPr/>
            <p:nvPr/>
          </p:nvSpPr>
          <p:spPr>
            <a:xfrm>
              <a:off x="-858500" y="5795408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20" name="Elemento grafico 19" descr="Utenti con riempimento a tinta unita">
              <a:extLst>
                <a:ext uri="{FF2B5EF4-FFF2-40B4-BE49-F238E27FC236}">
                  <a16:creationId xmlns:a16="http://schemas.microsoft.com/office/drawing/2014/main" id="{DAED8FB1-C6AC-4ECE-8495-E67BE27B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68693" y="5891301"/>
              <a:ext cx="648387" cy="648387"/>
            </a:xfrm>
            <a:prstGeom prst="rect">
              <a:avLst/>
            </a:prstGeom>
          </p:spPr>
        </p:pic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C45713E6-B7D9-48C1-B57B-A2C5E93838D9}"/>
              </a:ext>
            </a:extLst>
          </p:cNvPr>
          <p:cNvGrpSpPr/>
          <p:nvPr/>
        </p:nvGrpSpPr>
        <p:grpSpPr>
          <a:xfrm>
            <a:off x="-844550" y="3015000"/>
            <a:ext cx="828000" cy="828000"/>
            <a:chOff x="-858500" y="3015000"/>
            <a:chExt cx="828000" cy="828000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003BFCB9-7560-4E7F-A580-8E63D63D9E64}"/>
                </a:ext>
              </a:extLst>
            </p:cNvPr>
            <p:cNvSpPr/>
            <p:nvPr/>
          </p:nvSpPr>
          <p:spPr>
            <a:xfrm>
              <a:off x="-8585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/>
            </a:p>
          </p:txBody>
        </p:sp>
        <p:pic>
          <p:nvPicPr>
            <p:cNvPr id="14" name="Elemento grafico 13" descr="Database con riempimento a tinta unita">
              <a:extLst>
                <a:ext uri="{FF2B5EF4-FFF2-40B4-BE49-F238E27FC236}">
                  <a16:creationId xmlns:a16="http://schemas.microsoft.com/office/drawing/2014/main" id="{06B3ACA5-2EB2-4595-9623-C8B505F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68693" y="3111254"/>
              <a:ext cx="648387" cy="648387"/>
            </a:xfrm>
            <a:prstGeom prst="rect">
              <a:avLst/>
            </a:prstGeom>
          </p:spPr>
        </p:pic>
      </p:grp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E78984A9-19B7-4778-9382-2396ACD05FAD}"/>
              </a:ext>
            </a:extLst>
          </p:cNvPr>
          <p:cNvSpPr/>
          <p:nvPr/>
        </p:nvSpPr>
        <p:spPr>
          <a:xfrm rot="10800000">
            <a:off x="1" y="-2589494"/>
            <a:ext cx="1131006" cy="17468848"/>
          </a:xfrm>
          <a:custGeom>
            <a:avLst/>
            <a:gdLst>
              <a:gd name="connsiteX0" fmla="*/ 18 w 1131006"/>
              <a:gd name="connsiteY0" fmla="*/ 9544266 h 17468848"/>
              <a:gd name="connsiteX1" fmla="*/ 726281 w 1131006"/>
              <a:gd name="connsiteY1" fmla="*/ 8656653 h 17468848"/>
              <a:gd name="connsiteX2" fmla="*/ 19 w 1131006"/>
              <a:gd name="connsiteY2" fmla="*/ 7791666 h 17468848"/>
              <a:gd name="connsiteX3" fmla="*/ 1131006 w 1131006"/>
              <a:gd name="connsiteY3" fmla="*/ 17468848 h 17468848"/>
              <a:gd name="connsiteX4" fmla="*/ 1 w 1131006"/>
              <a:gd name="connsiteY4" fmla="*/ 17468848 h 17468848"/>
              <a:gd name="connsiteX5" fmla="*/ 1 w 1131006"/>
              <a:gd name="connsiteY5" fmla="*/ 0 h 17468848"/>
              <a:gd name="connsiteX6" fmla="*/ 1131006 w 1131006"/>
              <a:gd name="connsiteY6" fmla="*/ 0 h 174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006" h="17468848">
                <a:moveTo>
                  <a:pt x="18" y="9544266"/>
                </a:moveTo>
                <a:cubicBezTo>
                  <a:pt x="6061" y="8986287"/>
                  <a:pt x="725441" y="9180690"/>
                  <a:pt x="726281" y="8656653"/>
                </a:cubicBezTo>
                <a:cubicBezTo>
                  <a:pt x="727138" y="8121997"/>
                  <a:pt x="-4353" y="8366616"/>
                  <a:pt x="19" y="7791666"/>
                </a:cubicBezTo>
                <a:close/>
                <a:moveTo>
                  <a:pt x="1131006" y="17468848"/>
                </a:moveTo>
                <a:lnTo>
                  <a:pt x="1" y="17468848"/>
                </a:lnTo>
                <a:lnTo>
                  <a:pt x="1" y="0"/>
                </a:lnTo>
                <a:lnTo>
                  <a:pt x="11310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108C388-AE81-4487-B773-E721637A56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04" y="266530"/>
            <a:ext cx="1876595" cy="187659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72DB9B-B954-409B-B540-D2AF031268A2}"/>
              </a:ext>
            </a:extLst>
          </p:cNvPr>
          <p:cNvSpPr txBox="1"/>
          <p:nvPr/>
        </p:nvSpPr>
        <p:spPr>
          <a:xfrm>
            <a:off x="9772650" y="2088156"/>
            <a:ext cx="24098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NaTour21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CF1412-3B9D-4FAB-998A-CD1A5A5D29C0}"/>
              </a:ext>
            </a:extLst>
          </p:cNvPr>
          <p:cNvGrpSpPr/>
          <p:nvPr/>
        </p:nvGrpSpPr>
        <p:grpSpPr>
          <a:xfrm>
            <a:off x="221907" y="324398"/>
            <a:ext cx="648387" cy="6215290"/>
            <a:chOff x="221907" y="324398"/>
            <a:chExt cx="648387" cy="6215290"/>
          </a:xfrm>
        </p:grpSpPr>
        <p:pic>
          <p:nvPicPr>
            <p:cNvPr id="31" name="Elemento grafico 30" descr="Luci accese con riempimento a tinta unita">
              <a:hlinkClick r:id="rId13" action="ppaction://hlinksldjump"/>
              <a:extLst>
                <a:ext uri="{FF2B5EF4-FFF2-40B4-BE49-F238E27FC236}">
                  <a16:creationId xmlns:a16="http://schemas.microsoft.com/office/drawing/2014/main" id="{681F6197-24DD-438A-BBB9-CAFF11825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1907" y="324398"/>
              <a:ext cx="648387" cy="648387"/>
            </a:xfrm>
            <a:prstGeom prst="rect">
              <a:avLst/>
            </a:prstGeom>
          </p:spPr>
        </p:pic>
        <p:pic>
          <p:nvPicPr>
            <p:cNvPr id="32" name="Elemento grafico 31" descr="Database con riempimento a tinta unita">
              <a:hlinkClick r:id="rId16" action="ppaction://hlinksldjump"/>
              <a:extLst>
                <a:ext uri="{FF2B5EF4-FFF2-40B4-BE49-F238E27FC236}">
                  <a16:creationId xmlns:a16="http://schemas.microsoft.com/office/drawing/2014/main" id="{0C45B2A5-EC7E-4113-B843-1BC4EE1A5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21907" y="3111254"/>
              <a:ext cx="648387" cy="648387"/>
            </a:xfrm>
            <a:prstGeom prst="rect">
              <a:avLst/>
            </a:prstGeom>
          </p:spPr>
        </p:pic>
        <p:pic>
          <p:nvPicPr>
            <p:cNvPr id="33" name="Elemento grafico 32" descr="Smartphone con riempimento a tinta unita">
              <a:hlinkClick r:id="rId19" action="ppaction://hlinksldjump"/>
              <a:extLst>
                <a:ext uri="{FF2B5EF4-FFF2-40B4-BE49-F238E27FC236}">
                  <a16:creationId xmlns:a16="http://schemas.microsoft.com/office/drawing/2014/main" id="{C98EF3FB-B812-4547-816B-F320138B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21907" y="1714602"/>
              <a:ext cx="648387" cy="648387"/>
            </a:xfrm>
            <a:prstGeom prst="rect">
              <a:avLst/>
            </a:prstGeom>
          </p:spPr>
        </p:pic>
        <p:pic>
          <p:nvPicPr>
            <p:cNvPr id="34" name="Elemento grafico 33" descr="Internet delle cose con riempimento a tinta unita">
              <a:hlinkClick r:id="rId22" action="ppaction://hlinksldjump"/>
              <a:extLst>
                <a:ext uri="{FF2B5EF4-FFF2-40B4-BE49-F238E27FC236}">
                  <a16:creationId xmlns:a16="http://schemas.microsoft.com/office/drawing/2014/main" id="{EFF6F2C3-5EAC-494C-87DB-8B63DFEF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21907" y="4495010"/>
              <a:ext cx="648387" cy="648387"/>
            </a:xfrm>
            <a:prstGeom prst="rect">
              <a:avLst/>
            </a:prstGeom>
          </p:spPr>
        </p:pic>
        <p:pic>
          <p:nvPicPr>
            <p:cNvPr id="35" name="Elemento grafico 34" descr="Utenti con riempimento a tinta unita">
              <a:hlinkClick r:id="rId25" action="ppaction://hlinksldjump"/>
              <a:extLst>
                <a:ext uri="{FF2B5EF4-FFF2-40B4-BE49-F238E27FC236}">
                  <a16:creationId xmlns:a16="http://schemas.microsoft.com/office/drawing/2014/main" id="{AA009A78-0E3E-457D-8075-D346F46A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907" y="5891301"/>
              <a:ext cx="648387" cy="648387"/>
            </a:xfrm>
            <a:prstGeom prst="rect">
              <a:avLst/>
            </a:prstGeom>
          </p:spPr>
        </p:pic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31A0084-6FA5-4477-A276-2AB07AE45E87}"/>
              </a:ext>
            </a:extLst>
          </p:cNvPr>
          <p:cNvSpPr txBox="1"/>
          <p:nvPr/>
        </p:nvSpPr>
        <p:spPr>
          <a:xfrm>
            <a:off x="1782808" y="603453"/>
            <a:ext cx="267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Hey! Non è finita qui!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06A59AC-1E0C-489E-907B-C1CB8A543E9B}"/>
              </a:ext>
            </a:extLst>
          </p:cNvPr>
          <p:cNvSpPr txBox="1"/>
          <p:nvPr/>
        </p:nvSpPr>
        <p:spPr>
          <a:xfrm>
            <a:off x="1782808" y="1281345"/>
            <a:ext cx="3332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  <a:latin typeface="Montserrat" panose="00000500000000000000" pitchFamily="2" charset="0"/>
              </a:rPr>
              <a:t>Cosa abbiamo in programma?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D99D42A8-71D9-4BC7-804C-A85BEF60C9D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936" y="2042436"/>
            <a:ext cx="2444171" cy="1629447"/>
          </a:xfrm>
          <a:prstGeom prst="ellipse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AC80B94F-54BE-4349-94D6-B5672367FE26}"/>
              </a:ext>
            </a:extLst>
          </p:cNvPr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" r="47419"/>
          <a:stretch/>
        </p:blipFill>
        <p:spPr>
          <a:xfrm>
            <a:off x="4563291" y="2247402"/>
            <a:ext cx="2238104" cy="10972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pSp>
        <p:nvGrpSpPr>
          <p:cNvPr id="47" name="Gruppo 46">
            <a:extLst>
              <a:ext uri="{FF2B5EF4-FFF2-40B4-BE49-F238E27FC236}">
                <a16:creationId xmlns:a16="http://schemas.microsoft.com/office/drawing/2014/main" id="{F9BFEF7C-7A58-4AA3-B36E-983C899D3659}"/>
              </a:ext>
            </a:extLst>
          </p:cNvPr>
          <p:cNvGrpSpPr/>
          <p:nvPr/>
        </p:nvGrpSpPr>
        <p:grpSpPr>
          <a:xfrm>
            <a:off x="6922246" y="1333825"/>
            <a:ext cx="1876595" cy="3046668"/>
            <a:chOff x="6831895" y="1333825"/>
            <a:chExt cx="1876595" cy="3046668"/>
          </a:xfrm>
        </p:grpSpPr>
        <p:pic>
          <p:nvPicPr>
            <p:cNvPr id="44" name="Immagine 43">
              <a:extLst>
                <a:ext uri="{FF2B5EF4-FFF2-40B4-BE49-F238E27FC236}">
                  <a16:creationId xmlns:a16="http://schemas.microsoft.com/office/drawing/2014/main" id="{D5909D0E-B57E-4EFC-A36B-43E94E25BF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944" t="21233" r="38027" b="19526"/>
            <a:stretch/>
          </p:blipFill>
          <p:spPr>
            <a:xfrm>
              <a:off x="6831895" y="1333825"/>
              <a:ext cx="1876595" cy="3046668"/>
            </a:xfrm>
            <a:prstGeom prst="rect">
              <a:avLst/>
            </a:prstGeom>
          </p:spPr>
        </p:pic>
        <p:pic>
          <p:nvPicPr>
            <p:cNvPr id="46" name="Immagine 45">
              <a:extLst>
                <a:ext uri="{FF2B5EF4-FFF2-40B4-BE49-F238E27FC236}">
                  <a16:creationId xmlns:a16="http://schemas.microsoft.com/office/drawing/2014/main" id="{6106CBA5-50BF-4CB8-9767-C1EBD2347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0507" y="2055616"/>
              <a:ext cx="1219370" cy="12193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0107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209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6" baseType="lpstr">
      <vt:lpstr>Arial</vt:lpstr>
      <vt:lpstr>Bell MT</vt:lpstr>
      <vt:lpstr>Calibri</vt:lpstr>
      <vt:lpstr>Calibri Light</vt:lpstr>
      <vt:lpstr>Corbel</vt:lpstr>
      <vt:lpstr>Montserrat</vt:lpstr>
      <vt:lpstr>Verdana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LUCA BIANCO</dc:creator>
  <cp:lastModifiedBy>LUCA BIANCO</cp:lastModifiedBy>
  <cp:revision>5</cp:revision>
  <dcterms:created xsi:type="dcterms:W3CDTF">2022-03-14T09:26:17Z</dcterms:created>
  <dcterms:modified xsi:type="dcterms:W3CDTF">2022-03-16T17:29:39Z</dcterms:modified>
</cp:coreProperties>
</file>