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9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0CC66"/>
    <a:srgbClr val="1B5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07BB7-A318-423D-9AE8-6FFBF05F8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FF2618-CDDB-4D0B-8E08-210C15B7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2E9A4-EF21-46EF-BA41-C9B2DF6C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15/03/2022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4D7894-BC4F-4D37-A4B5-2D6F4343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4D2857-3B94-46D1-94FA-A4DEE59F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7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A8F1F7-D437-489D-BB4F-7B846EA9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635628-EBB2-41FD-B7A7-8C71D046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DBDC8-D8A9-4089-84AC-43372046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15/03/2022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E49B60-0AF2-4990-A9BF-52B7B1B2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268F73-48DA-4BA9-9EA6-A09D2743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34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E80776-2B8E-466A-9C07-5F72037FE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D5A07B-0464-4B61-AD56-4D93FC49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FE29C7-C7D6-4DDD-821B-6533BF1F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15/03/2022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92E15-9A03-4A75-AA04-7F276E9D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49CBDF-2E87-429B-BE75-3EDDE87B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42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998C7-E462-4C0B-A91C-EFA5DF9B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8D5FD0-E5E7-48F5-BDD8-95C4B1CA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DE985-7214-4E30-87FD-59CE2DBF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15/03/2022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EA3C0A-D2C7-4AD6-AF36-B162A490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3BCCD5-A904-477F-B4D1-CD381E4B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58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A9CC-31DC-4BC8-A22F-45475266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8F375-9EB7-41C8-A30C-6692B1D4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B6E24E-3B5F-4574-BB18-950EE8E8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15/03/2022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7490BB-0B57-4748-8914-6F566463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9554AD-5F5C-4E74-9273-EEAF4E2D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6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5417F-89F7-4939-B34A-3EB9892C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2E734C-1D6C-4E88-8DC7-8BD8FE02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1E5F2E-650D-49D0-B657-FF522CFB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EBB650-3C63-44D0-A015-A246DC2C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15/03/2022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1D79EE-44F3-4B13-8152-AF56FB03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5CCB68-670E-48BF-81E0-8FB4ED40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86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51673-D2A9-42E6-8208-7765AFA7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5187C2-F280-458D-9335-34FAFD27B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87D3DE-CD59-42FD-8158-EB26E29E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6613C0-1B8C-46B1-9CBF-187050DB2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A9AB89C-88F8-4CB5-8ED3-8BF5307E1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C3A12D-FC3E-42C2-85AE-8C9D4237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15/03/2022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0CE7F2-F2D5-4876-8905-A792FC88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3502FF-82A8-4F86-B172-DA5D6D0A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02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FA913B-0CC8-4044-8828-5EE37095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9E025C7-CFA4-41BC-A5E9-C9EADCF1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15/03/2022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E7614D-4251-48AA-A27D-B404E14D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578A5C-145C-4F48-80FD-CDEA7EDC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64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D7DDAB-E198-41F9-B015-4800B3C8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15/03/2022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541FB23-16F0-4804-843A-2450BF6B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B843D2-E71B-4BB7-B513-42741D7D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1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2ADA-EFB4-43F9-8422-9CD90226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FBBA3C-3C0E-4432-B427-FB0D21C5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094CB-9B60-4075-9D0E-81FDED0A8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C0DD08-4C53-4F55-A999-F09BCB0E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15/03/2022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22ED8C-37C3-49ED-B72D-9C6D7DB4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8C277-C6C3-43B3-AB9F-E52A25CF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48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E9BC5-2B88-4D93-9C2B-4DEB3975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ACB9F7-BE44-4A27-B44C-7E7B8783A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66BCEB-D8B2-40E1-A52A-8394F0721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971A1D-F655-418B-AA7D-50BF8B95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15/03/2022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1F2F60-1629-4BDB-8821-18DC2EB0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B2F0FA-4148-49EB-84CF-4A66B86E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28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C93298-86B5-4F3D-B15D-C829E05D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0EA235-FF27-4E00-8470-CC677462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E5F0D3-6908-4D19-A9CD-53A07BBB2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04D9-6A3C-4A49-AACC-26C8A614B2B6}" type="datetimeFigureOut">
              <a:rPr lang="it-IT" smtClean="0"/>
              <a:t>15/03/2022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2D9016-A34E-40D6-9ABB-473D3C3E7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8EF40E-A5C0-4E9D-AA1C-EB76685A5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4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9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23" Type="http://schemas.openxmlformats.org/officeDocument/2006/relationships/image" Target="../media/image21.png"/><Relationship Id="rId28" Type="http://schemas.openxmlformats.org/officeDocument/2006/relationships/slide" Target="slide3.xml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Relationship Id="rId22" Type="http://schemas.openxmlformats.org/officeDocument/2006/relationships/slide" Target="slide6.xml"/><Relationship Id="rId27" Type="http://schemas.openxmlformats.org/officeDocument/2006/relationships/image" Target="../media/image24.svg"/><Relationship Id="rId30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9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Relationship Id="rId22" Type="http://schemas.openxmlformats.org/officeDocument/2006/relationships/slide" Target="slide6.xml"/><Relationship Id="rId27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9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6.xml"/><Relationship Id="rId27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0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5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6.xml"/><Relationship Id="rId27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31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15.png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6.xml"/><Relationship Id="rId27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3.svg"/><Relationship Id="rId26" Type="http://schemas.openxmlformats.org/officeDocument/2006/relationships/image" Target="../media/image15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32.png"/><Relationship Id="rId25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5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10" Type="http://schemas.openxmlformats.org/officeDocument/2006/relationships/image" Target="../media/image13.png"/><Relationship Id="rId19" Type="http://schemas.openxmlformats.org/officeDocument/2006/relationships/slide" Target="slide4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6.xml"/><Relationship Id="rId27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cielo, esterni, erba, montagna&#10;&#10;Descrizione generata automaticamente">
            <a:extLst>
              <a:ext uri="{FF2B5EF4-FFF2-40B4-BE49-F238E27FC236}">
                <a16:creationId xmlns:a16="http://schemas.microsoft.com/office/drawing/2014/main" id="{CA65C320-B22F-4102-AA8D-D9B3B77CA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/>
          <a:stretch/>
        </p:blipFill>
        <p:spPr>
          <a:xfrm flipH="1">
            <a:off x="-1" y="10"/>
            <a:ext cx="9324975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60" y="266530"/>
            <a:ext cx="2438740" cy="243874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9113AA-1BCC-4E52-8A14-E6CBFD63C7BC}"/>
              </a:ext>
            </a:extLst>
          </p:cNvPr>
          <p:cNvSpPr txBox="1"/>
          <p:nvPr/>
        </p:nvSpPr>
        <p:spPr>
          <a:xfrm>
            <a:off x="9058275" y="3765972"/>
            <a:ext cx="3105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Zaino, scarpe, NaTour, Trekking!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077325" y="2773956"/>
            <a:ext cx="3105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pic>
        <p:nvPicPr>
          <p:cNvPr id="7" name="Elemento grafico 6" descr="Play con riempimento a tinta unita">
            <a:hlinkClick r:id="rId4" action="ppaction://hlinksldjump"/>
            <a:extLst>
              <a:ext uri="{FF2B5EF4-FFF2-40B4-BE49-F238E27FC236}">
                <a16:creationId xmlns:a16="http://schemas.microsoft.com/office/drawing/2014/main" id="{3AE7F844-4504-4C39-A240-29BD9E453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9025" y="5677070"/>
            <a:ext cx="914400" cy="9144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A2148FEC-6C71-4AA7-8595-E81F075EA3CD}"/>
              </a:ext>
            </a:extLst>
          </p:cNvPr>
          <p:cNvSpPr/>
          <p:nvPr/>
        </p:nvSpPr>
        <p:spPr>
          <a:xfrm>
            <a:off x="8845182" y="5724695"/>
            <a:ext cx="22895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Let’s play</a:t>
            </a:r>
          </a:p>
        </p:txBody>
      </p:sp>
    </p:spTree>
    <p:extLst>
      <p:ext uri="{BB962C8B-B14F-4D97-AF65-F5344CB8AC3E}">
        <p14:creationId xmlns:p14="http://schemas.microsoft.com/office/powerpoint/2010/main" val="87544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6" name="Elemento grafico 5" descr="Play con riempimento a tinta unita">
            <a:hlinkClick r:id="rId28" action="ppaction://hlinksldjump"/>
            <a:extLst>
              <a:ext uri="{FF2B5EF4-FFF2-40B4-BE49-F238E27FC236}">
                <a16:creationId xmlns:a16="http://schemas.microsoft.com/office/drawing/2014/main" id="{0FFA293F-D367-4481-A05B-7D33725AEBD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62CA530-588E-41CA-8959-4F2EBED352F6}"/>
              </a:ext>
            </a:extLst>
          </p:cNvPr>
          <p:cNvSpPr/>
          <p:nvPr/>
        </p:nvSpPr>
        <p:spPr>
          <a:xfrm>
            <a:off x="3101750" y="28575"/>
            <a:ext cx="5988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Cos’è NaTour21?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D861AC-BDCA-4024-8D14-D0CBA6D47ACE}"/>
              </a:ext>
            </a:extLst>
          </p:cNvPr>
          <p:cNvSpPr txBox="1"/>
          <p:nvPr/>
        </p:nvSpPr>
        <p:spPr>
          <a:xfrm>
            <a:off x="1213189" y="1565766"/>
            <a:ext cx="8349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  <a:ea typeface="Verdana" panose="020B0604030504040204" pitchFamily="34" charset="0"/>
              </a:rPr>
              <a:t>NaTour21 è un moderno social network per dispositivi mobile che nasce come supporto di condivisione </a:t>
            </a:r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  <a:ea typeface="Verdana" panose="020B0604030504040204" pitchFamily="34" charset="0"/>
              </a:rPr>
              <a:t>di materiale per amanti di trekking ed escursionismo.</a:t>
            </a:r>
            <a:endParaRPr lang="it-IT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pitchFamily="2" charset="0"/>
              <a:ea typeface="Verdana" panose="020B0604030504040204" pitchFamily="34" charset="0"/>
            </a:endParaRPr>
          </a:p>
          <a:p>
            <a:endParaRPr lang="it-IT" dirty="0"/>
          </a:p>
        </p:txBody>
      </p:sp>
      <p:graphicFrame>
        <p:nvGraphicFramePr>
          <p:cNvPr id="21" name="Tabella 21">
            <a:extLst>
              <a:ext uri="{FF2B5EF4-FFF2-40B4-BE49-F238E27FC236}">
                <a16:creationId xmlns:a16="http://schemas.microsoft.com/office/drawing/2014/main" id="{CC23155D-631E-43A2-81A7-58B73B265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43480"/>
              </p:ext>
            </p:extLst>
          </p:nvPr>
        </p:nvGraphicFramePr>
        <p:xfrm>
          <a:off x="2066925" y="3459474"/>
          <a:ext cx="8134350" cy="263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37012506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73438989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3741498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38410302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61884089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428863733"/>
                    </a:ext>
                  </a:extLst>
                </a:gridCol>
              </a:tblGrid>
              <a:tr h="34871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CREDENZIALI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43838"/>
                  </a:ext>
                </a:extLst>
              </a:tr>
              <a:tr h="335378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latin typeface="Montserrat" panose="00000500000000000000" pitchFamily="2" charset="0"/>
                        </a:rPr>
                        <a:t>Via Francigena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16.200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9.000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01536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Cammini di San Francesco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5.559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7.352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8.284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10279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Via degli Dei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3.800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846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Cammino di San Benedetto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2.016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2.210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1.494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95777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Cammini Francigeni di Sicilia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68432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903242A-13BB-4AD6-85C6-C33C50EE061B}"/>
              </a:ext>
            </a:extLst>
          </p:cNvPr>
          <p:cNvSpPr txBox="1"/>
          <p:nvPr/>
        </p:nvSpPr>
        <p:spPr>
          <a:xfrm>
            <a:off x="1301525" y="2758426"/>
            <a:ext cx="193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Un po’ di dati..</a:t>
            </a:r>
          </a:p>
        </p:txBody>
      </p:sp>
    </p:spTree>
    <p:extLst>
      <p:ext uri="{BB962C8B-B14F-4D97-AF65-F5344CB8AC3E}">
        <p14:creationId xmlns:p14="http://schemas.microsoft.com/office/powerpoint/2010/main" val="58271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3" name="Elemento grafico 2" descr="Aggiorna con riempimento a tinta unita">
            <a:hlinkClick r:id="rId13" action="ppaction://hlinksldjump"/>
            <a:extLst>
              <a:ext uri="{FF2B5EF4-FFF2-40B4-BE49-F238E27FC236}">
                <a16:creationId xmlns:a16="http://schemas.microsoft.com/office/drawing/2014/main" id="{B2A6F4B5-349C-412C-809A-846FB781287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95EE121A-CF2B-444D-89AF-087B2233E9B5}"/>
              </a:ext>
            </a:extLst>
          </p:cNvPr>
          <p:cNvSpPr/>
          <p:nvPr/>
        </p:nvSpPr>
        <p:spPr>
          <a:xfrm>
            <a:off x="1516052" y="1277048"/>
            <a:ext cx="29527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Cosa offre NaTour21?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DBCB35-A77D-4B8E-B8FE-F97A56CA9671}"/>
              </a:ext>
            </a:extLst>
          </p:cNvPr>
          <p:cNvSpPr/>
          <p:nvPr/>
        </p:nvSpPr>
        <p:spPr>
          <a:xfrm>
            <a:off x="5735158" y="1277048"/>
            <a:ext cx="24625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Com’è composta?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F09BAD-1CF4-40FE-9244-2D0B8641A108}"/>
              </a:ext>
            </a:extLst>
          </p:cNvPr>
          <p:cNvSpPr txBox="1"/>
          <p:nvPr/>
        </p:nvSpPr>
        <p:spPr>
          <a:xfrm>
            <a:off x="1683784" y="1773793"/>
            <a:ext cx="32692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Pubblicazione di itinerari in piattaforma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Registrazione di un itinerario mentre lo si percorre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Ricerca di itinerari tramite nome ed una vasta gamma di filtri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Pubblicazione di foto riguardanti itinerari presenti in piattaforma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Gestione di raccolte personali di itinerari presenti sul social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Un proprio profilo personale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Tanto altro ancora…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8D8B3B-0ED9-4E90-91EE-458ECE7523F3}"/>
              </a:ext>
            </a:extLst>
          </p:cNvPr>
          <p:cNvSpPr txBox="1"/>
          <p:nvPr/>
        </p:nvSpPr>
        <p:spPr>
          <a:xfrm>
            <a:off x="5857961" y="1773793"/>
            <a:ext cx="25298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Il sistema è formato 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Un back-end sicuro, performante e consistente che lavora per la comunicazione con il client, per la gestione, elaborazione e immagazzinamento dei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Un modulo applicativo lato client user friendly che permette la visualizzazione del sistema all’utente</a:t>
            </a:r>
          </a:p>
        </p:txBody>
      </p:sp>
    </p:spTree>
    <p:extLst>
      <p:ext uri="{BB962C8B-B14F-4D97-AF65-F5344CB8AC3E}">
        <p14:creationId xmlns:p14="http://schemas.microsoft.com/office/powerpoint/2010/main" val="173226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695887" y="1639310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9934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674429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917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69124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536317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394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700423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5025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398204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574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710128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455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258949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1A0084-6FA5-4477-A276-2AB07AE45E87}"/>
              </a:ext>
            </a:extLst>
          </p:cNvPr>
          <p:cNvSpPr txBox="1"/>
          <p:nvPr/>
        </p:nvSpPr>
        <p:spPr>
          <a:xfrm>
            <a:off x="1800225" y="719692"/>
            <a:ext cx="288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Cosa abbiamo in programma</a:t>
            </a:r>
          </a:p>
        </p:txBody>
      </p:sp>
    </p:spTree>
    <p:extLst>
      <p:ext uri="{BB962C8B-B14F-4D97-AF65-F5344CB8AC3E}">
        <p14:creationId xmlns:p14="http://schemas.microsoft.com/office/powerpoint/2010/main" val="286010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201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Arial</vt:lpstr>
      <vt:lpstr>Bell MT</vt:lpstr>
      <vt:lpstr>Calibri</vt:lpstr>
      <vt:lpstr>Calibri Light</vt:lpstr>
      <vt:lpstr>Corbel</vt:lpstr>
      <vt:lpstr>Montserrat</vt:lpstr>
      <vt:lpstr>Verdana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BIANCO</dc:creator>
  <cp:lastModifiedBy>LUCA BIANCO</cp:lastModifiedBy>
  <cp:revision>4</cp:revision>
  <dcterms:created xsi:type="dcterms:W3CDTF">2022-03-14T09:26:17Z</dcterms:created>
  <dcterms:modified xsi:type="dcterms:W3CDTF">2022-03-15T17:39:14Z</dcterms:modified>
</cp:coreProperties>
</file>