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57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96484"/>
            <a:ext cx="3886200" cy="318346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2717"/>
            <a:ext cx="3429000" cy="22076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486834"/>
            <a:ext cx="98583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86834"/>
            <a:ext cx="2900363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4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279653"/>
            <a:ext cx="3943350" cy="380364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6119286"/>
            <a:ext cx="3943350" cy="20002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434167"/>
            <a:ext cx="19431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434167"/>
            <a:ext cx="19431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6836"/>
            <a:ext cx="39433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241551"/>
            <a:ext cx="1934170" cy="109854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3340100"/>
            <a:ext cx="193417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241551"/>
            <a:ext cx="1943696" cy="109854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3340100"/>
            <a:ext cx="194369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6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7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8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316569"/>
            <a:ext cx="2314575" cy="64981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0"/>
            <a:ext cx="1474589" cy="508211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316569"/>
            <a:ext cx="2314575" cy="649816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0"/>
            <a:ext cx="1474589" cy="508211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8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CAAA-2F3A-4F02-881E-B687949B317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5494-3AF6-427D-AFCC-9D651E96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0544" cy="117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2</cp:revision>
  <dcterms:created xsi:type="dcterms:W3CDTF">2016-11-10T23:55:26Z</dcterms:created>
  <dcterms:modified xsi:type="dcterms:W3CDTF">2016-11-10T23:59:22Z</dcterms:modified>
</cp:coreProperties>
</file>