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Pages in Demo Video</a:t>
            </a:r>
          </a:p>
        </p:txBody>
      </p:sp>
    </p:spTree>
    <p:extLst>
      <p:ext uri="{BB962C8B-B14F-4D97-AF65-F5344CB8AC3E}">
        <p14:creationId xmlns:p14="http://schemas.microsoft.com/office/powerpoint/2010/main" val="33155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792"/>
            <a:ext cx="12264705" cy="60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787"/>
            <a:ext cx="12192000" cy="6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040"/>
            <a:ext cx="12192000" cy="59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Home </a:t>
            </a:r>
            <a:r>
              <a:rPr lang="en-US"/>
              <a:t>Page with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042"/>
            <a:ext cx="12271216" cy="58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Event Example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16"/>
            <a:ext cx="12896875" cy="61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Pages in Demo Video</vt:lpstr>
      <vt:lpstr>Login Page</vt:lpstr>
      <vt:lpstr>Register Page</vt:lpstr>
      <vt:lpstr>Home Page</vt:lpstr>
      <vt:lpstr>Home Page with Menu</vt:lpstr>
      <vt:lpstr>Event Example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Pages in Demo Video</dc:title>
  <dc:creator>David</dc:creator>
  <cp:lastModifiedBy>David</cp:lastModifiedBy>
  <cp:revision>2</cp:revision>
  <dcterms:created xsi:type="dcterms:W3CDTF">2016-11-18T04:00:48Z</dcterms:created>
  <dcterms:modified xsi:type="dcterms:W3CDTF">2016-11-18T04:33:29Z</dcterms:modified>
</cp:coreProperties>
</file>