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86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" y="-92766"/>
            <a:ext cx="5486051" cy="135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</cp:revision>
  <dcterms:created xsi:type="dcterms:W3CDTF">2016-11-10T23:55:26Z</dcterms:created>
  <dcterms:modified xsi:type="dcterms:W3CDTF">2016-11-11T00:04:23Z</dcterms:modified>
</cp:coreProperties>
</file>