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55" r:id="rId6"/>
    <p:sldId id="263" r:id="rId7"/>
    <p:sldId id="270" r:id="rId8"/>
    <p:sldId id="258" r:id="rId9"/>
    <p:sldId id="265" r:id="rId10"/>
    <p:sldId id="284" r:id="rId11"/>
    <p:sldId id="353" r:id="rId12"/>
  </p:sldIdLst>
  <p:sldSz cx="12192000" cy="6858000"/>
  <p:notesSz cx="6858000" cy="9144000"/>
  <p:defaultTextStyle>
    <a:defPPr>
      <a:defRPr lang="id-ID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54ECA"/>
    <a:srgbClr val="A568D2"/>
    <a:srgbClr val="FB5331"/>
    <a:srgbClr val="EA2D00"/>
    <a:srgbClr val="7131A1"/>
    <a:srgbClr val="532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27"/>
    <p:restoredTop sz="94434"/>
  </p:normalViewPr>
  <p:slideViewPr>
    <p:cSldViewPr snapToGrid="0" showGuides="1">
      <p:cViewPr>
        <p:scale>
          <a:sx n="100" d="100"/>
          <a:sy n="100" d="100"/>
        </p:scale>
        <p:origin x="2484" y="720"/>
      </p:cViewPr>
      <p:guideLst>
        <p:guide orient="horz" pos="2201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id-ID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FBAFCD-0A9D-41B8-8A41-81C2CCCA8C04}" type="slidenum">
              <a:rPr kumimoji="0" lang="id-ID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id-ID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81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986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02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22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84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45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93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068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10ADA5-1E1E-4347-A36D-E56171DF0A75}" type="datetimeFigureOut">
              <a:rPr kumimoji="0" lang="id-ID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id-ID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3F82A7-3E71-4559-8155-AAF1EBCF36D6}" type="slidenum">
              <a:rPr kumimoji="0" lang="id-ID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id-ID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3F82A7-3E71-4559-8155-AAF1EBCF36D6}" type="slidenum">
              <a:rPr kumimoji="0" lang="id-ID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id-ID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3F82A7-3E71-4559-8155-AAF1EBCF36D6}" type="slidenum">
              <a:rPr kumimoji="0" lang="id-ID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id-ID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3F82A7-3E71-4559-8155-AAF1EBCF36D6}" type="slidenum">
              <a:rPr kumimoji="0" lang="id-ID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id-ID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3F82A7-3E71-4559-8155-AAF1EBCF36D6}" type="slidenum">
              <a:rPr kumimoji="0" lang="id-ID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id-ID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3F82A7-3E71-4559-8155-AAF1EBCF36D6}" type="slidenum">
              <a:rPr kumimoji="0" lang="id-ID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id-ID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3F82A7-3E71-4559-8155-AAF1EBCF36D6}" type="slidenum">
              <a:rPr kumimoji="0" lang="id-ID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id-ID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3F82A7-3E71-4559-8155-AAF1EBCF36D6}" type="slidenum">
              <a:rPr kumimoji="0" lang="id-ID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id-ID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3F82A7-3E71-4559-8155-AAF1EBCF36D6}" type="slidenum">
              <a:rPr kumimoji="0" lang="id-ID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id-ID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3F82A7-3E71-4559-8155-AAF1EBCF36D6}" type="slidenum">
              <a:rPr kumimoji="0" lang="id-ID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id-ID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3F82A7-3E71-4559-8155-AAF1EBCF36D6}" type="slidenum">
              <a:rPr kumimoji="0" lang="id-ID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id-ID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10ADA5-1E1E-4347-A36D-E56171DF0A75}" type="datetimeFigureOut">
              <a:rPr kumimoji="0" lang="id-ID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id-ID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3F82A7-3E71-4559-8155-AAF1EBCF36D6}" type="slidenum">
              <a:rPr kumimoji="0" lang="id-ID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id-ID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3102928" y="-3646487"/>
            <a:ext cx="5848350" cy="13092112"/>
            <a:chOff x="4484361" y="-4218530"/>
            <a:chExt cx="5847014" cy="13092724"/>
          </a:xfrm>
        </p:grpSpPr>
        <p:sp>
          <p:nvSpPr>
            <p:cNvPr id="22" name="Title 1"/>
            <p:cNvSpPr txBox="1"/>
            <p:nvPr/>
          </p:nvSpPr>
          <p:spPr>
            <a:xfrm>
              <a:off x="4484361" y="-4218530"/>
              <a:ext cx="650212" cy="12557284"/>
            </a:xfrm>
            <a:prstGeom prst="rect">
              <a:avLst/>
            </a:prstGeom>
          </p:spPr>
          <p:txBody>
            <a:bodyPr anchor="b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90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>
                      <a:alpha val="5000"/>
                    </a:schemeClr>
                  </a:solidFill>
                  <a:effectLst/>
                  <a:uLnTx/>
                  <a:uFillTx/>
                  <a:latin typeface="Diavlo Bold" pitchFamily="50" charset="0"/>
                  <a:ea typeface="+mj-ea"/>
                  <a:cs typeface="Arial" panose="020B0604020202020204" pitchFamily="34" charset="0"/>
                </a:rPr>
                <a:t>u</a:t>
              </a:r>
              <a:endParaRPr kumimoji="0" lang="en-US" sz="90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alpha val="5000"/>
                  </a:schemeClr>
                </a:solidFill>
                <a:effectLst/>
                <a:uLnTx/>
                <a:uFillTx/>
                <a:latin typeface="Diavlo Bold" pitchFamily="50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3" name="Title 1"/>
            <p:cNvSpPr txBox="1"/>
            <p:nvPr/>
          </p:nvSpPr>
          <p:spPr>
            <a:xfrm>
              <a:off x="9793614" y="-3683090"/>
              <a:ext cx="537761" cy="12557284"/>
            </a:xfrm>
            <a:prstGeom prst="rect">
              <a:avLst/>
            </a:prstGeom>
          </p:spPr>
          <p:txBody>
            <a:bodyPr anchor="b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90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  <a:alpha val="5000"/>
                    </a:schemeClr>
                  </a:solidFill>
                  <a:effectLst/>
                  <a:uLnTx/>
                  <a:uFillTx/>
                  <a:latin typeface="Diavlo Bold" pitchFamily="50" charset="0"/>
                  <a:ea typeface="+mj-ea"/>
                  <a:cs typeface="Arial" panose="020B0604020202020204" pitchFamily="34" charset="0"/>
                </a:rPr>
                <a:t>n</a:t>
              </a:r>
              <a:endParaRPr kumimoji="0" lang="en-US" sz="90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alpha val="5000"/>
                  </a:schemeClr>
                </a:solidFill>
                <a:effectLst/>
                <a:uLnTx/>
                <a:uFillTx/>
                <a:latin typeface="Diavlo Bold" pitchFamily="50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288155" y="2870835"/>
            <a:ext cx="3615690" cy="718820"/>
          </a:xfrm>
        </p:spPr>
        <p:txBody>
          <a:bodyPr vert="horz" wrap="square" lIns="91440" tIns="45720" rIns="91440" bIns="45720" anchor="b">
            <a:spAutoFit/>
          </a:bodyPr>
          <a:p>
            <a:pPr eaLnBrk="1" hangingPunct="1"/>
            <a:r>
              <a:rPr lang="zh-CN" altLang="id-ID" sz="4500" kern="1200" dirty="0">
                <a:solidFill>
                  <a:srgbClr val="F2F2F2"/>
                </a:solidFill>
                <a:latin typeface="Diavlo Bold" pitchFamily="50" charset="0"/>
                <a:ea typeface="宋体" panose="02010600030101010101" pitchFamily="2" charset="-122"/>
                <a:cs typeface="+mj-cs"/>
              </a:rPr>
              <a:t>校园互借平台</a:t>
            </a:r>
            <a:endParaRPr lang="zh-CN" altLang="id-ID" sz="4500" kern="1200" dirty="0">
              <a:solidFill>
                <a:srgbClr val="F2F2F2"/>
              </a:solidFill>
              <a:latin typeface="Diavlo Bold" pitchFamily="50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52813" y="3509963"/>
            <a:ext cx="5283200" cy="363220"/>
          </a:xfrm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Xiao Yuan Hu Jie Ping Tai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502275" y="4208463"/>
            <a:ext cx="144463" cy="144463"/>
          </a:xfrm>
          <a:prstGeom prst="ellipse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72138" y="4208463"/>
            <a:ext cx="142875" cy="144463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30888" y="4208463"/>
            <a:ext cx="142875" cy="144463"/>
          </a:xfrm>
          <a:prstGeom prst="ellipse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008688" y="4208463"/>
            <a:ext cx="142875" cy="144463"/>
          </a:xfrm>
          <a:prstGeom prst="ellipse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176963" y="4208463"/>
            <a:ext cx="144463" cy="144463"/>
          </a:xfrm>
          <a:prstGeom prst="ellipse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345238" y="4208463"/>
            <a:ext cx="144463" cy="144463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513513" y="4208463"/>
            <a:ext cx="144463" cy="144463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0" name="Straight Connector 19"/>
          <p:cNvCxnSpPr/>
          <p:nvPr/>
        </p:nvCxnSpPr>
        <p:spPr>
          <a:xfrm>
            <a:off x="0" y="2305050"/>
            <a:ext cx="224003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35000">
                  <a:schemeClr val="accent2">
                    <a:lumMod val="40000"/>
                    <a:lumOff val="60000"/>
                  </a:schemeClr>
                </a:gs>
                <a:gs pos="100000">
                  <a:srgbClr val="FF0000"/>
                </a:gs>
              </a:gsLst>
              <a:lin ang="2700000" scaled="1"/>
              <a:tileRect/>
            </a:gra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/>
          <p:nvPr/>
        </p:nvSpPr>
        <p:spPr>
          <a:xfrm>
            <a:off x="2432050" y="2701925"/>
            <a:ext cx="5108575" cy="363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Introduction to Background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2406650" y="2233613"/>
            <a:ext cx="5110163" cy="585788"/>
          </a:xfrm>
          <a:prstGeom prst="rect">
            <a:avLst/>
          </a:prstGeom>
        </p:spPr>
        <p:txBody>
          <a:bodyPr anchor="b">
            <a:normAutofit fontScale="8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背景介绍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5063" y="3248025"/>
            <a:ext cx="7493000" cy="1361440"/>
          </a:xfrm>
          <a:prstGeom prst="rect">
            <a:avLst/>
          </a:prstGeom>
          <a:noFill/>
          <a:ln w="9525">
            <a:noFill/>
          </a:ln>
        </p:spPr>
        <p:txBody>
          <a:bodyPr rIns="144000" bIns="3600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A6A6A6"/>
                </a:solidFill>
                <a:ea typeface="宋体" panose="02010600030101010101" pitchFamily="2" charset="-122"/>
                <a:sym typeface="+mn-ea"/>
              </a:rPr>
              <a:t>到目前为止，国内应用平台都没有将分享经济和校园结合在一起，我们希望填补这一空白。</a:t>
            </a:r>
            <a:endParaRPr lang="en-US" altLang="zh-CN" sz="1400" dirty="0">
              <a:solidFill>
                <a:srgbClr val="A6A6A6"/>
              </a:solidFill>
              <a:ea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400" dirty="0">
              <a:solidFill>
                <a:srgbClr val="A6A6A6"/>
              </a:solidFill>
              <a:ea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A6A6A6"/>
                </a:solidFill>
                <a:ea typeface="宋体" panose="02010600030101010101" pitchFamily="2" charset="-122"/>
              </a:rPr>
              <a:t>我们的“校园互借平台”是一个根据分享经济理论、基于安卓客户端和微信、针对校园师生间进行闲置物品互借的实用型免费公益平台。我们希望这个平台能提高闲置物品的使用率，使用户在使用的过程中，除了享受便利之外，能有更多更好的人际沟通，感受到人与人之间互利互惠相互尊重的美好，得到有益于自身发展的收获。</a:t>
            </a:r>
            <a:endParaRPr lang="en-US" altLang="zh-CN" sz="1400" dirty="0">
              <a:solidFill>
                <a:srgbClr val="A6A6A6"/>
              </a:solidFill>
              <a:ea typeface="宋体" panose="02010600030101010101" pitchFamily="2" charset="-122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168525" y="2438400"/>
            <a:ext cx="179388" cy="179388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Flowchart: Off-page Connector 28"/>
          <p:cNvSpPr/>
          <p:nvPr/>
        </p:nvSpPr>
        <p:spPr>
          <a:xfrm>
            <a:off x="11633200" y="6249988"/>
            <a:ext cx="377825" cy="422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1633200" y="6292850"/>
            <a:ext cx="377825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fld id="{9A0DB2DC-4C9A-4742-B13C-FB6460FD3503}" type="slidenum">
              <a:rPr lang="id-ID" altLang="zh-CN" sz="1600" dirty="0">
                <a:solidFill>
                  <a:srgbClr val="F2F2F2"/>
                </a:solidFill>
                <a:latin typeface="Calibri Light" panose="020F0302020204030204" pitchFamily="34" charset="0"/>
                <a:ea typeface="宋体" panose="02010600030101010101" pitchFamily="2" charset="-122"/>
              </a:rPr>
            </a:fld>
            <a:endParaRPr lang="id-ID" altLang="zh-CN" sz="1600" dirty="0">
              <a:solidFill>
                <a:srgbClr val="F2F2F2"/>
              </a:solidFill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583238" y="6583363"/>
            <a:ext cx="1155700" cy="144462"/>
            <a:chOff x="7536566" y="6291405"/>
            <a:chExt cx="1154910" cy="144000"/>
          </a:xfrm>
        </p:grpSpPr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7536566" y="6291405"/>
              <a:ext cx="144363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7704726" y="6291405"/>
              <a:ext cx="144363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7863367" y="6291405"/>
              <a:ext cx="144363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8042632" y="6291405"/>
              <a:ext cx="142777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8210792" y="6291405"/>
              <a:ext cx="144364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8378952" y="6291405"/>
              <a:ext cx="144364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8547112" y="6291405"/>
              <a:ext cx="144364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0" y="64611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6" grpId="0" animBg="1"/>
      <p:bldP spid="29" grpId="0" animBg="1"/>
      <p:bldP spid="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>
            <a:off x="574675" y="2857500"/>
            <a:ext cx="3552825" cy="4000500"/>
            <a:chOff x="7075488" y="1492250"/>
            <a:chExt cx="3382963" cy="4022726"/>
          </a:xfrm>
        </p:grpSpPr>
        <p:sp>
          <p:nvSpPr>
            <p:cNvPr id="396" name="Freeform 5"/>
            <p:cNvSpPr/>
            <p:nvPr/>
          </p:nvSpPr>
          <p:spPr bwMode="auto">
            <a:xfrm>
              <a:off x="7840358" y="3851611"/>
              <a:ext cx="2432166" cy="1663365"/>
            </a:xfrm>
            <a:custGeom>
              <a:avLst/>
              <a:gdLst>
                <a:gd name="T0" fmla="*/ 1213 w 1251"/>
                <a:gd name="T1" fmla="*/ 62 h 856"/>
                <a:gd name="T2" fmla="*/ 1213 w 1251"/>
                <a:gd name="T3" fmla="*/ 62 h 856"/>
                <a:gd name="T4" fmla="*/ 1183 w 1251"/>
                <a:gd name="T5" fmla="*/ 231 h 856"/>
                <a:gd name="T6" fmla="*/ 316 w 1251"/>
                <a:gd name="T7" fmla="*/ 856 h 856"/>
                <a:gd name="T8" fmla="*/ 4 w 1251"/>
                <a:gd name="T9" fmla="*/ 856 h 856"/>
                <a:gd name="T10" fmla="*/ 55 w 1251"/>
                <a:gd name="T11" fmla="*/ 745 h 856"/>
                <a:gd name="T12" fmla="*/ 1050 w 1251"/>
                <a:gd name="T13" fmla="*/ 39 h 856"/>
                <a:gd name="T14" fmla="*/ 1213 w 1251"/>
                <a:gd name="T15" fmla="*/ 62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1" h="856">
                  <a:moveTo>
                    <a:pt x="1213" y="62"/>
                  </a:moveTo>
                  <a:cubicBezTo>
                    <a:pt x="1213" y="62"/>
                    <a:pt x="1213" y="62"/>
                    <a:pt x="1213" y="62"/>
                  </a:cubicBezTo>
                  <a:cubicBezTo>
                    <a:pt x="1251" y="117"/>
                    <a:pt x="1237" y="192"/>
                    <a:pt x="1183" y="231"/>
                  </a:cubicBezTo>
                  <a:cubicBezTo>
                    <a:pt x="316" y="856"/>
                    <a:pt x="316" y="856"/>
                    <a:pt x="316" y="856"/>
                  </a:cubicBezTo>
                  <a:cubicBezTo>
                    <a:pt x="4" y="856"/>
                    <a:pt x="4" y="856"/>
                    <a:pt x="4" y="856"/>
                  </a:cubicBezTo>
                  <a:cubicBezTo>
                    <a:pt x="0" y="814"/>
                    <a:pt x="19" y="772"/>
                    <a:pt x="55" y="745"/>
                  </a:cubicBezTo>
                  <a:cubicBezTo>
                    <a:pt x="1050" y="39"/>
                    <a:pt x="1050" y="39"/>
                    <a:pt x="1050" y="39"/>
                  </a:cubicBezTo>
                  <a:cubicBezTo>
                    <a:pt x="1104" y="0"/>
                    <a:pt x="1174" y="8"/>
                    <a:pt x="1213" y="62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7" name="Freeform 6"/>
            <p:cNvSpPr/>
            <p:nvPr/>
          </p:nvSpPr>
          <p:spPr bwMode="auto">
            <a:xfrm>
              <a:off x="7077000" y="4016032"/>
              <a:ext cx="2412515" cy="1498944"/>
            </a:xfrm>
            <a:custGeom>
              <a:avLst/>
              <a:gdLst>
                <a:gd name="T0" fmla="*/ 1016 w 1520"/>
                <a:gd name="T1" fmla="*/ 944 h 944"/>
                <a:gd name="T2" fmla="*/ 1520 w 1520"/>
                <a:gd name="T3" fmla="*/ 518 h 944"/>
                <a:gd name="T4" fmla="*/ 464 w 1520"/>
                <a:gd name="T5" fmla="*/ 0 h 944"/>
                <a:gd name="T6" fmla="*/ 0 w 1520"/>
                <a:gd name="T7" fmla="*/ 944 h 944"/>
                <a:gd name="T8" fmla="*/ 1016 w 1520"/>
                <a:gd name="T9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944">
                  <a:moveTo>
                    <a:pt x="1016" y="944"/>
                  </a:moveTo>
                  <a:lnTo>
                    <a:pt x="1520" y="518"/>
                  </a:lnTo>
                  <a:lnTo>
                    <a:pt x="464" y="0"/>
                  </a:lnTo>
                  <a:lnTo>
                    <a:pt x="0" y="944"/>
                  </a:lnTo>
                  <a:lnTo>
                    <a:pt x="1016" y="944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8" name="Freeform 7"/>
            <p:cNvSpPr/>
            <p:nvPr/>
          </p:nvSpPr>
          <p:spPr bwMode="auto">
            <a:xfrm>
              <a:off x="8358838" y="4611459"/>
              <a:ext cx="1768573" cy="903517"/>
            </a:xfrm>
            <a:custGeom>
              <a:avLst/>
              <a:gdLst>
                <a:gd name="T0" fmla="*/ 872 w 910"/>
                <a:gd name="T1" fmla="*/ 69 h 465"/>
                <a:gd name="T2" fmla="*/ 872 w 910"/>
                <a:gd name="T3" fmla="*/ 69 h 465"/>
                <a:gd name="T4" fmla="*/ 819 w 910"/>
                <a:gd name="T5" fmla="*/ 209 h 465"/>
                <a:gd name="T6" fmla="*/ 428 w 910"/>
                <a:gd name="T7" fmla="*/ 465 h 465"/>
                <a:gd name="T8" fmla="*/ 0 w 910"/>
                <a:gd name="T9" fmla="*/ 465 h 465"/>
                <a:gd name="T10" fmla="*/ 703 w 910"/>
                <a:gd name="T11" fmla="*/ 39 h 465"/>
                <a:gd name="T12" fmla="*/ 872 w 910"/>
                <a:gd name="T13" fmla="*/ 6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0" h="465">
                  <a:moveTo>
                    <a:pt x="872" y="69"/>
                  </a:moveTo>
                  <a:cubicBezTo>
                    <a:pt x="872" y="69"/>
                    <a:pt x="872" y="69"/>
                    <a:pt x="872" y="69"/>
                  </a:cubicBezTo>
                  <a:cubicBezTo>
                    <a:pt x="910" y="123"/>
                    <a:pt x="872" y="168"/>
                    <a:pt x="819" y="209"/>
                  </a:cubicBezTo>
                  <a:cubicBezTo>
                    <a:pt x="428" y="465"/>
                    <a:pt x="428" y="465"/>
                    <a:pt x="428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703" y="39"/>
                    <a:pt x="703" y="39"/>
                    <a:pt x="703" y="39"/>
                  </a:cubicBezTo>
                  <a:cubicBezTo>
                    <a:pt x="757" y="0"/>
                    <a:pt x="834" y="14"/>
                    <a:pt x="872" y="69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9" name="Freeform 8"/>
            <p:cNvSpPr/>
            <p:nvPr/>
          </p:nvSpPr>
          <p:spPr bwMode="auto">
            <a:xfrm>
              <a:off x="8290815" y="2949691"/>
              <a:ext cx="2167636" cy="1957088"/>
            </a:xfrm>
            <a:custGeom>
              <a:avLst/>
              <a:gdLst>
                <a:gd name="T0" fmla="*/ 1073 w 1115"/>
                <a:gd name="T1" fmla="*/ 55 h 1007"/>
                <a:gd name="T2" fmla="*/ 1073 w 1115"/>
                <a:gd name="T3" fmla="*/ 55 h 1007"/>
                <a:gd name="T4" fmla="*/ 1060 w 1115"/>
                <a:gd name="T5" fmla="*/ 220 h 1007"/>
                <a:gd name="T6" fmla="*/ 206 w 1115"/>
                <a:gd name="T7" fmla="*/ 964 h 1007"/>
                <a:gd name="T8" fmla="*/ 42 w 1115"/>
                <a:gd name="T9" fmla="*/ 951 h 1007"/>
                <a:gd name="T10" fmla="*/ 42 w 1115"/>
                <a:gd name="T11" fmla="*/ 951 h 1007"/>
                <a:gd name="T12" fmla="*/ 55 w 1115"/>
                <a:gd name="T13" fmla="*/ 786 h 1007"/>
                <a:gd name="T14" fmla="*/ 908 w 1115"/>
                <a:gd name="T15" fmla="*/ 42 h 1007"/>
                <a:gd name="T16" fmla="*/ 1073 w 1115"/>
                <a:gd name="T17" fmla="*/ 55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5" h="1007">
                  <a:moveTo>
                    <a:pt x="1073" y="55"/>
                  </a:moveTo>
                  <a:cubicBezTo>
                    <a:pt x="1073" y="55"/>
                    <a:pt x="1073" y="55"/>
                    <a:pt x="1073" y="55"/>
                  </a:cubicBezTo>
                  <a:cubicBezTo>
                    <a:pt x="1115" y="104"/>
                    <a:pt x="1108" y="178"/>
                    <a:pt x="1060" y="220"/>
                  </a:cubicBezTo>
                  <a:cubicBezTo>
                    <a:pt x="206" y="964"/>
                    <a:pt x="206" y="964"/>
                    <a:pt x="206" y="964"/>
                  </a:cubicBezTo>
                  <a:cubicBezTo>
                    <a:pt x="158" y="1007"/>
                    <a:pt x="83" y="1000"/>
                    <a:pt x="42" y="951"/>
                  </a:cubicBezTo>
                  <a:cubicBezTo>
                    <a:pt x="42" y="951"/>
                    <a:pt x="42" y="951"/>
                    <a:pt x="42" y="951"/>
                  </a:cubicBezTo>
                  <a:cubicBezTo>
                    <a:pt x="0" y="902"/>
                    <a:pt x="6" y="828"/>
                    <a:pt x="55" y="786"/>
                  </a:cubicBezTo>
                  <a:cubicBezTo>
                    <a:pt x="908" y="42"/>
                    <a:pt x="908" y="42"/>
                    <a:pt x="908" y="42"/>
                  </a:cubicBezTo>
                  <a:cubicBezTo>
                    <a:pt x="957" y="0"/>
                    <a:pt x="1031" y="6"/>
                    <a:pt x="1073" y="5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0" name="Freeform 9"/>
            <p:cNvSpPr/>
            <p:nvPr/>
          </p:nvSpPr>
          <p:spPr bwMode="auto">
            <a:xfrm>
              <a:off x="9744975" y="3323229"/>
              <a:ext cx="231275" cy="319264"/>
            </a:xfrm>
            <a:custGeom>
              <a:avLst/>
              <a:gdLst>
                <a:gd name="T0" fmla="*/ 23 w 119"/>
                <a:gd name="T1" fmla="*/ 0 h 164"/>
                <a:gd name="T2" fmla="*/ 119 w 119"/>
                <a:gd name="T3" fmla="*/ 150 h 164"/>
                <a:gd name="T4" fmla="*/ 23 w 119"/>
                <a:gd name="T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" h="164">
                  <a:moveTo>
                    <a:pt x="23" y="0"/>
                  </a:moveTo>
                  <a:cubicBezTo>
                    <a:pt x="23" y="86"/>
                    <a:pt x="75" y="139"/>
                    <a:pt x="119" y="150"/>
                  </a:cubicBezTo>
                  <a:cubicBezTo>
                    <a:pt x="43" y="164"/>
                    <a:pt x="0" y="104"/>
                    <a:pt x="23" y="0"/>
                  </a:cubicBezTo>
                  <a:close/>
                </a:path>
              </a:pathLst>
            </a:custGeom>
            <a:solidFill>
              <a:srgbClr val="C4A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3" name="Freeform 10"/>
            <p:cNvSpPr/>
            <p:nvPr/>
          </p:nvSpPr>
          <p:spPr bwMode="auto">
            <a:xfrm>
              <a:off x="7075488" y="3735080"/>
              <a:ext cx="981030" cy="1711255"/>
            </a:xfrm>
            <a:custGeom>
              <a:avLst/>
              <a:gdLst>
                <a:gd name="T0" fmla="*/ 105 w 505"/>
                <a:gd name="T1" fmla="*/ 843 h 881"/>
                <a:gd name="T2" fmla="*/ 182 w 505"/>
                <a:gd name="T3" fmla="*/ 881 h 881"/>
                <a:gd name="T4" fmla="*/ 220 w 505"/>
                <a:gd name="T5" fmla="*/ 782 h 881"/>
                <a:gd name="T6" fmla="*/ 441 w 505"/>
                <a:gd name="T7" fmla="*/ 166 h 881"/>
                <a:gd name="T8" fmla="*/ 109 w 505"/>
                <a:gd name="T9" fmla="*/ 157 h 881"/>
                <a:gd name="T10" fmla="*/ 31 w 505"/>
                <a:gd name="T11" fmla="*/ 635 h 881"/>
                <a:gd name="T12" fmla="*/ 105 w 505"/>
                <a:gd name="T13" fmla="*/ 843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5" h="881">
                  <a:moveTo>
                    <a:pt x="105" y="843"/>
                  </a:moveTo>
                  <a:cubicBezTo>
                    <a:pt x="182" y="881"/>
                    <a:pt x="182" y="881"/>
                    <a:pt x="182" y="881"/>
                  </a:cubicBezTo>
                  <a:cubicBezTo>
                    <a:pt x="220" y="782"/>
                    <a:pt x="220" y="782"/>
                    <a:pt x="220" y="782"/>
                  </a:cubicBezTo>
                  <a:cubicBezTo>
                    <a:pt x="441" y="166"/>
                    <a:pt x="441" y="166"/>
                    <a:pt x="441" y="166"/>
                  </a:cubicBezTo>
                  <a:cubicBezTo>
                    <a:pt x="505" y="0"/>
                    <a:pt x="210" y="206"/>
                    <a:pt x="109" y="157"/>
                  </a:cubicBezTo>
                  <a:cubicBezTo>
                    <a:pt x="31" y="635"/>
                    <a:pt x="31" y="635"/>
                    <a:pt x="31" y="635"/>
                  </a:cubicBezTo>
                  <a:cubicBezTo>
                    <a:pt x="0" y="714"/>
                    <a:pt x="34" y="808"/>
                    <a:pt x="105" y="84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4" name="Freeform 11"/>
            <p:cNvSpPr/>
            <p:nvPr/>
          </p:nvSpPr>
          <p:spPr bwMode="auto">
            <a:xfrm>
              <a:off x="7589432" y="4047959"/>
              <a:ext cx="451969" cy="1160524"/>
            </a:xfrm>
            <a:custGeom>
              <a:avLst/>
              <a:gdLst>
                <a:gd name="T0" fmla="*/ 216 w 232"/>
                <a:gd name="T1" fmla="*/ 597 h 597"/>
                <a:gd name="T2" fmla="*/ 176 w 232"/>
                <a:gd name="T3" fmla="*/ 304 h 597"/>
                <a:gd name="T4" fmla="*/ 176 w 232"/>
                <a:gd name="T5" fmla="*/ 11 h 597"/>
                <a:gd name="T6" fmla="*/ 46 w 232"/>
                <a:gd name="T7" fmla="*/ 2 h 597"/>
                <a:gd name="T8" fmla="*/ 0 w 232"/>
                <a:gd name="T9" fmla="*/ 246 h 597"/>
                <a:gd name="T10" fmla="*/ 216 w 232"/>
                <a:gd name="T11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597">
                  <a:moveTo>
                    <a:pt x="216" y="597"/>
                  </a:moveTo>
                  <a:cubicBezTo>
                    <a:pt x="226" y="540"/>
                    <a:pt x="213" y="404"/>
                    <a:pt x="176" y="304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50" y="22"/>
                    <a:pt x="71" y="0"/>
                    <a:pt x="46" y="2"/>
                  </a:cubicBezTo>
                  <a:cubicBezTo>
                    <a:pt x="61" y="17"/>
                    <a:pt x="28" y="171"/>
                    <a:pt x="0" y="246"/>
                  </a:cubicBezTo>
                  <a:cubicBezTo>
                    <a:pt x="100" y="277"/>
                    <a:pt x="232" y="508"/>
                    <a:pt x="216" y="597"/>
                  </a:cubicBezTo>
                  <a:close/>
                </a:path>
              </a:pathLst>
            </a:custGeom>
            <a:solidFill>
              <a:srgbClr val="C4A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5" name="Freeform 12"/>
            <p:cNvSpPr/>
            <p:nvPr/>
          </p:nvSpPr>
          <p:spPr bwMode="auto">
            <a:xfrm>
              <a:off x="7929543" y="1492250"/>
              <a:ext cx="1898571" cy="3719425"/>
            </a:xfrm>
            <a:custGeom>
              <a:avLst/>
              <a:gdLst>
                <a:gd name="T0" fmla="*/ 200 w 977"/>
                <a:gd name="T1" fmla="*/ 0 h 1914"/>
                <a:gd name="T2" fmla="*/ 778 w 977"/>
                <a:gd name="T3" fmla="*/ 0 h 1914"/>
                <a:gd name="T4" fmla="*/ 976 w 977"/>
                <a:gd name="T5" fmla="*/ 199 h 1914"/>
                <a:gd name="T6" fmla="*/ 975 w 977"/>
                <a:gd name="T7" fmla="*/ 1715 h 1914"/>
                <a:gd name="T8" fmla="*/ 776 w 977"/>
                <a:gd name="T9" fmla="*/ 1914 h 1914"/>
                <a:gd name="T10" fmla="*/ 199 w 977"/>
                <a:gd name="T11" fmla="*/ 1914 h 1914"/>
                <a:gd name="T12" fmla="*/ 0 w 977"/>
                <a:gd name="T13" fmla="*/ 1715 h 1914"/>
                <a:gd name="T14" fmla="*/ 1 w 977"/>
                <a:gd name="T15" fmla="*/ 199 h 1914"/>
                <a:gd name="T16" fmla="*/ 200 w 977"/>
                <a:gd name="T17" fmla="*/ 0 h 1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7" h="1914">
                  <a:moveTo>
                    <a:pt x="200" y="0"/>
                  </a:moveTo>
                  <a:cubicBezTo>
                    <a:pt x="778" y="0"/>
                    <a:pt x="778" y="0"/>
                    <a:pt x="778" y="0"/>
                  </a:cubicBezTo>
                  <a:cubicBezTo>
                    <a:pt x="887" y="0"/>
                    <a:pt x="977" y="90"/>
                    <a:pt x="976" y="199"/>
                  </a:cubicBezTo>
                  <a:cubicBezTo>
                    <a:pt x="975" y="1715"/>
                    <a:pt x="975" y="1715"/>
                    <a:pt x="975" y="1715"/>
                  </a:cubicBezTo>
                  <a:cubicBezTo>
                    <a:pt x="975" y="1825"/>
                    <a:pt x="886" y="1914"/>
                    <a:pt x="776" y="1914"/>
                  </a:cubicBezTo>
                  <a:cubicBezTo>
                    <a:pt x="199" y="1914"/>
                    <a:pt x="199" y="1914"/>
                    <a:pt x="199" y="1914"/>
                  </a:cubicBezTo>
                  <a:cubicBezTo>
                    <a:pt x="89" y="1914"/>
                    <a:pt x="0" y="1824"/>
                    <a:pt x="0" y="1715"/>
                  </a:cubicBezTo>
                  <a:cubicBezTo>
                    <a:pt x="1" y="199"/>
                    <a:pt x="1" y="199"/>
                    <a:pt x="1" y="199"/>
                  </a:cubicBezTo>
                  <a:cubicBezTo>
                    <a:pt x="1" y="89"/>
                    <a:pt x="91" y="0"/>
                    <a:pt x="200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6" name="Freeform 13"/>
            <p:cNvSpPr/>
            <p:nvPr/>
          </p:nvSpPr>
          <p:spPr bwMode="auto">
            <a:xfrm>
              <a:off x="7967333" y="1532158"/>
              <a:ext cx="1822991" cy="3641205"/>
            </a:xfrm>
            <a:custGeom>
              <a:avLst/>
              <a:gdLst>
                <a:gd name="T0" fmla="*/ 193 w 938"/>
                <a:gd name="T1" fmla="*/ 0 h 1874"/>
                <a:gd name="T2" fmla="*/ 747 w 938"/>
                <a:gd name="T3" fmla="*/ 1 h 1874"/>
                <a:gd name="T4" fmla="*/ 938 w 938"/>
                <a:gd name="T5" fmla="*/ 192 h 1874"/>
                <a:gd name="T6" fmla="*/ 937 w 938"/>
                <a:gd name="T7" fmla="*/ 1683 h 1874"/>
                <a:gd name="T8" fmla="*/ 746 w 938"/>
                <a:gd name="T9" fmla="*/ 1874 h 1874"/>
                <a:gd name="T10" fmla="*/ 191 w 938"/>
                <a:gd name="T11" fmla="*/ 1873 h 1874"/>
                <a:gd name="T12" fmla="*/ 0 w 938"/>
                <a:gd name="T13" fmla="*/ 1682 h 1874"/>
                <a:gd name="T14" fmla="*/ 2 w 938"/>
                <a:gd name="T15" fmla="*/ 191 h 1874"/>
                <a:gd name="T16" fmla="*/ 193 w 938"/>
                <a:gd name="T17" fmla="*/ 0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8" h="1874">
                  <a:moveTo>
                    <a:pt x="193" y="0"/>
                  </a:moveTo>
                  <a:cubicBezTo>
                    <a:pt x="747" y="1"/>
                    <a:pt x="747" y="1"/>
                    <a:pt x="747" y="1"/>
                  </a:cubicBezTo>
                  <a:cubicBezTo>
                    <a:pt x="852" y="1"/>
                    <a:pt x="938" y="87"/>
                    <a:pt x="938" y="192"/>
                  </a:cubicBezTo>
                  <a:cubicBezTo>
                    <a:pt x="937" y="1683"/>
                    <a:pt x="937" y="1683"/>
                    <a:pt x="937" y="1683"/>
                  </a:cubicBezTo>
                  <a:cubicBezTo>
                    <a:pt x="937" y="1788"/>
                    <a:pt x="851" y="1874"/>
                    <a:pt x="746" y="1874"/>
                  </a:cubicBezTo>
                  <a:cubicBezTo>
                    <a:pt x="191" y="1873"/>
                    <a:pt x="191" y="1873"/>
                    <a:pt x="191" y="1873"/>
                  </a:cubicBezTo>
                  <a:cubicBezTo>
                    <a:pt x="86" y="1873"/>
                    <a:pt x="0" y="1787"/>
                    <a:pt x="0" y="1682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2" y="86"/>
                    <a:pt x="88" y="0"/>
                    <a:pt x="193" y="0"/>
                  </a:cubicBezTo>
                  <a:close/>
                </a:path>
              </a:pathLst>
            </a:custGeom>
            <a:solidFill>
              <a:srgbClr val="0403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7" name="Freeform 14"/>
            <p:cNvSpPr/>
            <p:nvPr/>
          </p:nvSpPr>
          <p:spPr bwMode="auto">
            <a:xfrm>
              <a:off x="8280234" y="1532158"/>
              <a:ext cx="1510089" cy="3630031"/>
            </a:xfrm>
            <a:custGeom>
              <a:avLst/>
              <a:gdLst>
                <a:gd name="T0" fmla="*/ 32 w 777"/>
                <a:gd name="T1" fmla="*/ 0 h 1869"/>
                <a:gd name="T2" fmla="*/ 586 w 777"/>
                <a:gd name="T3" fmla="*/ 1 h 1869"/>
                <a:gd name="T4" fmla="*/ 777 w 777"/>
                <a:gd name="T5" fmla="*/ 192 h 1869"/>
                <a:gd name="T6" fmla="*/ 776 w 777"/>
                <a:gd name="T7" fmla="*/ 1683 h 1869"/>
                <a:gd name="T8" fmla="*/ 628 w 777"/>
                <a:gd name="T9" fmla="*/ 1869 h 1869"/>
                <a:gd name="T10" fmla="*/ 0 w 777"/>
                <a:gd name="T11" fmla="*/ 3 h 1869"/>
                <a:gd name="T12" fmla="*/ 32 w 777"/>
                <a:gd name="T13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869">
                  <a:moveTo>
                    <a:pt x="32" y="0"/>
                  </a:moveTo>
                  <a:cubicBezTo>
                    <a:pt x="586" y="1"/>
                    <a:pt x="586" y="1"/>
                    <a:pt x="586" y="1"/>
                  </a:cubicBezTo>
                  <a:cubicBezTo>
                    <a:pt x="691" y="1"/>
                    <a:pt x="777" y="87"/>
                    <a:pt x="777" y="192"/>
                  </a:cubicBezTo>
                  <a:cubicBezTo>
                    <a:pt x="776" y="1683"/>
                    <a:pt x="776" y="1683"/>
                    <a:pt x="776" y="1683"/>
                  </a:cubicBezTo>
                  <a:cubicBezTo>
                    <a:pt x="776" y="1773"/>
                    <a:pt x="712" y="1849"/>
                    <a:pt x="628" y="186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1"/>
                    <a:pt x="21" y="0"/>
                    <a:pt x="32" y="0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8" name="Freeform 15"/>
            <p:cNvSpPr/>
            <p:nvPr/>
          </p:nvSpPr>
          <p:spPr bwMode="auto">
            <a:xfrm>
              <a:off x="8682320" y="4727991"/>
              <a:ext cx="389993" cy="389502"/>
            </a:xfrm>
            <a:custGeom>
              <a:avLst/>
              <a:gdLst>
                <a:gd name="T0" fmla="*/ 101 w 201"/>
                <a:gd name="T1" fmla="*/ 0 h 201"/>
                <a:gd name="T2" fmla="*/ 201 w 201"/>
                <a:gd name="T3" fmla="*/ 101 h 201"/>
                <a:gd name="T4" fmla="*/ 101 w 201"/>
                <a:gd name="T5" fmla="*/ 201 h 201"/>
                <a:gd name="T6" fmla="*/ 0 w 201"/>
                <a:gd name="T7" fmla="*/ 100 h 201"/>
                <a:gd name="T8" fmla="*/ 101 w 201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201">
                  <a:moveTo>
                    <a:pt x="101" y="0"/>
                  </a:moveTo>
                  <a:cubicBezTo>
                    <a:pt x="156" y="0"/>
                    <a:pt x="201" y="45"/>
                    <a:pt x="201" y="101"/>
                  </a:cubicBezTo>
                  <a:cubicBezTo>
                    <a:pt x="201" y="156"/>
                    <a:pt x="156" y="201"/>
                    <a:pt x="101" y="201"/>
                  </a:cubicBezTo>
                  <a:cubicBezTo>
                    <a:pt x="45" y="201"/>
                    <a:pt x="0" y="156"/>
                    <a:pt x="0" y="100"/>
                  </a:cubicBezTo>
                  <a:cubicBezTo>
                    <a:pt x="0" y="45"/>
                    <a:pt x="45" y="0"/>
                    <a:pt x="101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9" name="Freeform 16"/>
            <p:cNvSpPr/>
            <p:nvPr/>
          </p:nvSpPr>
          <p:spPr bwMode="auto">
            <a:xfrm>
              <a:off x="8730692" y="4775880"/>
              <a:ext cx="296274" cy="296915"/>
            </a:xfrm>
            <a:custGeom>
              <a:avLst/>
              <a:gdLst>
                <a:gd name="T0" fmla="*/ 76 w 152"/>
                <a:gd name="T1" fmla="*/ 1 h 153"/>
                <a:gd name="T2" fmla="*/ 152 w 152"/>
                <a:gd name="T3" fmla="*/ 77 h 153"/>
                <a:gd name="T4" fmla="*/ 76 w 152"/>
                <a:gd name="T5" fmla="*/ 153 h 153"/>
                <a:gd name="T6" fmla="*/ 0 w 152"/>
                <a:gd name="T7" fmla="*/ 76 h 153"/>
                <a:gd name="T8" fmla="*/ 76 w 152"/>
                <a:gd name="T9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3">
                  <a:moveTo>
                    <a:pt x="76" y="1"/>
                  </a:moveTo>
                  <a:cubicBezTo>
                    <a:pt x="118" y="1"/>
                    <a:pt x="152" y="35"/>
                    <a:pt x="152" y="77"/>
                  </a:cubicBezTo>
                  <a:cubicBezTo>
                    <a:pt x="152" y="119"/>
                    <a:pt x="118" y="153"/>
                    <a:pt x="76" y="153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1"/>
                  </a:cubicBezTo>
                  <a:close/>
                </a:path>
              </a:pathLst>
            </a:custGeom>
            <a:solidFill>
              <a:srgbClr val="0403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0" name="Freeform 17"/>
            <p:cNvSpPr/>
            <p:nvPr/>
          </p:nvSpPr>
          <p:spPr bwMode="auto">
            <a:xfrm>
              <a:off x="8405697" y="1912083"/>
              <a:ext cx="1253118" cy="2755248"/>
            </a:xfrm>
            <a:custGeom>
              <a:avLst/>
              <a:gdLst>
                <a:gd name="T0" fmla="*/ 0 w 789"/>
                <a:gd name="T1" fmla="*/ 0 h 1736"/>
                <a:gd name="T2" fmla="*/ 789 w 789"/>
                <a:gd name="T3" fmla="*/ 2 h 1736"/>
                <a:gd name="T4" fmla="*/ 787 w 789"/>
                <a:gd name="T5" fmla="*/ 1736 h 1736"/>
                <a:gd name="T6" fmla="*/ 584 w 789"/>
                <a:gd name="T7" fmla="*/ 1735 h 1736"/>
                <a:gd name="T8" fmla="*/ 0 w 789"/>
                <a:gd name="T9" fmla="*/ 0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1736">
                  <a:moveTo>
                    <a:pt x="0" y="0"/>
                  </a:moveTo>
                  <a:lnTo>
                    <a:pt x="789" y="2"/>
                  </a:lnTo>
                  <a:lnTo>
                    <a:pt x="787" y="1736"/>
                  </a:lnTo>
                  <a:lnTo>
                    <a:pt x="584" y="1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1" name="Freeform 18"/>
            <p:cNvSpPr/>
            <p:nvPr/>
          </p:nvSpPr>
          <p:spPr bwMode="auto">
            <a:xfrm>
              <a:off x="8171399" y="4892411"/>
              <a:ext cx="356738" cy="60660"/>
            </a:xfrm>
            <a:custGeom>
              <a:avLst/>
              <a:gdLst>
                <a:gd name="T0" fmla="*/ 16 w 184"/>
                <a:gd name="T1" fmla="*/ 31 h 31"/>
                <a:gd name="T2" fmla="*/ 168 w 184"/>
                <a:gd name="T3" fmla="*/ 31 h 31"/>
                <a:gd name="T4" fmla="*/ 184 w 184"/>
                <a:gd name="T5" fmla="*/ 16 h 31"/>
                <a:gd name="T6" fmla="*/ 184 w 184"/>
                <a:gd name="T7" fmla="*/ 16 h 31"/>
                <a:gd name="T8" fmla="*/ 168 w 184"/>
                <a:gd name="T9" fmla="*/ 0 h 31"/>
                <a:gd name="T10" fmla="*/ 16 w 184"/>
                <a:gd name="T11" fmla="*/ 0 h 31"/>
                <a:gd name="T12" fmla="*/ 0 w 184"/>
                <a:gd name="T13" fmla="*/ 15 h 31"/>
                <a:gd name="T14" fmla="*/ 0 w 184"/>
                <a:gd name="T15" fmla="*/ 15 h 31"/>
                <a:gd name="T16" fmla="*/ 16 w 184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31">
                  <a:moveTo>
                    <a:pt x="16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77" y="31"/>
                    <a:pt x="184" y="24"/>
                    <a:pt x="184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4" y="7"/>
                    <a:pt x="177" y="0"/>
                    <a:pt x="1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1"/>
                    <a:pt x="16" y="3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2" name="Freeform 19"/>
            <p:cNvSpPr/>
            <p:nvPr/>
          </p:nvSpPr>
          <p:spPr bwMode="auto">
            <a:xfrm>
              <a:off x="9229520" y="4892411"/>
              <a:ext cx="355226" cy="60660"/>
            </a:xfrm>
            <a:custGeom>
              <a:avLst/>
              <a:gdLst>
                <a:gd name="T0" fmla="*/ 15 w 183"/>
                <a:gd name="T1" fmla="*/ 31 h 31"/>
                <a:gd name="T2" fmla="*/ 168 w 183"/>
                <a:gd name="T3" fmla="*/ 31 h 31"/>
                <a:gd name="T4" fmla="*/ 183 w 183"/>
                <a:gd name="T5" fmla="*/ 16 h 31"/>
                <a:gd name="T6" fmla="*/ 183 w 183"/>
                <a:gd name="T7" fmla="*/ 16 h 31"/>
                <a:gd name="T8" fmla="*/ 168 w 183"/>
                <a:gd name="T9" fmla="*/ 0 h 31"/>
                <a:gd name="T10" fmla="*/ 15 w 183"/>
                <a:gd name="T11" fmla="*/ 0 h 31"/>
                <a:gd name="T12" fmla="*/ 0 w 183"/>
                <a:gd name="T13" fmla="*/ 15 h 31"/>
                <a:gd name="T14" fmla="*/ 0 w 183"/>
                <a:gd name="T15" fmla="*/ 15 h 31"/>
                <a:gd name="T16" fmla="*/ 15 w 183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31">
                  <a:moveTo>
                    <a:pt x="15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76" y="31"/>
                    <a:pt x="183" y="24"/>
                    <a:pt x="183" y="16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83" y="7"/>
                    <a:pt x="176" y="0"/>
                    <a:pt x="16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3" name="Freeform 20"/>
            <p:cNvSpPr/>
            <p:nvPr/>
          </p:nvSpPr>
          <p:spPr bwMode="auto">
            <a:xfrm>
              <a:off x="8100353" y="1912083"/>
              <a:ext cx="1231955" cy="2753651"/>
            </a:xfrm>
            <a:custGeom>
              <a:avLst/>
              <a:gdLst>
                <a:gd name="T0" fmla="*/ 1 w 776"/>
                <a:gd name="T1" fmla="*/ 0 h 1735"/>
                <a:gd name="T2" fmla="*/ 192 w 776"/>
                <a:gd name="T3" fmla="*/ 0 h 1735"/>
                <a:gd name="T4" fmla="*/ 776 w 776"/>
                <a:gd name="T5" fmla="*/ 1735 h 1735"/>
                <a:gd name="T6" fmla="*/ 0 w 776"/>
                <a:gd name="T7" fmla="*/ 1735 h 1735"/>
                <a:gd name="T8" fmla="*/ 1 w 776"/>
                <a:gd name="T9" fmla="*/ 0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735">
                  <a:moveTo>
                    <a:pt x="1" y="0"/>
                  </a:moveTo>
                  <a:lnTo>
                    <a:pt x="192" y="0"/>
                  </a:lnTo>
                  <a:lnTo>
                    <a:pt x="776" y="1735"/>
                  </a:lnTo>
                  <a:lnTo>
                    <a:pt x="0" y="17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4" name="Freeform 21"/>
            <p:cNvSpPr/>
            <p:nvPr/>
          </p:nvSpPr>
          <p:spPr bwMode="auto">
            <a:xfrm>
              <a:off x="7250834" y="3414219"/>
              <a:ext cx="1162422" cy="906710"/>
            </a:xfrm>
            <a:custGeom>
              <a:avLst/>
              <a:gdLst>
                <a:gd name="T0" fmla="*/ 25 w 599"/>
                <a:gd name="T1" fmla="*/ 386 h 467"/>
                <a:gd name="T2" fmla="*/ 52 w 599"/>
                <a:gd name="T3" fmla="*/ 467 h 467"/>
                <a:gd name="T4" fmla="*/ 150 w 599"/>
                <a:gd name="T5" fmla="*/ 424 h 467"/>
                <a:gd name="T6" fmla="*/ 447 w 599"/>
                <a:gd name="T7" fmla="*/ 296 h 467"/>
                <a:gd name="T8" fmla="*/ 567 w 599"/>
                <a:gd name="T9" fmla="*/ 20 h 467"/>
                <a:gd name="T10" fmla="*/ 537 w 599"/>
                <a:gd name="T11" fmla="*/ 6 h 467"/>
                <a:gd name="T12" fmla="*/ 121 w 599"/>
                <a:gd name="T13" fmla="*/ 186 h 467"/>
                <a:gd name="T14" fmla="*/ 25 w 599"/>
                <a:gd name="T15" fmla="*/ 38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9" h="467">
                  <a:moveTo>
                    <a:pt x="25" y="386"/>
                  </a:moveTo>
                  <a:cubicBezTo>
                    <a:pt x="52" y="467"/>
                    <a:pt x="52" y="467"/>
                    <a:pt x="52" y="467"/>
                  </a:cubicBezTo>
                  <a:cubicBezTo>
                    <a:pt x="150" y="424"/>
                    <a:pt x="150" y="424"/>
                    <a:pt x="150" y="424"/>
                  </a:cubicBezTo>
                  <a:cubicBezTo>
                    <a:pt x="447" y="296"/>
                    <a:pt x="447" y="296"/>
                    <a:pt x="447" y="296"/>
                  </a:cubicBezTo>
                  <a:cubicBezTo>
                    <a:pt x="598" y="230"/>
                    <a:pt x="599" y="119"/>
                    <a:pt x="567" y="20"/>
                  </a:cubicBezTo>
                  <a:cubicBezTo>
                    <a:pt x="562" y="5"/>
                    <a:pt x="550" y="0"/>
                    <a:pt x="537" y="6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43" y="220"/>
                    <a:pt x="0" y="310"/>
                    <a:pt x="25" y="386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5" name="Freeform 22"/>
            <p:cNvSpPr/>
            <p:nvPr/>
          </p:nvSpPr>
          <p:spPr bwMode="auto">
            <a:xfrm>
              <a:off x="7937101" y="3407834"/>
              <a:ext cx="424760" cy="300108"/>
            </a:xfrm>
            <a:custGeom>
              <a:avLst/>
              <a:gdLst>
                <a:gd name="T0" fmla="*/ 211 w 218"/>
                <a:gd name="T1" fmla="*/ 16 h 154"/>
                <a:gd name="T2" fmla="*/ 187 w 218"/>
                <a:gd name="T3" fmla="*/ 6 h 154"/>
                <a:gd name="T4" fmla="*/ 0 w 218"/>
                <a:gd name="T5" fmla="*/ 88 h 154"/>
                <a:gd name="T6" fmla="*/ 202 w 218"/>
                <a:gd name="T7" fmla="*/ 68 h 154"/>
                <a:gd name="T8" fmla="*/ 211 w 218"/>
                <a:gd name="T9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54">
                  <a:moveTo>
                    <a:pt x="211" y="16"/>
                  </a:moveTo>
                  <a:cubicBezTo>
                    <a:pt x="206" y="0"/>
                    <a:pt x="194" y="3"/>
                    <a:pt x="187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4" y="154"/>
                    <a:pt x="137" y="121"/>
                    <a:pt x="202" y="68"/>
                  </a:cubicBezTo>
                  <a:cubicBezTo>
                    <a:pt x="212" y="61"/>
                    <a:pt x="218" y="36"/>
                    <a:pt x="211" y="16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6" name="Freeform 23"/>
            <p:cNvSpPr/>
            <p:nvPr/>
          </p:nvSpPr>
          <p:spPr bwMode="auto">
            <a:xfrm>
              <a:off x="7477574" y="3931427"/>
              <a:ext cx="568362" cy="1321753"/>
            </a:xfrm>
            <a:custGeom>
              <a:avLst/>
              <a:gdLst>
                <a:gd name="T0" fmla="*/ 274 w 292"/>
                <a:gd name="T1" fmla="*/ 657 h 680"/>
                <a:gd name="T2" fmla="*/ 113 w 292"/>
                <a:gd name="T3" fmla="*/ 259 h 680"/>
                <a:gd name="T4" fmla="*/ 158 w 292"/>
                <a:gd name="T5" fmla="*/ 91 h 680"/>
                <a:gd name="T6" fmla="*/ 235 w 292"/>
                <a:gd name="T7" fmla="*/ 71 h 680"/>
                <a:gd name="T8" fmla="*/ 88 w 292"/>
                <a:gd name="T9" fmla="*/ 31 h 680"/>
                <a:gd name="T10" fmla="*/ 0 w 292"/>
                <a:gd name="T11" fmla="*/ 323 h 680"/>
                <a:gd name="T12" fmla="*/ 274 w 292"/>
                <a:gd name="T13" fmla="*/ 657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680">
                  <a:moveTo>
                    <a:pt x="274" y="657"/>
                  </a:moveTo>
                  <a:cubicBezTo>
                    <a:pt x="292" y="580"/>
                    <a:pt x="253" y="281"/>
                    <a:pt x="113" y="259"/>
                  </a:cubicBezTo>
                  <a:cubicBezTo>
                    <a:pt x="155" y="197"/>
                    <a:pt x="173" y="106"/>
                    <a:pt x="158" y="91"/>
                  </a:cubicBezTo>
                  <a:cubicBezTo>
                    <a:pt x="183" y="90"/>
                    <a:pt x="203" y="82"/>
                    <a:pt x="235" y="71"/>
                  </a:cubicBezTo>
                  <a:cubicBezTo>
                    <a:pt x="184" y="0"/>
                    <a:pt x="113" y="29"/>
                    <a:pt x="88" y="31"/>
                  </a:cubicBezTo>
                  <a:cubicBezTo>
                    <a:pt x="103" y="45"/>
                    <a:pt x="26" y="248"/>
                    <a:pt x="0" y="323"/>
                  </a:cubicBezTo>
                  <a:cubicBezTo>
                    <a:pt x="66" y="382"/>
                    <a:pt x="149" y="680"/>
                    <a:pt x="274" y="657"/>
                  </a:cubicBezTo>
                  <a:close/>
                </a:path>
              </a:pathLst>
            </a:custGeom>
            <a:solidFill>
              <a:srgbClr val="C4A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7" name="Freeform 24"/>
            <p:cNvSpPr/>
            <p:nvPr/>
          </p:nvSpPr>
          <p:spPr bwMode="auto">
            <a:xfrm>
              <a:off x="7462458" y="3931427"/>
              <a:ext cx="547200" cy="1321753"/>
            </a:xfrm>
            <a:custGeom>
              <a:avLst/>
              <a:gdLst>
                <a:gd name="T0" fmla="*/ 281 w 281"/>
                <a:gd name="T1" fmla="*/ 657 h 680"/>
                <a:gd name="T2" fmla="*/ 120 w 281"/>
                <a:gd name="T3" fmla="*/ 259 h 680"/>
                <a:gd name="T4" fmla="*/ 164 w 281"/>
                <a:gd name="T5" fmla="*/ 91 h 680"/>
                <a:gd name="T6" fmla="*/ 241 w 281"/>
                <a:gd name="T7" fmla="*/ 71 h 680"/>
                <a:gd name="T8" fmla="*/ 94 w 281"/>
                <a:gd name="T9" fmla="*/ 31 h 680"/>
                <a:gd name="T10" fmla="*/ 0 w 281"/>
                <a:gd name="T11" fmla="*/ 323 h 680"/>
                <a:gd name="T12" fmla="*/ 281 w 281"/>
                <a:gd name="T13" fmla="*/ 657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680">
                  <a:moveTo>
                    <a:pt x="281" y="657"/>
                  </a:moveTo>
                  <a:cubicBezTo>
                    <a:pt x="279" y="577"/>
                    <a:pt x="241" y="290"/>
                    <a:pt x="120" y="259"/>
                  </a:cubicBezTo>
                  <a:cubicBezTo>
                    <a:pt x="163" y="197"/>
                    <a:pt x="178" y="106"/>
                    <a:pt x="164" y="91"/>
                  </a:cubicBezTo>
                  <a:cubicBezTo>
                    <a:pt x="189" y="90"/>
                    <a:pt x="209" y="82"/>
                    <a:pt x="241" y="71"/>
                  </a:cubicBezTo>
                  <a:cubicBezTo>
                    <a:pt x="192" y="0"/>
                    <a:pt x="119" y="29"/>
                    <a:pt x="94" y="31"/>
                  </a:cubicBezTo>
                  <a:cubicBezTo>
                    <a:pt x="109" y="45"/>
                    <a:pt x="28" y="248"/>
                    <a:pt x="0" y="323"/>
                  </a:cubicBezTo>
                  <a:cubicBezTo>
                    <a:pt x="64" y="382"/>
                    <a:pt x="155" y="680"/>
                    <a:pt x="281" y="657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8" name="Freeform 25"/>
            <p:cNvSpPr/>
            <p:nvPr/>
          </p:nvSpPr>
          <p:spPr bwMode="auto">
            <a:xfrm>
              <a:off x="7621176" y="4051151"/>
              <a:ext cx="160230" cy="68641"/>
            </a:xfrm>
            <a:custGeom>
              <a:avLst/>
              <a:gdLst>
                <a:gd name="T0" fmla="*/ 0 w 83"/>
                <a:gd name="T1" fmla="*/ 0 h 35"/>
                <a:gd name="T2" fmla="*/ 83 w 83"/>
                <a:gd name="T3" fmla="*/ 29 h 35"/>
                <a:gd name="T4" fmla="*/ 0 w 83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35">
                  <a:moveTo>
                    <a:pt x="0" y="0"/>
                  </a:moveTo>
                  <a:cubicBezTo>
                    <a:pt x="24" y="18"/>
                    <a:pt x="43" y="23"/>
                    <a:pt x="83" y="29"/>
                  </a:cubicBezTo>
                  <a:cubicBezTo>
                    <a:pt x="60" y="35"/>
                    <a:pt x="27" y="32"/>
                    <a:pt x="0" y="0"/>
                  </a:cubicBezTo>
                  <a:close/>
                </a:path>
              </a:pathLst>
            </a:custGeom>
            <a:solidFill>
              <a:srgbClr val="C4A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9" name="Freeform 26"/>
            <p:cNvSpPr/>
            <p:nvPr/>
          </p:nvSpPr>
          <p:spPr bwMode="auto">
            <a:xfrm>
              <a:off x="7421645" y="4370415"/>
              <a:ext cx="275111" cy="70238"/>
            </a:xfrm>
            <a:custGeom>
              <a:avLst/>
              <a:gdLst>
                <a:gd name="T0" fmla="*/ 0 w 142"/>
                <a:gd name="T1" fmla="*/ 36 h 36"/>
                <a:gd name="T2" fmla="*/ 142 w 142"/>
                <a:gd name="T3" fmla="*/ 33 h 36"/>
                <a:gd name="T4" fmla="*/ 0 w 142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36">
                  <a:moveTo>
                    <a:pt x="0" y="36"/>
                  </a:moveTo>
                  <a:cubicBezTo>
                    <a:pt x="46" y="21"/>
                    <a:pt x="78" y="23"/>
                    <a:pt x="142" y="33"/>
                  </a:cubicBezTo>
                  <a:cubicBezTo>
                    <a:pt x="111" y="13"/>
                    <a:pt x="57" y="0"/>
                    <a:pt x="0" y="36"/>
                  </a:cubicBezTo>
                  <a:close/>
                </a:path>
              </a:pathLst>
            </a:custGeom>
            <a:solidFill>
              <a:srgbClr val="C4A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0" name="Freeform 27"/>
            <p:cNvSpPr/>
            <p:nvPr/>
          </p:nvSpPr>
          <p:spPr bwMode="auto">
            <a:xfrm>
              <a:off x="7444319" y="4423093"/>
              <a:ext cx="252438" cy="121320"/>
            </a:xfrm>
            <a:custGeom>
              <a:avLst/>
              <a:gdLst>
                <a:gd name="T0" fmla="*/ 0 w 130"/>
                <a:gd name="T1" fmla="*/ 63 h 63"/>
                <a:gd name="T2" fmla="*/ 130 w 130"/>
                <a:gd name="T3" fmla="*/ 6 h 63"/>
                <a:gd name="T4" fmla="*/ 0 w 130"/>
                <a:gd name="T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63">
                  <a:moveTo>
                    <a:pt x="0" y="63"/>
                  </a:moveTo>
                  <a:cubicBezTo>
                    <a:pt x="37" y="32"/>
                    <a:pt x="67" y="21"/>
                    <a:pt x="130" y="6"/>
                  </a:cubicBezTo>
                  <a:cubicBezTo>
                    <a:pt x="94" y="0"/>
                    <a:pt x="39" y="9"/>
                    <a:pt x="0" y="63"/>
                  </a:cubicBezTo>
                  <a:close/>
                </a:path>
              </a:pathLst>
            </a:custGeom>
            <a:solidFill>
              <a:srgbClr val="C4A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Freeform 28"/>
            <p:cNvSpPr/>
            <p:nvPr/>
          </p:nvSpPr>
          <p:spPr bwMode="auto">
            <a:xfrm>
              <a:off x="9394284" y="4526855"/>
              <a:ext cx="743708" cy="656087"/>
            </a:xfrm>
            <a:custGeom>
              <a:avLst/>
              <a:gdLst>
                <a:gd name="T0" fmla="*/ 350 w 382"/>
                <a:gd name="T1" fmla="*/ 57 h 337"/>
                <a:gd name="T2" fmla="*/ 350 w 382"/>
                <a:gd name="T3" fmla="*/ 57 h 337"/>
                <a:gd name="T4" fmla="*/ 326 w 382"/>
                <a:gd name="T5" fmla="*/ 197 h 337"/>
                <a:gd name="T6" fmla="*/ 172 w 382"/>
                <a:gd name="T7" fmla="*/ 305 h 337"/>
                <a:gd name="T8" fmla="*/ 32 w 382"/>
                <a:gd name="T9" fmla="*/ 281 h 337"/>
                <a:gd name="T10" fmla="*/ 32 w 382"/>
                <a:gd name="T11" fmla="*/ 281 h 337"/>
                <a:gd name="T12" fmla="*/ 56 w 382"/>
                <a:gd name="T13" fmla="*/ 141 h 337"/>
                <a:gd name="T14" fmla="*/ 210 w 382"/>
                <a:gd name="T15" fmla="*/ 32 h 337"/>
                <a:gd name="T16" fmla="*/ 350 w 382"/>
                <a:gd name="T17" fmla="*/ 5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" h="337">
                  <a:moveTo>
                    <a:pt x="350" y="57"/>
                  </a:moveTo>
                  <a:cubicBezTo>
                    <a:pt x="350" y="57"/>
                    <a:pt x="350" y="57"/>
                    <a:pt x="350" y="57"/>
                  </a:cubicBezTo>
                  <a:cubicBezTo>
                    <a:pt x="382" y="102"/>
                    <a:pt x="371" y="165"/>
                    <a:pt x="326" y="197"/>
                  </a:cubicBezTo>
                  <a:cubicBezTo>
                    <a:pt x="172" y="305"/>
                    <a:pt x="172" y="305"/>
                    <a:pt x="172" y="305"/>
                  </a:cubicBezTo>
                  <a:cubicBezTo>
                    <a:pt x="127" y="337"/>
                    <a:pt x="64" y="326"/>
                    <a:pt x="32" y="281"/>
                  </a:cubicBezTo>
                  <a:cubicBezTo>
                    <a:pt x="32" y="281"/>
                    <a:pt x="32" y="281"/>
                    <a:pt x="32" y="281"/>
                  </a:cubicBezTo>
                  <a:cubicBezTo>
                    <a:pt x="0" y="235"/>
                    <a:pt x="11" y="172"/>
                    <a:pt x="56" y="141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55" y="0"/>
                    <a:pt x="319" y="11"/>
                    <a:pt x="350" y="57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2" name="Freeform 29"/>
            <p:cNvSpPr/>
            <p:nvPr/>
          </p:nvSpPr>
          <p:spPr bwMode="auto">
            <a:xfrm>
              <a:off x="9441144" y="4737569"/>
              <a:ext cx="403597" cy="395887"/>
            </a:xfrm>
            <a:custGeom>
              <a:avLst/>
              <a:gdLst>
                <a:gd name="T0" fmla="*/ 181 w 208"/>
                <a:gd name="T1" fmla="*/ 48 h 204"/>
                <a:gd name="T2" fmla="*/ 181 w 208"/>
                <a:gd name="T3" fmla="*/ 48 h 204"/>
                <a:gd name="T4" fmla="*/ 160 w 208"/>
                <a:gd name="T5" fmla="*/ 167 h 204"/>
                <a:gd name="T6" fmla="*/ 146 w 208"/>
                <a:gd name="T7" fmla="*/ 177 h 204"/>
                <a:gd name="T8" fmla="*/ 27 w 208"/>
                <a:gd name="T9" fmla="*/ 156 h 204"/>
                <a:gd name="T10" fmla="*/ 27 w 208"/>
                <a:gd name="T11" fmla="*/ 156 h 204"/>
                <a:gd name="T12" fmla="*/ 47 w 208"/>
                <a:gd name="T13" fmla="*/ 37 h 204"/>
                <a:gd name="T14" fmla="*/ 62 w 208"/>
                <a:gd name="T15" fmla="*/ 27 h 204"/>
                <a:gd name="T16" fmla="*/ 181 w 208"/>
                <a:gd name="T17" fmla="*/ 4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4">
                  <a:moveTo>
                    <a:pt x="181" y="48"/>
                  </a:moveTo>
                  <a:cubicBezTo>
                    <a:pt x="181" y="48"/>
                    <a:pt x="181" y="48"/>
                    <a:pt x="181" y="48"/>
                  </a:cubicBezTo>
                  <a:cubicBezTo>
                    <a:pt x="208" y="86"/>
                    <a:pt x="198" y="140"/>
                    <a:pt x="160" y="167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07" y="204"/>
                    <a:pt x="54" y="195"/>
                    <a:pt x="27" y="15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0" y="118"/>
                    <a:pt x="9" y="64"/>
                    <a:pt x="47" y="3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100" y="0"/>
                    <a:pt x="154" y="10"/>
                    <a:pt x="181" y="48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3" name="Freeform 30"/>
            <p:cNvSpPr/>
            <p:nvPr/>
          </p:nvSpPr>
          <p:spPr bwMode="auto">
            <a:xfrm>
              <a:off x="9614978" y="3744658"/>
              <a:ext cx="810218" cy="724729"/>
            </a:xfrm>
            <a:custGeom>
              <a:avLst/>
              <a:gdLst>
                <a:gd name="T0" fmla="*/ 380 w 417"/>
                <a:gd name="T1" fmla="*/ 66 h 373"/>
                <a:gd name="T2" fmla="*/ 380 w 417"/>
                <a:gd name="T3" fmla="*/ 66 h 373"/>
                <a:gd name="T4" fmla="*/ 351 w 417"/>
                <a:gd name="T5" fmla="*/ 229 h 373"/>
                <a:gd name="T6" fmla="*/ 199 w 417"/>
                <a:gd name="T7" fmla="*/ 336 h 373"/>
                <a:gd name="T8" fmla="*/ 36 w 417"/>
                <a:gd name="T9" fmla="*/ 308 h 373"/>
                <a:gd name="T10" fmla="*/ 36 w 417"/>
                <a:gd name="T11" fmla="*/ 308 h 373"/>
                <a:gd name="T12" fmla="*/ 65 w 417"/>
                <a:gd name="T13" fmla="*/ 145 h 373"/>
                <a:gd name="T14" fmla="*/ 217 w 417"/>
                <a:gd name="T15" fmla="*/ 37 h 373"/>
                <a:gd name="T16" fmla="*/ 380 w 417"/>
                <a:gd name="T17" fmla="*/ 6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" h="373">
                  <a:moveTo>
                    <a:pt x="380" y="66"/>
                  </a:moveTo>
                  <a:cubicBezTo>
                    <a:pt x="380" y="66"/>
                    <a:pt x="380" y="66"/>
                    <a:pt x="380" y="66"/>
                  </a:cubicBezTo>
                  <a:cubicBezTo>
                    <a:pt x="417" y="119"/>
                    <a:pt x="404" y="192"/>
                    <a:pt x="351" y="229"/>
                  </a:cubicBezTo>
                  <a:cubicBezTo>
                    <a:pt x="199" y="336"/>
                    <a:pt x="199" y="336"/>
                    <a:pt x="199" y="336"/>
                  </a:cubicBezTo>
                  <a:cubicBezTo>
                    <a:pt x="147" y="373"/>
                    <a:pt x="73" y="360"/>
                    <a:pt x="36" y="308"/>
                  </a:cubicBezTo>
                  <a:cubicBezTo>
                    <a:pt x="36" y="308"/>
                    <a:pt x="36" y="308"/>
                    <a:pt x="36" y="308"/>
                  </a:cubicBezTo>
                  <a:cubicBezTo>
                    <a:pt x="0" y="255"/>
                    <a:pt x="12" y="182"/>
                    <a:pt x="65" y="145"/>
                  </a:cubicBezTo>
                  <a:cubicBezTo>
                    <a:pt x="217" y="37"/>
                    <a:pt x="217" y="37"/>
                    <a:pt x="217" y="37"/>
                  </a:cubicBezTo>
                  <a:cubicBezTo>
                    <a:pt x="270" y="0"/>
                    <a:pt x="343" y="13"/>
                    <a:pt x="380" y="66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4" name="Freeform 31"/>
            <p:cNvSpPr/>
            <p:nvPr/>
          </p:nvSpPr>
          <p:spPr bwMode="auto">
            <a:xfrm>
              <a:off x="9660326" y="3985702"/>
              <a:ext cx="439876" cy="431006"/>
            </a:xfrm>
            <a:custGeom>
              <a:avLst/>
              <a:gdLst>
                <a:gd name="T0" fmla="*/ 197 w 226"/>
                <a:gd name="T1" fmla="*/ 52 h 222"/>
                <a:gd name="T2" fmla="*/ 197 w 226"/>
                <a:gd name="T3" fmla="*/ 52 h 222"/>
                <a:gd name="T4" fmla="*/ 174 w 226"/>
                <a:gd name="T5" fmla="*/ 182 h 222"/>
                <a:gd name="T6" fmla="*/ 159 w 226"/>
                <a:gd name="T7" fmla="*/ 193 h 222"/>
                <a:gd name="T8" fmla="*/ 29 w 226"/>
                <a:gd name="T9" fmla="*/ 170 h 222"/>
                <a:gd name="T10" fmla="*/ 29 w 226"/>
                <a:gd name="T11" fmla="*/ 170 h 222"/>
                <a:gd name="T12" fmla="*/ 52 w 226"/>
                <a:gd name="T13" fmla="*/ 41 h 222"/>
                <a:gd name="T14" fmla="*/ 67 w 226"/>
                <a:gd name="T15" fmla="*/ 29 h 222"/>
                <a:gd name="T16" fmla="*/ 197 w 226"/>
                <a:gd name="T17" fmla="*/ 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2">
                  <a:moveTo>
                    <a:pt x="197" y="52"/>
                  </a:moveTo>
                  <a:cubicBezTo>
                    <a:pt x="197" y="52"/>
                    <a:pt x="197" y="52"/>
                    <a:pt x="197" y="52"/>
                  </a:cubicBezTo>
                  <a:cubicBezTo>
                    <a:pt x="226" y="94"/>
                    <a:pt x="216" y="152"/>
                    <a:pt x="174" y="182"/>
                  </a:cubicBezTo>
                  <a:cubicBezTo>
                    <a:pt x="159" y="193"/>
                    <a:pt x="159" y="193"/>
                    <a:pt x="159" y="193"/>
                  </a:cubicBezTo>
                  <a:cubicBezTo>
                    <a:pt x="117" y="222"/>
                    <a:pt x="58" y="212"/>
                    <a:pt x="29" y="170"/>
                  </a:cubicBezTo>
                  <a:cubicBezTo>
                    <a:pt x="29" y="170"/>
                    <a:pt x="29" y="170"/>
                    <a:pt x="29" y="170"/>
                  </a:cubicBezTo>
                  <a:cubicBezTo>
                    <a:pt x="0" y="128"/>
                    <a:pt x="10" y="70"/>
                    <a:pt x="52" y="4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109" y="0"/>
                    <a:pt x="168" y="10"/>
                    <a:pt x="197" y="52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5" name="Freeform 32"/>
            <p:cNvSpPr/>
            <p:nvPr/>
          </p:nvSpPr>
          <p:spPr bwMode="auto">
            <a:xfrm>
              <a:off x="7937101" y="3538732"/>
              <a:ext cx="119417" cy="108550"/>
            </a:xfrm>
            <a:custGeom>
              <a:avLst/>
              <a:gdLst>
                <a:gd name="T0" fmla="*/ 48 w 61"/>
                <a:gd name="T1" fmla="*/ 0 h 56"/>
                <a:gd name="T2" fmla="*/ 0 w 61"/>
                <a:gd name="T3" fmla="*/ 21 h 56"/>
                <a:gd name="T4" fmla="*/ 59 w 61"/>
                <a:gd name="T5" fmla="*/ 56 h 56"/>
                <a:gd name="T6" fmla="*/ 55 w 61"/>
                <a:gd name="T7" fmla="*/ 16 h 56"/>
                <a:gd name="T8" fmla="*/ 55 w 61"/>
                <a:gd name="T9" fmla="*/ 16 h 56"/>
                <a:gd name="T10" fmla="*/ 48 w 61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6">
                  <a:moveTo>
                    <a:pt x="48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12" y="44"/>
                    <a:pt x="33" y="55"/>
                    <a:pt x="59" y="56"/>
                  </a:cubicBezTo>
                  <a:cubicBezTo>
                    <a:pt x="61" y="43"/>
                    <a:pt x="60" y="30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1"/>
                    <a:pt x="51" y="5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6" name="Freeform 33"/>
            <p:cNvSpPr/>
            <p:nvPr/>
          </p:nvSpPr>
          <p:spPr bwMode="auto">
            <a:xfrm>
              <a:off x="9909740" y="4012840"/>
              <a:ext cx="169299" cy="209117"/>
            </a:xfrm>
            <a:custGeom>
              <a:avLst/>
              <a:gdLst>
                <a:gd name="T0" fmla="*/ 69 w 88"/>
                <a:gd name="T1" fmla="*/ 38 h 108"/>
                <a:gd name="T2" fmla="*/ 69 w 88"/>
                <a:gd name="T3" fmla="*/ 38 h 108"/>
                <a:gd name="T4" fmla="*/ 84 w 88"/>
                <a:gd name="T5" fmla="*/ 108 h 108"/>
                <a:gd name="T6" fmla="*/ 19 w 88"/>
                <a:gd name="T7" fmla="*/ 71 h 108"/>
                <a:gd name="T8" fmla="*/ 19 w 88"/>
                <a:gd name="T9" fmla="*/ 71 h 108"/>
                <a:gd name="T10" fmla="*/ 7 w 88"/>
                <a:gd name="T11" fmla="*/ 0 h 108"/>
                <a:gd name="T12" fmla="*/ 69 w 88"/>
                <a:gd name="T13" fmla="*/ 3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08">
                  <a:moveTo>
                    <a:pt x="69" y="38"/>
                  </a:moveTo>
                  <a:cubicBezTo>
                    <a:pt x="69" y="38"/>
                    <a:pt x="69" y="38"/>
                    <a:pt x="69" y="38"/>
                  </a:cubicBezTo>
                  <a:cubicBezTo>
                    <a:pt x="84" y="59"/>
                    <a:pt x="88" y="84"/>
                    <a:pt x="84" y="108"/>
                  </a:cubicBezTo>
                  <a:cubicBezTo>
                    <a:pt x="59" y="106"/>
                    <a:pt x="35" y="94"/>
                    <a:pt x="19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4" y="50"/>
                    <a:pt x="0" y="23"/>
                    <a:pt x="7" y="0"/>
                  </a:cubicBezTo>
                  <a:cubicBezTo>
                    <a:pt x="31" y="3"/>
                    <a:pt x="54" y="17"/>
                    <a:pt x="69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7" name="Freeform 34"/>
            <p:cNvSpPr/>
            <p:nvPr/>
          </p:nvSpPr>
          <p:spPr bwMode="auto">
            <a:xfrm>
              <a:off x="9642186" y="4761513"/>
              <a:ext cx="185927" cy="215504"/>
            </a:xfrm>
            <a:custGeom>
              <a:avLst/>
              <a:gdLst>
                <a:gd name="T0" fmla="*/ 77 w 96"/>
                <a:gd name="T1" fmla="*/ 36 h 111"/>
                <a:gd name="T2" fmla="*/ 77 w 96"/>
                <a:gd name="T3" fmla="*/ 36 h 111"/>
                <a:gd name="T4" fmla="*/ 88 w 96"/>
                <a:gd name="T5" fmla="*/ 111 h 111"/>
                <a:gd name="T6" fmla="*/ 19 w 96"/>
                <a:gd name="T7" fmla="*/ 75 h 111"/>
                <a:gd name="T8" fmla="*/ 19 w 96"/>
                <a:gd name="T9" fmla="*/ 75 h 111"/>
                <a:gd name="T10" fmla="*/ 8 w 96"/>
                <a:gd name="T11" fmla="*/ 0 h 111"/>
                <a:gd name="T12" fmla="*/ 77 w 96"/>
                <a:gd name="T13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11">
                  <a:moveTo>
                    <a:pt x="77" y="36"/>
                  </a:moveTo>
                  <a:cubicBezTo>
                    <a:pt x="77" y="36"/>
                    <a:pt x="77" y="36"/>
                    <a:pt x="77" y="36"/>
                  </a:cubicBezTo>
                  <a:cubicBezTo>
                    <a:pt x="93" y="59"/>
                    <a:pt x="96" y="87"/>
                    <a:pt x="88" y="111"/>
                  </a:cubicBezTo>
                  <a:cubicBezTo>
                    <a:pt x="61" y="111"/>
                    <a:pt x="35" y="98"/>
                    <a:pt x="19" y="75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3" y="52"/>
                    <a:pt x="0" y="24"/>
                    <a:pt x="8" y="0"/>
                  </a:cubicBezTo>
                  <a:cubicBezTo>
                    <a:pt x="34" y="0"/>
                    <a:pt x="60" y="13"/>
                    <a:pt x="77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2721" y="5752"/>
            <a:ext cx="7963349" cy="3988084"/>
            <a:chOff x="0" y="9525"/>
            <a:chExt cx="12492024" cy="6604001"/>
          </a:xfrm>
          <a:solidFill>
            <a:schemeClr val="accent4"/>
          </a:solidFill>
        </p:grpSpPr>
        <p:sp>
          <p:nvSpPr>
            <p:cNvPr id="186" name="Freeform 38"/>
            <p:cNvSpPr>
              <a:spLocks noEditPoints="1"/>
            </p:cNvSpPr>
            <p:nvPr/>
          </p:nvSpPr>
          <p:spPr bwMode="auto">
            <a:xfrm>
              <a:off x="5265738" y="3773488"/>
              <a:ext cx="590550" cy="590550"/>
            </a:xfrm>
            <a:custGeom>
              <a:avLst/>
              <a:gdLst>
                <a:gd name="T0" fmla="*/ 79 w 157"/>
                <a:gd name="T1" fmla="*/ 0 h 157"/>
                <a:gd name="T2" fmla="*/ 79 w 157"/>
                <a:gd name="T3" fmla="*/ 0 h 157"/>
                <a:gd name="T4" fmla="*/ 79 w 157"/>
                <a:gd name="T5" fmla="*/ 9 h 157"/>
                <a:gd name="T6" fmla="*/ 85 w 157"/>
                <a:gd name="T7" fmla="*/ 9 h 157"/>
                <a:gd name="T8" fmla="*/ 85 w 157"/>
                <a:gd name="T9" fmla="*/ 78 h 157"/>
                <a:gd name="T10" fmla="*/ 79 w 157"/>
                <a:gd name="T11" fmla="*/ 78 h 157"/>
                <a:gd name="T12" fmla="*/ 79 w 157"/>
                <a:gd name="T13" fmla="*/ 128 h 157"/>
                <a:gd name="T14" fmla="*/ 79 w 157"/>
                <a:gd name="T15" fmla="*/ 128 h 157"/>
                <a:gd name="T16" fmla="*/ 129 w 157"/>
                <a:gd name="T17" fmla="*/ 78 h 157"/>
                <a:gd name="T18" fmla="*/ 101 w 157"/>
                <a:gd name="T19" fmla="*/ 34 h 157"/>
                <a:gd name="T20" fmla="*/ 107 w 157"/>
                <a:gd name="T21" fmla="*/ 22 h 157"/>
                <a:gd name="T22" fmla="*/ 142 w 157"/>
                <a:gd name="T23" fmla="*/ 78 h 157"/>
                <a:gd name="T24" fmla="*/ 79 w 157"/>
                <a:gd name="T25" fmla="*/ 141 h 157"/>
                <a:gd name="T26" fmla="*/ 79 w 157"/>
                <a:gd name="T27" fmla="*/ 141 h 157"/>
                <a:gd name="T28" fmla="*/ 79 w 157"/>
                <a:gd name="T29" fmla="*/ 141 h 157"/>
                <a:gd name="T30" fmla="*/ 79 w 157"/>
                <a:gd name="T31" fmla="*/ 157 h 157"/>
                <a:gd name="T32" fmla="*/ 79 w 157"/>
                <a:gd name="T33" fmla="*/ 157 h 157"/>
                <a:gd name="T34" fmla="*/ 157 w 157"/>
                <a:gd name="T35" fmla="*/ 78 h 157"/>
                <a:gd name="T36" fmla="*/ 79 w 157"/>
                <a:gd name="T37" fmla="*/ 0 h 157"/>
                <a:gd name="T38" fmla="*/ 79 w 157"/>
                <a:gd name="T39" fmla="*/ 0 h 157"/>
                <a:gd name="T40" fmla="*/ 0 w 157"/>
                <a:gd name="T41" fmla="*/ 78 h 157"/>
                <a:gd name="T42" fmla="*/ 79 w 157"/>
                <a:gd name="T43" fmla="*/ 157 h 157"/>
                <a:gd name="T44" fmla="*/ 79 w 157"/>
                <a:gd name="T45" fmla="*/ 141 h 157"/>
                <a:gd name="T46" fmla="*/ 16 w 157"/>
                <a:gd name="T47" fmla="*/ 78 h 157"/>
                <a:gd name="T48" fmla="*/ 50 w 157"/>
                <a:gd name="T49" fmla="*/ 22 h 157"/>
                <a:gd name="T50" fmla="*/ 56 w 157"/>
                <a:gd name="T51" fmla="*/ 34 h 157"/>
                <a:gd name="T52" fmla="*/ 29 w 157"/>
                <a:gd name="T53" fmla="*/ 78 h 157"/>
                <a:gd name="T54" fmla="*/ 79 w 157"/>
                <a:gd name="T55" fmla="*/ 128 h 157"/>
                <a:gd name="T56" fmla="*/ 79 w 157"/>
                <a:gd name="T57" fmla="*/ 78 h 157"/>
                <a:gd name="T58" fmla="*/ 72 w 157"/>
                <a:gd name="T59" fmla="*/ 78 h 157"/>
                <a:gd name="T60" fmla="*/ 72 w 157"/>
                <a:gd name="T61" fmla="*/ 9 h 157"/>
                <a:gd name="T62" fmla="*/ 72 w 157"/>
                <a:gd name="T63" fmla="*/ 9 h 157"/>
                <a:gd name="T64" fmla="*/ 79 w 157"/>
                <a:gd name="T65" fmla="*/ 9 h 157"/>
                <a:gd name="T66" fmla="*/ 79 w 157"/>
                <a:gd name="T6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" h="157">
                  <a:moveTo>
                    <a:pt x="7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106" y="128"/>
                    <a:pt x="129" y="106"/>
                    <a:pt x="129" y="78"/>
                  </a:cubicBezTo>
                  <a:cubicBezTo>
                    <a:pt x="129" y="59"/>
                    <a:pt x="118" y="42"/>
                    <a:pt x="101" y="34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28" y="33"/>
                    <a:pt x="142" y="54"/>
                    <a:pt x="142" y="78"/>
                  </a:cubicBezTo>
                  <a:cubicBezTo>
                    <a:pt x="142" y="113"/>
                    <a:pt x="113" y="141"/>
                    <a:pt x="79" y="141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122" y="157"/>
                    <a:pt x="157" y="122"/>
                    <a:pt x="157" y="78"/>
                  </a:cubicBezTo>
                  <a:cubicBezTo>
                    <a:pt x="157" y="35"/>
                    <a:pt x="122" y="0"/>
                    <a:pt x="79" y="0"/>
                  </a:cubicBezTo>
                  <a:close/>
                  <a:moveTo>
                    <a:pt x="79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44" y="141"/>
                    <a:pt x="16" y="113"/>
                    <a:pt x="16" y="78"/>
                  </a:cubicBezTo>
                  <a:cubicBezTo>
                    <a:pt x="16" y="54"/>
                    <a:pt x="29" y="33"/>
                    <a:pt x="50" y="22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39" y="42"/>
                    <a:pt x="29" y="59"/>
                    <a:pt x="29" y="78"/>
                  </a:cubicBezTo>
                  <a:cubicBezTo>
                    <a:pt x="29" y="106"/>
                    <a:pt x="51" y="128"/>
                    <a:pt x="79" y="128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9" y="9"/>
                    <a:pt x="79" y="9"/>
                    <a:pt x="79" y="9"/>
                  </a:cubicBez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7" name="Freeform 39"/>
            <p:cNvSpPr/>
            <p:nvPr/>
          </p:nvSpPr>
          <p:spPr bwMode="auto">
            <a:xfrm>
              <a:off x="4148138" y="3341688"/>
              <a:ext cx="457200" cy="269875"/>
            </a:xfrm>
            <a:custGeom>
              <a:avLst/>
              <a:gdLst>
                <a:gd name="T0" fmla="*/ 69 w 122"/>
                <a:gd name="T1" fmla="*/ 0 h 72"/>
                <a:gd name="T2" fmla="*/ 69 w 122"/>
                <a:gd name="T3" fmla="*/ 12 h 72"/>
                <a:gd name="T4" fmla="*/ 0 w 122"/>
                <a:gd name="T5" fmla="*/ 72 h 72"/>
                <a:gd name="T6" fmla="*/ 69 w 122"/>
                <a:gd name="T7" fmla="*/ 58 h 72"/>
                <a:gd name="T8" fmla="*/ 69 w 122"/>
                <a:gd name="T9" fmla="*/ 71 h 72"/>
                <a:gd name="T10" fmla="*/ 122 w 122"/>
                <a:gd name="T11" fmla="*/ 35 h 72"/>
                <a:gd name="T12" fmla="*/ 69 w 122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72">
                  <a:moveTo>
                    <a:pt x="69" y="0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8" y="12"/>
                    <a:pt x="0" y="72"/>
                    <a:pt x="0" y="72"/>
                  </a:cubicBezTo>
                  <a:cubicBezTo>
                    <a:pt x="0" y="72"/>
                    <a:pt x="19" y="58"/>
                    <a:pt x="69" y="58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122" y="35"/>
                    <a:pt x="122" y="35"/>
                    <a:pt x="122" y="35"/>
                  </a:cubicBez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8" name="Freeform 40"/>
            <p:cNvSpPr/>
            <p:nvPr/>
          </p:nvSpPr>
          <p:spPr bwMode="auto">
            <a:xfrm>
              <a:off x="4102100" y="3581400"/>
              <a:ext cx="455613" cy="271463"/>
            </a:xfrm>
            <a:custGeom>
              <a:avLst/>
              <a:gdLst>
                <a:gd name="T0" fmla="*/ 53 w 121"/>
                <a:gd name="T1" fmla="*/ 72 h 72"/>
                <a:gd name="T2" fmla="*/ 53 w 121"/>
                <a:gd name="T3" fmla="*/ 60 h 72"/>
                <a:gd name="T4" fmla="*/ 121 w 121"/>
                <a:gd name="T5" fmla="*/ 0 h 72"/>
                <a:gd name="T6" fmla="*/ 53 w 121"/>
                <a:gd name="T7" fmla="*/ 14 h 72"/>
                <a:gd name="T8" fmla="*/ 53 w 121"/>
                <a:gd name="T9" fmla="*/ 2 h 72"/>
                <a:gd name="T10" fmla="*/ 0 w 121"/>
                <a:gd name="T11" fmla="*/ 37 h 72"/>
                <a:gd name="T12" fmla="*/ 53 w 121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2">
                  <a:moveTo>
                    <a:pt x="53" y="72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115" y="60"/>
                    <a:pt x="121" y="0"/>
                    <a:pt x="121" y="0"/>
                  </a:cubicBezTo>
                  <a:cubicBezTo>
                    <a:pt x="121" y="0"/>
                    <a:pt x="103" y="14"/>
                    <a:pt x="53" y="14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53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9" name="Freeform 41"/>
            <p:cNvSpPr/>
            <p:nvPr/>
          </p:nvSpPr>
          <p:spPr bwMode="auto">
            <a:xfrm>
              <a:off x="4467225" y="2841625"/>
              <a:ext cx="596900" cy="560388"/>
            </a:xfrm>
            <a:custGeom>
              <a:avLst/>
              <a:gdLst>
                <a:gd name="T0" fmla="*/ 95 w 159"/>
                <a:gd name="T1" fmla="*/ 74 h 149"/>
                <a:gd name="T2" fmla="*/ 122 w 159"/>
                <a:gd name="T3" fmla="*/ 52 h 149"/>
                <a:gd name="T4" fmla="*/ 128 w 159"/>
                <a:gd name="T5" fmla="*/ 53 h 149"/>
                <a:gd name="T6" fmla="*/ 146 w 159"/>
                <a:gd name="T7" fmla="*/ 65 h 149"/>
                <a:gd name="T8" fmla="*/ 157 w 159"/>
                <a:gd name="T9" fmla="*/ 61 h 149"/>
                <a:gd name="T10" fmla="*/ 157 w 159"/>
                <a:gd name="T11" fmla="*/ 37 h 149"/>
                <a:gd name="T12" fmla="*/ 107 w 159"/>
                <a:gd name="T13" fmla="*/ 5 h 149"/>
                <a:gd name="T14" fmla="*/ 76 w 159"/>
                <a:gd name="T15" fmla="*/ 33 h 149"/>
                <a:gd name="T16" fmla="*/ 36 w 159"/>
                <a:gd name="T17" fmla="*/ 20 h 149"/>
                <a:gd name="T18" fmla="*/ 5 w 159"/>
                <a:gd name="T19" fmla="*/ 70 h 149"/>
                <a:gd name="T20" fmla="*/ 102 w 159"/>
                <a:gd name="T21" fmla="*/ 149 h 149"/>
                <a:gd name="T22" fmla="*/ 118 w 159"/>
                <a:gd name="T23" fmla="*/ 133 h 149"/>
                <a:gd name="T24" fmla="*/ 95 w 159"/>
                <a:gd name="T25" fmla="*/ 7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49">
                  <a:moveTo>
                    <a:pt x="95" y="74"/>
                  </a:moveTo>
                  <a:cubicBezTo>
                    <a:pt x="98" y="61"/>
                    <a:pt x="109" y="52"/>
                    <a:pt x="122" y="52"/>
                  </a:cubicBezTo>
                  <a:cubicBezTo>
                    <a:pt x="124" y="52"/>
                    <a:pt x="126" y="52"/>
                    <a:pt x="128" y="53"/>
                  </a:cubicBezTo>
                  <a:cubicBezTo>
                    <a:pt x="135" y="54"/>
                    <a:pt x="142" y="59"/>
                    <a:pt x="146" y="65"/>
                  </a:cubicBezTo>
                  <a:cubicBezTo>
                    <a:pt x="149" y="63"/>
                    <a:pt x="153" y="62"/>
                    <a:pt x="157" y="61"/>
                  </a:cubicBezTo>
                  <a:cubicBezTo>
                    <a:pt x="159" y="46"/>
                    <a:pt x="157" y="37"/>
                    <a:pt x="157" y="37"/>
                  </a:cubicBezTo>
                  <a:cubicBezTo>
                    <a:pt x="152" y="14"/>
                    <a:pt x="129" y="0"/>
                    <a:pt x="107" y="5"/>
                  </a:cubicBezTo>
                  <a:cubicBezTo>
                    <a:pt x="92" y="8"/>
                    <a:pt x="81" y="19"/>
                    <a:pt x="76" y="33"/>
                  </a:cubicBezTo>
                  <a:cubicBezTo>
                    <a:pt x="66" y="22"/>
                    <a:pt x="52" y="17"/>
                    <a:pt x="36" y="20"/>
                  </a:cubicBezTo>
                  <a:cubicBezTo>
                    <a:pt x="14" y="25"/>
                    <a:pt x="0" y="48"/>
                    <a:pt x="5" y="70"/>
                  </a:cubicBezTo>
                  <a:cubicBezTo>
                    <a:pt x="5" y="70"/>
                    <a:pt x="14" y="126"/>
                    <a:pt x="102" y="149"/>
                  </a:cubicBezTo>
                  <a:cubicBezTo>
                    <a:pt x="108" y="143"/>
                    <a:pt x="113" y="138"/>
                    <a:pt x="118" y="133"/>
                  </a:cubicBezTo>
                  <a:cubicBezTo>
                    <a:pt x="88" y="103"/>
                    <a:pt x="94" y="76"/>
                    <a:pt x="95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0" name="Freeform 42"/>
            <p:cNvSpPr/>
            <p:nvPr/>
          </p:nvSpPr>
          <p:spPr bwMode="auto">
            <a:xfrm>
              <a:off x="4811713" y="3055938"/>
              <a:ext cx="354013" cy="300038"/>
            </a:xfrm>
            <a:custGeom>
              <a:avLst/>
              <a:gdLst>
                <a:gd name="T0" fmla="*/ 74 w 94"/>
                <a:gd name="T1" fmla="*/ 9 h 80"/>
                <a:gd name="T2" fmla="*/ 69 w 94"/>
                <a:gd name="T3" fmla="*/ 9 h 80"/>
                <a:gd name="T4" fmla="*/ 64 w 94"/>
                <a:gd name="T5" fmla="*/ 9 h 80"/>
                <a:gd name="T6" fmla="*/ 52 w 94"/>
                <a:gd name="T7" fmla="*/ 16 h 80"/>
                <a:gd name="T8" fmla="*/ 35 w 94"/>
                <a:gd name="T9" fmla="*/ 0 h 80"/>
                <a:gd name="T10" fmla="*/ 30 w 94"/>
                <a:gd name="T11" fmla="*/ 0 h 80"/>
                <a:gd name="T12" fmla="*/ 7 w 94"/>
                <a:gd name="T13" fmla="*/ 18 h 80"/>
                <a:gd name="T14" fmla="*/ 30 w 94"/>
                <a:gd name="T15" fmla="*/ 73 h 80"/>
                <a:gd name="T16" fmla="*/ 37 w 94"/>
                <a:gd name="T17" fmla="*/ 80 h 80"/>
                <a:gd name="T18" fmla="*/ 91 w 94"/>
                <a:gd name="T19" fmla="*/ 37 h 80"/>
                <a:gd name="T20" fmla="*/ 74 w 94"/>
                <a:gd name="T21" fmla="*/ 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80">
                  <a:moveTo>
                    <a:pt x="74" y="9"/>
                  </a:moveTo>
                  <a:cubicBezTo>
                    <a:pt x="72" y="9"/>
                    <a:pt x="71" y="9"/>
                    <a:pt x="69" y="9"/>
                  </a:cubicBezTo>
                  <a:cubicBezTo>
                    <a:pt x="67" y="9"/>
                    <a:pt x="66" y="9"/>
                    <a:pt x="64" y="9"/>
                  </a:cubicBezTo>
                  <a:cubicBezTo>
                    <a:pt x="60" y="10"/>
                    <a:pt x="55" y="12"/>
                    <a:pt x="52" y="16"/>
                  </a:cubicBezTo>
                  <a:cubicBezTo>
                    <a:pt x="49" y="8"/>
                    <a:pt x="43" y="2"/>
                    <a:pt x="35" y="0"/>
                  </a:cubicBezTo>
                  <a:cubicBezTo>
                    <a:pt x="33" y="0"/>
                    <a:pt x="31" y="0"/>
                    <a:pt x="30" y="0"/>
                  </a:cubicBezTo>
                  <a:cubicBezTo>
                    <a:pt x="19" y="0"/>
                    <a:pt x="10" y="7"/>
                    <a:pt x="7" y="18"/>
                  </a:cubicBezTo>
                  <a:cubicBezTo>
                    <a:pt x="7" y="18"/>
                    <a:pt x="0" y="43"/>
                    <a:pt x="30" y="73"/>
                  </a:cubicBezTo>
                  <a:cubicBezTo>
                    <a:pt x="32" y="75"/>
                    <a:pt x="35" y="78"/>
                    <a:pt x="37" y="80"/>
                  </a:cubicBezTo>
                  <a:cubicBezTo>
                    <a:pt x="86" y="68"/>
                    <a:pt x="91" y="37"/>
                    <a:pt x="91" y="37"/>
                  </a:cubicBezTo>
                  <a:cubicBezTo>
                    <a:pt x="94" y="24"/>
                    <a:pt x="86" y="12"/>
                    <a:pt x="7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1" name="Freeform 43"/>
            <p:cNvSpPr>
              <a:spLocks noEditPoints="1"/>
            </p:cNvSpPr>
            <p:nvPr/>
          </p:nvSpPr>
          <p:spPr bwMode="auto">
            <a:xfrm>
              <a:off x="5075238" y="2252663"/>
              <a:ext cx="461963" cy="368300"/>
            </a:xfrm>
            <a:custGeom>
              <a:avLst/>
              <a:gdLst>
                <a:gd name="T0" fmla="*/ 97 w 123"/>
                <a:gd name="T1" fmla="*/ 98 h 98"/>
                <a:gd name="T2" fmla="*/ 97 w 123"/>
                <a:gd name="T3" fmla="*/ 65 h 98"/>
                <a:gd name="T4" fmla="*/ 113 w 123"/>
                <a:gd name="T5" fmla="*/ 50 h 98"/>
                <a:gd name="T6" fmla="*/ 123 w 123"/>
                <a:gd name="T7" fmla="*/ 50 h 98"/>
                <a:gd name="T8" fmla="*/ 123 w 123"/>
                <a:gd name="T9" fmla="*/ 14 h 98"/>
                <a:gd name="T10" fmla="*/ 109 w 123"/>
                <a:gd name="T11" fmla="*/ 0 h 98"/>
                <a:gd name="T12" fmla="*/ 79 w 123"/>
                <a:gd name="T13" fmla="*/ 0 h 98"/>
                <a:gd name="T14" fmla="*/ 79 w 123"/>
                <a:gd name="T15" fmla="*/ 16 h 98"/>
                <a:gd name="T16" fmla="*/ 90 w 123"/>
                <a:gd name="T17" fmla="*/ 27 h 98"/>
                <a:gd name="T18" fmla="*/ 79 w 123"/>
                <a:gd name="T19" fmla="*/ 38 h 98"/>
                <a:gd name="T20" fmla="*/ 79 w 123"/>
                <a:gd name="T21" fmla="*/ 45 h 98"/>
                <a:gd name="T22" fmla="*/ 90 w 123"/>
                <a:gd name="T23" fmla="*/ 56 h 98"/>
                <a:gd name="T24" fmla="*/ 79 w 123"/>
                <a:gd name="T25" fmla="*/ 67 h 98"/>
                <a:gd name="T26" fmla="*/ 79 w 123"/>
                <a:gd name="T27" fmla="*/ 98 h 98"/>
                <a:gd name="T28" fmla="*/ 97 w 123"/>
                <a:gd name="T29" fmla="*/ 98 h 98"/>
                <a:gd name="T30" fmla="*/ 79 w 123"/>
                <a:gd name="T31" fmla="*/ 0 h 98"/>
                <a:gd name="T32" fmla="*/ 44 w 123"/>
                <a:gd name="T33" fmla="*/ 0 h 98"/>
                <a:gd name="T34" fmla="*/ 44 w 123"/>
                <a:gd name="T35" fmla="*/ 16 h 98"/>
                <a:gd name="T36" fmla="*/ 44 w 123"/>
                <a:gd name="T37" fmla="*/ 16 h 98"/>
                <a:gd name="T38" fmla="*/ 55 w 123"/>
                <a:gd name="T39" fmla="*/ 27 h 98"/>
                <a:gd name="T40" fmla="*/ 44 w 123"/>
                <a:gd name="T41" fmla="*/ 38 h 98"/>
                <a:gd name="T42" fmla="*/ 44 w 123"/>
                <a:gd name="T43" fmla="*/ 45 h 98"/>
                <a:gd name="T44" fmla="*/ 44 w 123"/>
                <a:gd name="T45" fmla="*/ 45 h 98"/>
                <a:gd name="T46" fmla="*/ 55 w 123"/>
                <a:gd name="T47" fmla="*/ 56 h 98"/>
                <a:gd name="T48" fmla="*/ 44 w 123"/>
                <a:gd name="T49" fmla="*/ 67 h 98"/>
                <a:gd name="T50" fmla="*/ 44 w 123"/>
                <a:gd name="T51" fmla="*/ 98 h 98"/>
                <a:gd name="T52" fmla="*/ 79 w 123"/>
                <a:gd name="T53" fmla="*/ 98 h 98"/>
                <a:gd name="T54" fmla="*/ 79 w 123"/>
                <a:gd name="T55" fmla="*/ 67 h 98"/>
                <a:gd name="T56" fmla="*/ 79 w 123"/>
                <a:gd name="T57" fmla="*/ 67 h 98"/>
                <a:gd name="T58" fmla="*/ 68 w 123"/>
                <a:gd name="T59" fmla="*/ 56 h 98"/>
                <a:gd name="T60" fmla="*/ 79 w 123"/>
                <a:gd name="T61" fmla="*/ 45 h 98"/>
                <a:gd name="T62" fmla="*/ 79 w 123"/>
                <a:gd name="T63" fmla="*/ 45 h 98"/>
                <a:gd name="T64" fmla="*/ 79 w 123"/>
                <a:gd name="T65" fmla="*/ 45 h 98"/>
                <a:gd name="T66" fmla="*/ 79 w 123"/>
                <a:gd name="T67" fmla="*/ 38 h 98"/>
                <a:gd name="T68" fmla="*/ 79 w 123"/>
                <a:gd name="T69" fmla="*/ 38 h 98"/>
                <a:gd name="T70" fmla="*/ 68 w 123"/>
                <a:gd name="T71" fmla="*/ 27 h 98"/>
                <a:gd name="T72" fmla="*/ 79 w 123"/>
                <a:gd name="T73" fmla="*/ 16 h 98"/>
                <a:gd name="T74" fmla="*/ 79 w 123"/>
                <a:gd name="T75" fmla="*/ 16 h 98"/>
                <a:gd name="T76" fmla="*/ 79 w 123"/>
                <a:gd name="T77" fmla="*/ 16 h 98"/>
                <a:gd name="T78" fmla="*/ 79 w 123"/>
                <a:gd name="T79" fmla="*/ 0 h 98"/>
                <a:gd name="T80" fmla="*/ 44 w 123"/>
                <a:gd name="T81" fmla="*/ 0 h 98"/>
                <a:gd name="T82" fmla="*/ 13 w 123"/>
                <a:gd name="T83" fmla="*/ 0 h 98"/>
                <a:gd name="T84" fmla="*/ 0 w 123"/>
                <a:gd name="T85" fmla="*/ 14 h 98"/>
                <a:gd name="T86" fmla="*/ 0 w 123"/>
                <a:gd name="T87" fmla="*/ 50 h 98"/>
                <a:gd name="T88" fmla="*/ 11 w 123"/>
                <a:gd name="T89" fmla="*/ 50 h 98"/>
                <a:gd name="T90" fmla="*/ 26 w 123"/>
                <a:gd name="T91" fmla="*/ 65 h 98"/>
                <a:gd name="T92" fmla="*/ 26 w 123"/>
                <a:gd name="T93" fmla="*/ 98 h 98"/>
                <a:gd name="T94" fmla="*/ 44 w 123"/>
                <a:gd name="T95" fmla="*/ 98 h 98"/>
                <a:gd name="T96" fmla="*/ 44 w 123"/>
                <a:gd name="T97" fmla="*/ 67 h 98"/>
                <a:gd name="T98" fmla="*/ 33 w 123"/>
                <a:gd name="T99" fmla="*/ 56 h 98"/>
                <a:gd name="T100" fmla="*/ 44 w 123"/>
                <a:gd name="T101" fmla="*/ 45 h 98"/>
                <a:gd name="T102" fmla="*/ 44 w 123"/>
                <a:gd name="T103" fmla="*/ 38 h 98"/>
                <a:gd name="T104" fmla="*/ 33 w 123"/>
                <a:gd name="T105" fmla="*/ 27 h 98"/>
                <a:gd name="T106" fmla="*/ 44 w 123"/>
                <a:gd name="T107" fmla="*/ 16 h 98"/>
                <a:gd name="T108" fmla="*/ 44 w 123"/>
                <a:gd name="T109" fmla="*/ 0 h 98"/>
                <a:gd name="T110" fmla="*/ 44 w 123"/>
                <a:gd name="T111" fmla="*/ 16 h 98"/>
                <a:gd name="T112" fmla="*/ 44 w 123"/>
                <a:gd name="T113" fmla="*/ 16 h 98"/>
                <a:gd name="T114" fmla="*/ 44 w 123"/>
                <a:gd name="T115" fmla="*/ 45 h 98"/>
                <a:gd name="T116" fmla="*/ 44 w 123"/>
                <a:gd name="T117" fmla="*/ 4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98">
                  <a:moveTo>
                    <a:pt x="97" y="98"/>
                  </a:moveTo>
                  <a:cubicBezTo>
                    <a:pt x="97" y="65"/>
                    <a:pt x="97" y="65"/>
                    <a:pt x="97" y="65"/>
                  </a:cubicBezTo>
                  <a:cubicBezTo>
                    <a:pt x="97" y="55"/>
                    <a:pt x="103" y="50"/>
                    <a:pt x="113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3" y="6"/>
                    <a:pt x="117" y="0"/>
                    <a:pt x="10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5" y="16"/>
                    <a:pt x="90" y="21"/>
                    <a:pt x="90" y="27"/>
                  </a:cubicBezTo>
                  <a:cubicBezTo>
                    <a:pt x="90" y="33"/>
                    <a:pt x="85" y="38"/>
                    <a:pt x="79" y="38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85" y="45"/>
                    <a:pt x="90" y="50"/>
                    <a:pt x="90" y="56"/>
                  </a:cubicBezTo>
                  <a:cubicBezTo>
                    <a:pt x="90" y="62"/>
                    <a:pt x="85" y="67"/>
                    <a:pt x="79" y="67"/>
                  </a:cubicBezTo>
                  <a:cubicBezTo>
                    <a:pt x="79" y="98"/>
                    <a:pt x="79" y="98"/>
                    <a:pt x="79" y="98"/>
                  </a:cubicBezTo>
                  <a:lnTo>
                    <a:pt x="97" y="98"/>
                  </a:lnTo>
                  <a:close/>
                  <a:moveTo>
                    <a:pt x="79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0" y="16"/>
                    <a:pt x="55" y="21"/>
                    <a:pt x="55" y="27"/>
                  </a:cubicBezTo>
                  <a:cubicBezTo>
                    <a:pt x="55" y="33"/>
                    <a:pt x="50" y="38"/>
                    <a:pt x="44" y="38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50" y="45"/>
                    <a:pt x="55" y="50"/>
                    <a:pt x="55" y="56"/>
                  </a:cubicBezTo>
                  <a:cubicBezTo>
                    <a:pt x="55" y="62"/>
                    <a:pt x="50" y="67"/>
                    <a:pt x="44" y="67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3" y="67"/>
                    <a:pt x="68" y="62"/>
                    <a:pt x="68" y="56"/>
                  </a:cubicBezTo>
                  <a:cubicBezTo>
                    <a:pt x="68" y="50"/>
                    <a:pt x="73" y="45"/>
                    <a:pt x="79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3" y="38"/>
                    <a:pt x="68" y="33"/>
                    <a:pt x="68" y="27"/>
                  </a:cubicBezTo>
                  <a:cubicBezTo>
                    <a:pt x="68" y="21"/>
                    <a:pt x="73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0"/>
                  </a:lnTo>
                  <a:close/>
                  <a:moveTo>
                    <a:pt x="4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21" y="50"/>
                    <a:pt x="26" y="55"/>
                    <a:pt x="26" y="65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38" y="67"/>
                    <a:pt x="33" y="62"/>
                    <a:pt x="33" y="56"/>
                  </a:cubicBezTo>
                  <a:cubicBezTo>
                    <a:pt x="33" y="50"/>
                    <a:pt x="38" y="45"/>
                    <a:pt x="44" y="45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38" y="38"/>
                    <a:pt x="33" y="33"/>
                    <a:pt x="33" y="27"/>
                  </a:cubicBezTo>
                  <a:cubicBezTo>
                    <a:pt x="33" y="21"/>
                    <a:pt x="38" y="16"/>
                    <a:pt x="44" y="16"/>
                  </a:cubicBezTo>
                  <a:cubicBezTo>
                    <a:pt x="44" y="0"/>
                    <a:pt x="44" y="0"/>
                    <a:pt x="44" y="0"/>
                  </a:cubicBezTo>
                  <a:close/>
                  <a:moveTo>
                    <a:pt x="44" y="16"/>
                  </a:moveTo>
                  <a:cubicBezTo>
                    <a:pt x="44" y="16"/>
                    <a:pt x="44" y="16"/>
                    <a:pt x="44" y="16"/>
                  </a:cubicBezTo>
                  <a:close/>
                  <a:moveTo>
                    <a:pt x="44" y="45"/>
                  </a:moveTo>
                  <a:cubicBezTo>
                    <a:pt x="44" y="45"/>
                    <a:pt x="44" y="45"/>
                    <a:pt x="44" y="4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2" name="Freeform 44"/>
            <p:cNvSpPr/>
            <p:nvPr/>
          </p:nvSpPr>
          <p:spPr bwMode="auto">
            <a:xfrm>
              <a:off x="4992688" y="2455863"/>
              <a:ext cx="627063" cy="333375"/>
            </a:xfrm>
            <a:custGeom>
              <a:avLst/>
              <a:gdLst>
                <a:gd name="T0" fmla="*/ 156 w 167"/>
                <a:gd name="T1" fmla="*/ 0 h 89"/>
                <a:gd name="T2" fmla="*/ 145 w 167"/>
                <a:gd name="T3" fmla="*/ 0 h 89"/>
                <a:gd name="T4" fmla="*/ 135 w 167"/>
                <a:gd name="T5" fmla="*/ 0 h 89"/>
                <a:gd name="T6" fmla="*/ 123 w 167"/>
                <a:gd name="T7" fmla="*/ 11 h 89"/>
                <a:gd name="T8" fmla="*/ 123 w 167"/>
                <a:gd name="T9" fmla="*/ 48 h 89"/>
                <a:gd name="T10" fmla="*/ 43 w 167"/>
                <a:gd name="T11" fmla="*/ 48 h 89"/>
                <a:gd name="T12" fmla="*/ 43 w 167"/>
                <a:gd name="T13" fmla="*/ 11 h 89"/>
                <a:gd name="T14" fmla="*/ 33 w 167"/>
                <a:gd name="T15" fmla="*/ 0 h 89"/>
                <a:gd name="T16" fmla="*/ 22 w 167"/>
                <a:gd name="T17" fmla="*/ 0 h 89"/>
                <a:gd name="T18" fmla="*/ 12 w 167"/>
                <a:gd name="T19" fmla="*/ 0 h 89"/>
                <a:gd name="T20" fmla="*/ 0 w 167"/>
                <a:gd name="T21" fmla="*/ 11 h 89"/>
                <a:gd name="T22" fmla="*/ 0 w 167"/>
                <a:gd name="T23" fmla="*/ 66 h 89"/>
                <a:gd name="T24" fmla="*/ 16 w 167"/>
                <a:gd name="T25" fmla="*/ 82 h 89"/>
                <a:gd name="T26" fmla="*/ 16 w 167"/>
                <a:gd name="T27" fmla="*/ 84 h 89"/>
                <a:gd name="T28" fmla="*/ 18 w 167"/>
                <a:gd name="T29" fmla="*/ 86 h 89"/>
                <a:gd name="T30" fmla="*/ 23 w 167"/>
                <a:gd name="T31" fmla="*/ 89 h 89"/>
                <a:gd name="T32" fmla="*/ 26 w 167"/>
                <a:gd name="T33" fmla="*/ 89 h 89"/>
                <a:gd name="T34" fmla="*/ 31 w 167"/>
                <a:gd name="T35" fmla="*/ 86 h 89"/>
                <a:gd name="T36" fmla="*/ 33 w 167"/>
                <a:gd name="T37" fmla="*/ 84 h 89"/>
                <a:gd name="T38" fmla="*/ 33 w 167"/>
                <a:gd name="T39" fmla="*/ 82 h 89"/>
                <a:gd name="T40" fmla="*/ 134 w 167"/>
                <a:gd name="T41" fmla="*/ 82 h 89"/>
                <a:gd name="T42" fmla="*/ 134 w 167"/>
                <a:gd name="T43" fmla="*/ 84 h 89"/>
                <a:gd name="T44" fmla="*/ 136 w 167"/>
                <a:gd name="T45" fmla="*/ 86 h 89"/>
                <a:gd name="T46" fmla="*/ 141 w 167"/>
                <a:gd name="T47" fmla="*/ 89 h 89"/>
                <a:gd name="T48" fmla="*/ 144 w 167"/>
                <a:gd name="T49" fmla="*/ 89 h 89"/>
                <a:gd name="T50" fmla="*/ 149 w 167"/>
                <a:gd name="T51" fmla="*/ 86 h 89"/>
                <a:gd name="T52" fmla="*/ 151 w 167"/>
                <a:gd name="T53" fmla="*/ 84 h 89"/>
                <a:gd name="T54" fmla="*/ 151 w 167"/>
                <a:gd name="T55" fmla="*/ 82 h 89"/>
                <a:gd name="T56" fmla="*/ 156 w 167"/>
                <a:gd name="T57" fmla="*/ 82 h 89"/>
                <a:gd name="T58" fmla="*/ 167 w 167"/>
                <a:gd name="T59" fmla="*/ 66 h 89"/>
                <a:gd name="T60" fmla="*/ 167 w 167"/>
                <a:gd name="T61" fmla="*/ 11 h 89"/>
                <a:gd name="T62" fmla="*/ 156 w 167"/>
                <a:gd name="T6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" h="89">
                  <a:moveTo>
                    <a:pt x="156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8" y="0"/>
                    <a:pt x="123" y="3"/>
                    <a:pt x="123" y="11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3"/>
                    <a:pt x="40" y="0"/>
                    <a:pt x="3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0"/>
                    <a:pt x="0" y="3"/>
                    <a:pt x="0" y="1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3"/>
                    <a:pt x="9" y="82"/>
                    <a:pt x="16" y="82"/>
                  </a:cubicBezTo>
                  <a:cubicBezTo>
                    <a:pt x="16" y="82"/>
                    <a:pt x="16" y="83"/>
                    <a:pt x="16" y="84"/>
                  </a:cubicBezTo>
                  <a:cubicBezTo>
                    <a:pt x="17" y="85"/>
                    <a:pt x="17" y="85"/>
                    <a:pt x="18" y="86"/>
                  </a:cubicBezTo>
                  <a:cubicBezTo>
                    <a:pt x="19" y="88"/>
                    <a:pt x="21" y="89"/>
                    <a:pt x="23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89"/>
                    <a:pt x="30" y="88"/>
                    <a:pt x="31" y="86"/>
                  </a:cubicBezTo>
                  <a:cubicBezTo>
                    <a:pt x="32" y="85"/>
                    <a:pt x="32" y="85"/>
                    <a:pt x="33" y="84"/>
                  </a:cubicBezTo>
                  <a:cubicBezTo>
                    <a:pt x="33" y="83"/>
                    <a:pt x="33" y="82"/>
                    <a:pt x="33" y="82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2"/>
                    <a:pt x="134" y="83"/>
                    <a:pt x="134" y="84"/>
                  </a:cubicBezTo>
                  <a:cubicBezTo>
                    <a:pt x="135" y="85"/>
                    <a:pt x="135" y="85"/>
                    <a:pt x="136" y="86"/>
                  </a:cubicBezTo>
                  <a:cubicBezTo>
                    <a:pt x="137" y="88"/>
                    <a:pt x="139" y="89"/>
                    <a:pt x="141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6" y="89"/>
                    <a:pt x="148" y="88"/>
                    <a:pt x="149" y="86"/>
                  </a:cubicBezTo>
                  <a:cubicBezTo>
                    <a:pt x="150" y="85"/>
                    <a:pt x="150" y="85"/>
                    <a:pt x="151" y="84"/>
                  </a:cubicBezTo>
                  <a:cubicBezTo>
                    <a:pt x="151" y="83"/>
                    <a:pt x="151" y="82"/>
                    <a:pt x="151" y="82"/>
                  </a:cubicBezTo>
                  <a:cubicBezTo>
                    <a:pt x="156" y="82"/>
                    <a:pt x="156" y="82"/>
                    <a:pt x="156" y="82"/>
                  </a:cubicBezTo>
                  <a:cubicBezTo>
                    <a:pt x="163" y="82"/>
                    <a:pt x="167" y="73"/>
                    <a:pt x="167" y="66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3"/>
                    <a:pt x="163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3" name="Oval 45"/>
            <p:cNvSpPr>
              <a:spLocks noChangeArrowheads="1"/>
            </p:cNvSpPr>
            <p:nvPr/>
          </p:nvSpPr>
          <p:spPr bwMode="auto">
            <a:xfrm>
              <a:off x="5213350" y="2330450"/>
              <a:ext cx="49213" cy="4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" name="Oval 46"/>
            <p:cNvSpPr>
              <a:spLocks noChangeArrowheads="1"/>
            </p:cNvSpPr>
            <p:nvPr/>
          </p:nvSpPr>
          <p:spPr bwMode="auto">
            <a:xfrm>
              <a:off x="5345113" y="2330450"/>
              <a:ext cx="52388" cy="4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" name="Oval 47"/>
            <p:cNvSpPr>
              <a:spLocks noChangeArrowheads="1"/>
            </p:cNvSpPr>
            <p:nvPr/>
          </p:nvSpPr>
          <p:spPr bwMode="auto">
            <a:xfrm>
              <a:off x="5213350" y="2439988"/>
              <a:ext cx="49213" cy="4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6" name="Oval 48"/>
            <p:cNvSpPr>
              <a:spLocks noChangeArrowheads="1"/>
            </p:cNvSpPr>
            <p:nvPr/>
          </p:nvSpPr>
          <p:spPr bwMode="auto">
            <a:xfrm>
              <a:off x="5345113" y="2439988"/>
              <a:ext cx="52388" cy="4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7" name="Freeform 49"/>
            <p:cNvSpPr>
              <a:spLocks noEditPoints="1"/>
            </p:cNvSpPr>
            <p:nvPr/>
          </p:nvSpPr>
          <p:spPr bwMode="auto">
            <a:xfrm>
              <a:off x="3509963" y="2924175"/>
              <a:ext cx="757238" cy="354013"/>
            </a:xfrm>
            <a:custGeom>
              <a:avLst/>
              <a:gdLst>
                <a:gd name="T0" fmla="*/ 425 w 477"/>
                <a:gd name="T1" fmla="*/ 31 h 223"/>
                <a:gd name="T2" fmla="*/ 395 w 477"/>
                <a:gd name="T3" fmla="*/ 223 h 223"/>
                <a:gd name="T4" fmla="*/ 404 w 477"/>
                <a:gd name="T5" fmla="*/ 31 h 223"/>
                <a:gd name="T6" fmla="*/ 416 w 477"/>
                <a:gd name="T7" fmla="*/ 95 h 223"/>
                <a:gd name="T8" fmla="*/ 395 w 477"/>
                <a:gd name="T9" fmla="*/ 201 h 223"/>
                <a:gd name="T10" fmla="*/ 364 w 477"/>
                <a:gd name="T11" fmla="*/ 223 h 223"/>
                <a:gd name="T12" fmla="*/ 364 w 477"/>
                <a:gd name="T13" fmla="*/ 223 h 223"/>
                <a:gd name="T14" fmla="*/ 385 w 477"/>
                <a:gd name="T15" fmla="*/ 74 h 223"/>
                <a:gd name="T16" fmla="*/ 373 w 477"/>
                <a:gd name="T17" fmla="*/ 135 h 223"/>
                <a:gd name="T18" fmla="*/ 364 w 477"/>
                <a:gd name="T19" fmla="*/ 223 h 223"/>
                <a:gd name="T20" fmla="*/ 364 w 477"/>
                <a:gd name="T21" fmla="*/ 0 h 223"/>
                <a:gd name="T22" fmla="*/ 331 w 477"/>
                <a:gd name="T23" fmla="*/ 135 h 223"/>
                <a:gd name="T24" fmla="*/ 343 w 477"/>
                <a:gd name="T25" fmla="*/ 31 h 223"/>
                <a:gd name="T26" fmla="*/ 331 w 477"/>
                <a:gd name="T27" fmla="*/ 223 h 223"/>
                <a:gd name="T28" fmla="*/ 331 w 477"/>
                <a:gd name="T29" fmla="*/ 0 h 223"/>
                <a:gd name="T30" fmla="*/ 300 w 477"/>
                <a:gd name="T31" fmla="*/ 74 h 223"/>
                <a:gd name="T32" fmla="*/ 312 w 477"/>
                <a:gd name="T33" fmla="*/ 135 h 223"/>
                <a:gd name="T34" fmla="*/ 300 w 477"/>
                <a:gd name="T35" fmla="*/ 223 h 223"/>
                <a:gd name="T36" fmla="*/ 300 w 477"/>
                <a:gd name="T37" fmla="*/ 0 h 223"/>
                <a:gd name="T38" fmla="*/ 269 w 477"/>
                <a:gd name="T39" fmla="*/ 135 h 223"/>
                <a:gd name="T40" fmla="*/ 279 w 477"/>
                <a:gd name="T41" fmla="*/ 31 h 223"/>
                <a:gd name="T42" fmla="*/ 269 w 477"/>
                <a:gd name="T43" fmla="*/ 223 h 223"/>
                <a:gd name="T44" fmla="*/ 269 w 477"/>
                <a:gd name="T45" fmla="*/ 0 h 223"/>
                <a:gd name="T46" fmla="*/ 239 w 477"/>
                <a:gd name="T47" fmla="*/ 74 h 223"/>
                <a:gd name="T48" fmla="*/ 248 w 477"/>
                <a:gd name="T49" fmla="*/ 135 h 223"/>
                <a:gd name="T50" fmla="*/ 239 w 477"/>
                <a:gd name="T51" fmla="*/ 223 h 223"/>
                <a:gd name="T52" fmla="*/ 239 w 477"/>
                <a:gd name="T53" fmla="*/ 0 h 223"/>
                <a:gd name="T54" fmla="*/ 206 w 477"/>
                <a:gd name="T55" fmla="*/ 135 h 223"/>
                <a:gd name="T56" fmla="*/ 217 w 477"/>
                <a:gd name="T57" fmla="*/ 31 h 223"/>
                <a:gd name="T58" fmla="*/ 206 w 477"/>
                <a:gd name="T59" fmla="*/ 223 h 223"/>
                <a:gd name="T60" fmla="*/ 206 w 477"/>
                <a:gd name="T61" fmla="*/ 0 h 223"/>
                <a:gd name="T62" fmla="*/ 175 w 477"/>
                <a:gd name="T63" fmla="*/ 74 h 223"/>
                <a:gd name="T64" fmla="*/ 187 w 477"/>
                <a:gd name="T65" fmla="*/ 135 h 223"/>
                <a:gd name="T66" fmla="*/ 175 w 477"/>
                <a:gd name="T67" fmla="*/ 223 h 223"/>
                <a:gd name="T68" fmla="*/ 175 w 477"/>
                <a:gd name="T69" fmla="*/ 0 h 223"/>
                <a:gd name="T70" fmla="*/ 144 w 477"/>
                <a:gd name="T71" fmla="*/ 135 h 223"/>
                <a:gd name="T72" fmla="*/ 154 w 477"/>
                <a:gd name="T73" fmla="*/ 31 h 223"/>
                <a:gd name="T74" fmla="*/ 144 w 477"/>
                <a:gd name="T75" fmla="*/ 223 h 223"/>
                <a:gd name="T76" fmla="*/ 144 w 477"/>
                <a:gd name="T77" fmla="*/ 0 h 223"/>
                <a:gd name="T78" fmla="*/ 113 w 477"/>
                <a:gd name="T79" fmla="*/ 74 h 223"/>
                <a:gd name="T80" fmla="*/ 123 w 477"/>
                <a:gd name="T81" fmla="*/ 135 h 223"/>
                <a:gd name="T82" fmla="*/ 113 w 477"/>
                <a:gd name="T83" fmla="*/ 223 h 223"/>
                <a:gd name="T84" fmla="*/ 113 w 477"/>
                <a:gd name="T85" fmla="*/ 0 h 223"/>
                <a:gd name="T86" fmla="*/ 80 w 477"/>
                <a:gd name="T87" fmla="*/ 135 h 223"/>
                <a:gd name="T88" fmla="*/ 92 w 477"/>
                <a:gd name="T89" fmla="*/ 31 h 223"/>
                <a:gd name="T90" fmla="*/ 80 w 477"/>
                <a:gd name="T91" fmla="*/ 223 h 223"/>
                <a:gd name="T92" fmla="*/ 80 w 477"/>
                <a:gd name="T93" fmla="*/ 135 h 223"/>
                <a:gd name="T94" fmla="*/ 80 w 477"/>
                <a:gd name="T95" fmla="*/ 0 h 223"/>
                <a:gd name="T96" fmla="*/ 50 w 477"/>
                <a:gd name="T97" fmla="*/ 74 h 223"/>
                <a:gd name="T98" fmla="*/ 28 w 477"/>
                <a:gd name="T99" fmla="*/ 74 h 223"/>
                <a:gd name="T100" fmla="*/ 0 w 477"/>
                <a:gd name="T10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7" h="223">
                  <a:moveTo>
                    <a:pt x="425" y="223"/>
                  </a:moveTo>
                  <a:lnTo>
                    <a:pt x="477" y="223"/>
                  </a:lnTo>
                  <a:lnTo>
                    <a:pt x="477" y="0"/>
                  </a:lnTo>
                  <a:lnTo>
                    <a:pt x="425" y="0"/>
                  </a:lnTo>
                  <a:lnTo>
                    <a:pt x="425" y="31"/>
                  </a:lnTo>
                  <a:lnTo>
                    <a:pt x="447" y="31"/>
                  </a:lnTo>
                  <a:lnTo>
                    <a:pt x="447" y="74"/>
                  </a:lnTo>
                  <a:lnTo>
                    <a:pt x="425" y="74"/>
                  </a:lnTo>
                  <a:lnTo>
                    <a:pt x="425" y="223"/>
                  </a:lnTo>
                  <a:close/>
                  <a:moveTo>
                    <a:pt x="395" y="223"/>
                  </a:moveTo>
                  <a:lnTo>
                    <a:pt x="425" y="223"/>
                  </a:lnTo>
                  <a:lnTo>
                    <a:pt x="425" y="74"/>
                  </a:lnTo>
                  <a:lnTo>
                    <a:pt x="404" y="74"/>
                  </a:lnTo>
                  <a:lnTo>
                    <a:pt x="404" y="31"/>
                  </a:lnTo>
                  <a:lnTo>
                    <a:pt x="404" y="31"/>
                  </a:lnTo>
                  <a:lnTo>
                    <a:pt x="425" y="31"/>
                  </a:lnTo>
                  <a:lnTo>
                    <a:pt x="425" y="0"/>
                  </a:lnTo>
                  <a:lnTo>
                    <a:pt x="395" y="0"/>
                  </a:lnTo>
                  <a:lnTo>
                    <a:pt x="395" y="95"/>
                  </a:lnTo>
                  <a:lnTo>
                    <a:pt x="416" y="95"/>
                  </a:lnTo>
                  <a:lnTo>
                    <a:pt x="416" y="135"/>
                  </a:lnTo>
                  <a:lnTo>
                    <a:pt x="416" y="135"/>
                  </a:lnTo>
                  <a:lnTo>
                    <a:pt x="395" y="135"/>
                  </a:lnTo>
                  <a:lnTo>
                    <a:pt x="395" y="159"/>
                  </a:lnTo>
                  <a:lnTo>
                    <a:pt x="395" y="201"/>
                  </a:lnTo>
                  <a:lnTo>
                    <a:pt x="395" y="223"/>
                  </a:lnTo>
                  <a:lnTo>
                    <a:pt x="395" y="223"/>
                  </a:lnTo>
                  <a:close/>
                  <a:moveTo>
                    <a:pt x="395" y="201"/>
                  </a:moveTo>
                  <a:lnTo>
                    <a:pt x="395" y="201"/>
                  </a:lnTo>
                  <a:close/>
                  <a:moveTo>
                    <a:pt x="364" y="223"/>
                  </a:moveTo>
                  <a:lnTo>
                    <a:pt x="395" y="223"/>
                  </a:lnTo>
                  <a:lnTo>
                    <a:pt x="395" y="201"/>
                  </a:lnTo>
                  <a:lnTo>
                    <a:pt x="364" y="201"/>
                  </a:lnTo>
                  <a:lnTo>
                    <a:pt x="364" y="223"/>
                  </a:lnTo>
                  <a:lnTo>
                    <a:pt x="364" y="223"/>
                  </a:lnTo>
                  <a:close/>
                  <a:moveTo>
                    <a:pt x="395" y="0"/>
                  </a:moveTo>
                  <a:lnTo>
                    <a:pt x="364" y="0"/>
                  </a:lnTo>
                  <a:lnTo>
                    <a:pt x="364" y="31"/>
                  </a:lnTo>
                  <a:lnTo>
                    <a:pt x="385" y="31"/>
                  </a:lnTo>
                  <a:lnTo>
                    <a:pt x="385" y="74"/>
                  </a:lnTo>
                  <a:lnTo>
                    <a:pt x="364" y="74"/>
                  </a:lnTo>
                  <a:lnTo>
                    <a:pt x="364" y="159"/>
                  </a:lnTo>
                  <a:lnTo>
                    <a:pt x="395" y="159"/>
                  </a:lnTo>
                  <a:lnTo>
                    <a:pt x="395" y="135"/>
                  </a:lnTo>
                  <a:lnTo>
                    <a:pt x="373" y="135"/>
                  </a:lnTo>
                  <a:lnTo>
                    <a:pt x="373" y="95"/>
                  </a:lnTo>
                  <a:lnTo>
                    <a:pt x="395" y="95"/>
                  </a:lnTo>
                  <a:lnTo>
                    <a:pt x="395" y="0"/>
                  </a:lnTo>
                  <a:close/>
                  <a:moveTo>
                    <a:pt x="331" y="223"/>
                  </a:moveTo>
                  <a:lnTo>
                    <a:pt x="364" y="223"/>
                  </a:lnTo>
                  <a:lnTo>
                    <a:pt x="364" y="201"/>
                  </a:lnTo>
                  <a:lnTo>
                    <a:pt x="331" y="201"/>
                  </a:lnTo>
                  <a:lnTo>
                    <a:pt x="331" y="223"/>
                  </a:lnTo>
                  <a:lnTo>
                    <a:pt x="331" y="223"/>
                  </a:lnTo>
                  <a:close/>
                  <a:moveTo>
                    <a:pt x="364" y="0"/>
                  </a:moveTo>
                  <a:lnTo>
                    <a:pt x="331" y="0"/>
                  </a:lnTo>
                  <a:lnTo>
                    <a:pt x="331" y="95"/>
                  </a:lnTo>
                  <a:lnTo>
                    <a:pt x="352" y="95"/>
                  </a:lnTo>
                  <a:lnTo>
                    <a:pt x="352" y="135"/>
                  </a:lnTo>
                  <a:lnTo>
                    <a:pt x="331" y="135"/>
                  </a:lnTo>
                  <a:lnTo>
                    <a:pt x="331" y="159"/>
                  </a:lnTo>
                  <a:lnTo>
                    <a:pt x="364" y="159"/>
                  </a:lnTo>
                  <a:lnTo>
                    <a:pt x="364" y="74"/>
                  </a:lnTo>
                  <a:lnTo>
                    <a:pt x="343" y="74"/>
                  </a:lnTo>
                  <a:lnTo>
                    <a:pt x="343" y="31"/>
                  </a:lnTo>
                  <a:lnTo>
                    <a:pt x="343" y="31"/>
                  </a:lnTo>
                  <a:lnTo>
                    <a:pt x="364" y="31"/>
                  </a:lnTo>
                  <a:lnTo>
                    <a:pt x="364" y="0"/>
                  </a:lnTo>
                  <a:close/>
                  <a:moveTo>
                    <a:pt x="300" y="223"/>
                  </a:moveTo>
                  <a:lnTo>
                    <a:pt x="331" y="223"/>
                  </a:lnTo>
                  <a:lnTo>
                    <a:pt x="331" y="201"/>
                  </a:lnTo>
                  <a:lnTo>
                    <a:pt x="300" y="201"/>
                  </a:lnTo>
                  <a:lnTo>
                    <a:pt x="300" y="223"/>
                  </a:lnTo>
                  <a:lnTo>
                    <a:pt x="300" y="223"/>
                  </a:lnTo>
                  <a:close/>
                  <a:moveTo>
                    <a:pt x="331" y="0"/>
                  </a:moveTo>
                  <a:lnTo>
                    <a:pt x="300" y="0"/>
                  </a:lnTo>
                  <a:lnTo>
                    <a:pt x="300" y="31"/>
                  </a:lnTo>
                  <a:lnTo>
                    <a:pt x="321" y="31"/>
                  </a:lnTo>
                  <a:lnTo>
                    <a:pt x="321" y="74"/>
                  </a:lnTo>
                  <a:lnTo>
                    <a:pt x="300" y="74"/>
                  </a:lnTo>
                  <a:lnTo>
                    <a:pt x="300" y="159"/>
                  </a:lnTo>
                  <a:lnTo>
                    <a:pt x="331" y="159"/>
                  </a:lnTo>
                  <a:lnTo>
                    <a:pt x="331" y="135"/>
                  </a:lnTo>
                  <a:lnTo>
                    <a:pt x="312" y="135"/>
                  </a:lnTo>
                  <a:lnTo>
                    <a:pt x="312" y="135"/>
                  </a:lnTo>
                  <a:lnTo>
                    <a:pt x="312" y="95"/>
                  </a:lnTo>
                  <a:lnTo>
                    <a:pt x="331" y="95"/>
                  </a:lnTo>
                  <a:lnTo>
                    <a:pt x="331" y="0"/>
                  </a:lnTo>
                  <a:close/>
                  <a:moveTo>
                    <a:pt x="269" y="223"/>
                  </a:moveTo>
                  <a:lnTo>
                    <a:pt x="300" y="223"/>
                  </a:lnTo>
                  <a:lnTo>
                    <a:pt x="300" y="201"/>
                  </a:lnTo>
                  <a:lnTo>
                    <a:pt x="269" y="201"/>
                  </a:lnTo>
                  <a:lnTo>
                    <a:pt x="269" y="223"/>
                  </a:lnTo>
                  <a:lnTo>
                    <a:pt x="269" y="223"/>
                  </a:lnTo>
                  <a:close/>
                  <a:moveTo>
                    <a:pt x="300" y="0"/>
                  </a:moveTo>
                  <a:lnTo>
                    <a:pt x="269" y="0"/>
                  </a:lnTo>
                  <a:lnTo>
                    <a:pt x="269" y="95"/>
                  </a:lnTo>
                  <a:lnTo>
                    <a:pt x="291" y="95"/>
                  </a:lnTo>
                  <a:lnTo>
                    <a:pt x="291" y="135"/>
                  </a:lnTo>
                  <a:lnTo>
                    <a:pt x="269" y="135"/>
                  </a:lnTo>
                  <a:lnTo>
                    <a:pt x="269" y="159"/>
                  </a:lnTo>
                  <a:lnTo>
                    <a:pt x="300" y="159"/>
                  </a:lnTo>
                  <a:lnTo>
                    <a:pt x="300" y="74"/>
                  </a:lnTo>
                  <a:lnTo>
                    <a:pt x="279" y="74"/>
                  </a:lnTo>
                  <a:lnTo>
                    <a:pt x="279" y="31"/>
                  </a:lnTo>
                  <a:lnTo>
                    <a:pt x="279" y="31"/>
                  </a:lnTo>
                  <a:lnTo>
                    <a:pt x="300" y="31"/>
                  </a:lnTo>
                  <a:lnTo>
                    <a:pt x="300" y="0"/>
                  </a:lnTo>
                  <a:close/>
                  <a:moveTo>
                    <a:pt x="239" y="223"/>
                  </a:moveTo>
                  <a:lnTo>
                    <a:pt x="269" y="223"/>
                  </a:lnTo>
                  <a:lnTo>
                    <a:pt x="269" y="201"/>
                  </a:lnTo>
                  <a:lnTo>
                    <a:pt x="239" y="201"/>
                  </a:lnTo>
                  <a:lnTo>
                    <a:pt x="239" y="223"/>
                  </a:lnTo>
                  <a:lnTo>
                    <a:pt x="239" y="223"/>
                  </a:lnTo>
                  <a:close/>
                  <a:moveTo>
                    <a:pt x="269" y="0"/>
                  </a:moveTo>
                  <a:lnTo>
                    <a:pt x="239" y="0"/>
                  </a:lnTo>
                  <a:lnTo>
                    <a:pt x="239" y="31"/>
                  </a:lnTo>
                  <a:lnTo>
                    <a:pt x="260" y="31"/>
                  </a:lnTo>
                  <a:lnTo>
                    <a:pt x="260" y="74"/>
                  </a:lnTo>
                  <a:lnTo>
                    <a:pt x="239" y="74"/>
                  </a:lnTo>
                  <a:lnTo>
                    <a:pt x="239" y="159"/>
                  </a:lnTo>
                  <a:lnTo>
                    <a:pt x="269" y="159"/>
                  </a:lnTo>
                  <a:lnTo>
                    <a:pt x="269" y="135"/>
                  </a:lnTo>
                  <a:lnTo>
                    <a:pt x="248" y="135"/>
                  </a:lnTo>
                  <a:lnTo>
                    <a:pt x="248" y="135"/>
                  </a:lnTo>
                  <a:lnTo>
                    <a:pt x="248" y="95"/>
                  </a:lnTo>
                  <a:lnTo>
                    <a:pt x="269" y="95"/>
                  </a:lnTo>
                  <a:lnTo>
                    <a:pt x="269" y="0"/>
                  </a:lnTo>
                  <a:close/>
                  <a:moveTo>
                    <a:pt x="206" y="223"/>
                  </a:moveTo>
                  <a:lnTo>
                    <a:pt x="239" y="223"/>
                  </a:lnTo>
                  <a:lnTo>
                    <a:pt x="239" y="201"/>
                  </a:lnTo>
                  <a:lnTo>
                    <a:pt x="206" y="201"/>
                  </a:lnTo>
                  <a:lnTo>
                    <a:pt x="206" y="223"/>
                  </a:lnTo>
                  <a:lnTo>
                    <a:pt x="206" y="223"/>
                  </a:lnTo>
                  <a:close/>
                  <a:moveTo>
                    <a:pt x="239" y="0"/>
                  </a:moveTo>
                  <a:lnTo>
                    <a:pt x="206" y="0"/>
                  </a:lnTo>
                  <a:lnTo>
                    <a:pt x="206" y="95"/>
                  </a:lnTo>
                  <a:lnTo>
                    <a:pt x="227" y="95"/>
                  </a:lnTo>
                  <a:lnTo>
                    <a:pt x="227" y="135"/>
                  </a:lnTo>
                  <a:lnTo>
                    <a:pt x="206" y="135"/>
                  </a:lnTo>
                  <a:lnTo>
                    <a:pt x="206" y="159"/>
                  </a:lnTo>
                  <a:lnTo>
                    <a:pt x="239" y="159"/>
                  </a:lnTo>
                  <a:lnTo>
                    <a:pt x="239" y="74"/>
                  </a:lnTo>
                  <a:lnTo>
                    <a:pt x="217" y="74"/>
                  </a:lnTo>
                  <a:lnTo>
                    <a:pt x="217" y="31"/>
                  </a:lnTo>
                  <a:lnTo>
                    <a:pt x="217" y="31"/>
                  </a:lnTo>
                  <a:lnTo>
                    <a:pt x="239" y="31"/>
                  </a:lnTo>
                  <a:lnTo>
                    <a:pt x="239" y="0"/>
                  </a:lnTo>
                  <a:close/>
                  <a:moveTo>
                    <a:pt x="175" y="223"/>
                  </a:moveTo>
                  <a:lnTo>
                    <a:pt x="206" y="223"/>
                  </a:lnTo>
                  <a:lnTo>
                    <a:pt x="206" y="201"/>
                  </a:lnTo>
                  <a:lnTo>
                    <a:pt x="175" y="201"/>
                  </a:lnTo>
                  <a:lnTo>
                    <a:pt x="175" y="223"/>
                  </a:lnTo>
                  <a:lnTo>
                    <a:pt x="175" y="223"/>
                  </a:lnTo>
                  <a:close/>
                  <a:moveTo>
                    <a:pt x="206" y="0"/>
                  </a:moveTo>
                  <a:lnTo>
                    <a:pt x="175" y="0"/>
                  </a:lnTo>
                  <a:lnTo>
                    <a:pt x="175" y="31"/>
                  </a:lnTo>
                  <a:lnTo>
                    <a:pt x="196" y="31"/>
                  </a:lnTo>
                  <a:lnTo>
                    <a:pt x="196" y="74"/>
                  </a:lnTo>
                  <a:lnTo>
                    <a:pt x="175" y="74"/>
                  </a:lnTo>
                  <a:lnTo>
                    <a:pt x="175" y="159"/>
                  </a:lnTo>
                  <a:lnTo>
                    <a:pt x="206" y="159"/>
                  </a:lnTo>
                  <a:lnTo>
                    <a:pt x="206" y="135"/>
                  </a:lnTo>
                  <a:lnTo>
                    <a:pt x="187" y="135"/>
                  </a:lnTo>
                  <a:lnTo>
                    <a:pt x="187" y="135"/>
                  </a:lnTo>
                  <a:lnTo>
                    <a:pt x="187" y="95"/>
                  </a:lnTo>
                  <a:lnTo>
                    <a:pt x="206" y="95"/>
                  </a:lnTo>
                  <a:lnTo>
                    <a:pt x="206" y="0"/>
                  </a:lnTo>
                  <a:close/>
                  <a:moveTo>
                    <a:pt x="144" y="223"/>
                  </a:moveTo>
                  <a:lnTo>
                    <a:pt x="175" y="223"/>
                  </a:lnTo>
                  <a:lnTo>
                    <a:pt x="175" y="201"/>
                  </a:lnTo>
                  <a:lnTo>
                    <a:pt x="144" y="201"/>
                  </a:lnTo>
                  <a:lnTo>
                    <a:pt x="144" y="223"/>
                  </a:lnTo>
                  <a:lnTo>
                    <a:pt x="144" y="223"/>
                  </a:lnTo>
                  <a:close/>
                  <a:moveTo>
                    <a:pt x="175" y="0"/>
                  </a:moveTo>
                  <a:lnTo>
                    <a:pt x="144" y="0"/>
                  </a:lnTo>
                  <a:lnTo>
                    <a:pt x="144" y="95"/>
                  </a:lnTo>
                  <a:lnTo>
                    <a:pt x="165" y="95"/>
                  </a:lnTo>
                  <a:lnTo>
                    <a:pt x="165" y="135"/>
                  </a:lnTo>
                  <a:lnTo>
                    <a:pt x="144" y="135"/>
                  </a:lnTo>
                  <a:lnTo>
                    <a:pt x="144" y="159"/>
                  </a:lnTo>
                  <a:lnTo>
                    <a:pt x="175" y="159"/>
                  </a:lnTo>
                  <a:lnTo>
                    <a:pt x="175" y="74"/>
                  </a:lnTo>
                  <a:lnTo>
                    <a:pt x="154" y="74"/>
                  </a:lnTo>
                  <a:lnTo>
                    <a:pt x="154" y="31"/>
                  </a:lnTo>
                  <a:lnTo>
                    <a:pt x="154" y="31"/>
                  </a:lnTo>
                  <a:lnTo>
                    <a:pt x="175" y="31"/>
                  </a:lnTo>
                  <a:lnTo>
                    <a:pt x="175" y="0"/>
                  </a:lnTo>
                  <a:close/>
                  <a:moveTo>
                    <a:pt x="113" y="223"/>
                  </a:moveTo>
                  <a:lnTo>
                    <a:pt x="144" y="223"/>
                  </a:lnTo>
                  <a:lnTo>
                    <a:pt x="144" y="201"/>
                  </a:lnTo>
                  <a:lnTo>
                    <a:pt x="113" y="201"/>
                  </a:lnTo>
                  <a:lnTo>
                    <a:pt x="113" y="223"/>
                  </a:lnTo>
                  <a:lnTo>
                    <a:pt x="113" y="223"/>
                  </a:lnTo>
                  <a:close/>
                  <a:moveTo>
                    <a:pt x="144" y="0"/>
                  </a:moveTo>
                  <a:lnTo>
                    <a:pt x="113" y="0"/>
                  </a:lnTo>
                  <a:lnTo>
                    <a:pt x="113" y="31"/>
                  </a:lnTo>
                  <a:lnTo>
                    <a:pt x="135" y="31"/>
                  </a:lnTo>
                  <a:lnTo>
                    <a:pt x="135" y="74"/>
                  </a:lnTo>
                  <a:lnTo>
                    <a:pt x="113" y="74"/>
                  </a:lnTo>
                  <a:lnTo>
                    <a:pt x="113" y="159"/>
                  </a:lnTo>
                  <a:lnTo>
                    <a:pt x="144" y="159"/>
                  </a:lnTo>
                  <a:lnTo>
                    <a:pt x="144" y="135"/>
                  </a:lnTo>
                  <a:lnTo>
                    <a:pt x="123" y="135"/>
                  </a:lnTo>
                  <a:lnTo>
                    <a:pt x="123" y="135"/>
                  </a:lnTo>
                  <a:lnTo>
                    <a:pt x="123" y="95"/>
                  </a:lnTo>
                  <a:lnTo>
                    <a:pt x="144" y="95"/>
                  </a:lnTo>
                  <a:lnTo>
                    <a:pt x="144" y="0"/>
                  </a:lnTo>
                  <a:close/>
                  <a:moveTo>
                    <a:pt x="80" y="223"/>
                  </a:moveTo>
                  <a:lnTo>
                    <a:pt x="113" y="223"/>
                  </a:lnTo>
                  <a:lnTo>
                    <a:pt x="113" y="201"/>
                  </a:lnTo>
                  <a:lnTo>
                    <a:pt x="80" y="201"/>
                  </a:lnTo>
                  <a:lnTo>
                    <a:pt x="80" y="223"/>
                  </a:lnTo>
                  <a:lnTo>
                    <a:pt x="80" y="223"/>
                  </a:lnTo>
                  <a:close/>
                  <a:moveTo>
                    <a:pt x="113" y="0"/>
                  </a:moveTo>
                  <a:lnTo>
                    <a:pt x="80" y="0"/>
                  </a:lnTo>
                  <a:lnTo>
                    <a:pt x="80" y="95"/>
                  </a:lnTo>
                  <a:lnTo>
                    <a:pt x="102" y="95"/>
                  </a:lnTo>
                  <a:lnTo>
                    <a:pt x="102" y="135"/>
                  </a:lnTo>
                  <a:lnTo>
                    <a:pt x="80" y="135"/>
                  </a:lnTo>
                  <a:lnTo>
                    <a:pt x="80" y="159"/>
                  </a:lnTo>
                  <a:lnTo>
                    <a:pt x="113" y="159"/>
                  </a:lnTo>
                  <a:lnTo>
                    <a:pt x="113" y="74"/>
                  </a:lnTo>
                  <a:lnTo>
                    <a:pt x="92" y="74"/>
                  </a:lnTo>
                  <a:lnTo>
                    <a:pt x="92" y="31"/>
                  </a:lnTo>
                  <a:lnTo>
                    <a:pt x="92" y="31"/>
                  </a:lnTo>
                  <a:lnTo>
                    <a:pt x="113" y="31"/>
                  </a:lnTo>
                  <a:lnTo>
                    <a:pt x="113" y="0"/>
                  </a:lnTo>
                  <a:close/>
                  <a:moveTo>
                    <a:pt x="50" y="223"/>
                  </a:moveTo>
                  <a:lnTo>
                    <a:pt x="80" y="223"/>
                  </a:lnTo>
                  <a:lnTo>
                    <a:pt x="80" y="201"/>
                  </a:lnTo>
                  <a:lnTo>
                    <a:pt x="80" y="201"/>
                  </a:lnTo>
                  <a:lnTo>
                    <a:pt x="80" y="159"/>
                  </a:lnTo>
                  <a:lnTo>
                    <a:pt x="80" y="159"/>
                  </a:lnTo>
                  <a:lnTo>
                    <a:pt x="80" y="135"/>
                  </a:lnTo>
                  <a:lnTo>
                    <a:pt x="61" y="135"/>
                  </a:lnTo>
                  <a:lnTo>
                    <a:pt x="61" y="135"/>
                  </a:lnTo>
                  <a:lnTo>
                    <a:pt x="61" y="95"/>
                  </a:lnTo>
                  <a:lnTo>
                    <a:pt x="80" y="95"/>
                  </a:lnTo>
                  <a:lnTo>
                    <a:pt x="80" y="0"/>
                  </a:lnTo>
                  <a:lnTo>
                    <a:pt x="50" y="0"/>
                  </a:lnTo>
                  <a:lnTo>
                    <a:pt x="50" y="31"/>
                  </a:lnTo>
                  <a:lnTo>
                    <a:pt x="71" y="31"/>
                  </a:lnTo>
                  <a:lnTo>
                    <a:pt x="71" y="74"/>
                  </a:lnTo>
                  <a:lnTo>
                    <a:pt x="50" y="74"/>
                  </a:lnTo>
                  <a:lnTo>
                    <a:pt x="50" y="223"/>
                  </a:lnTo>
                  <a:close/>
                  <a:moveTo>
                    <a:pt x="0" y="223"/>
                  </a:moveTo>
                  <a:lnTo>
                    <a:pt x="50" y="223"/>
                  </a:lnTo>
                  <a:lnTo>
                    <a:pt x="50" y="74"/>
                  </a:lnTo>
                  <a:lnTo>
                    <a:pt x="28" y="74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50" y="31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8" name="Freeform 50"/>
            <p:cNvSpPr>
              <a:spLocks noEditPoints="1"/>
            </p:cNvSpPr>
            <p:nvPr/>
          </p:nvSpPr>
          <p:spPr bwMode="auto">
            <a:xfrm>
              <a:off x="3509963" y="2924175"/>
              <a:ext cx="757238" cy="354013"/>
            </a:xfrm>
            <a:custGeom>
              <a:avLst/>
              <a:gdLst>
                <a:gd name="T0" fmla="*/ 425 w 477"/>
                <a:gd name="T1" fmla="*/ 31 h 223"/>
                <a:gd name="T2" fmla="*/ 395 w 477"/>
                <a:gd name="T3" fmla="*/ 223 h 223"/>
                <a:gd name="T4" fmla="*/ 404 w 477"/>
                <a:gd name="T5" fmla="*/ 31 h 223"/>
                <a:gd name="T6" fmla="*/ 416 w 477"/>
                <a:gd name="T7" fmla="*/ 95 h 223"/>
                <a:gd name="T8" fmla="*/ 395 w 477"/>
                <a:gd name="T9" fmla="*/ 201 h 223"/>
                <a:gd name="T10" fmla="*/ 364 w 477"/>
                <a:gd name="T11" fmla="*/ 223 h 223"/>
                <a:gd name="T12" fmla="*/ 364 w 477"/>
                <a:gd name="T13" fmla="*/ 223 h 223"/>
                <a:gd name="T14" fmla="*/ 385 w 477"/>
                <a:gd name="T15" fmla="*/ 74 h 223"/>
                <a:gd name="T16" fmla="*/ 373 w 477"/>
                <a:gd name="T17" fmla="*/ 135 h 223"/>
                <a:gd name="T18" fmla="*/ 364 w 477"/>
                <a:gd name="T19" fmla="*/ 223 h 223"/>
                <a:gd name="T20" fmla="*/ 364 w 477"/>
                <a:gd name="T21" fmla="*/ 0 h 223"/>
                <a:gd name="T22" fmla="*/ 331 w 477"/>
                <a:gd name="T23" fmla="*/ 135 h 223"/>
                <a:gd name="T24" fmla="*/ 343 w 477"/>
                <a:gd name="T25" fmla="*/ 31 h 223"/>
                <a:gd name="T26" fmla="*/ 331 w 477"/>
                <a:gd name="T27" fmla="*/ 223 h 223"/>
                <a:gd name="T28" fmla="*/ 331 w 477"/>
                <a:gd name="T29" fmla="*/ 0 h 223"/>
                <a:gd name="T30" fmla="*/ 300 w 477"/>
                <a:gd name="T31" fmla="*/ 74 h 223"/>
                <a:gd name="T32" fmla="*/ 312 w 477"/>
                <a:gd name="T33" fmla="*/ 135 h 223"/>
                <a:gd name="T34" fmla="*/ 300 w 477"/>
                <a:gd name="T35" fmla="*/ 223 h 223"/>
                <a:gd name="T36" fmla="*/ 300 w 477"/>
                <a:gd name="T37" fmla="*/ 0 h 223"/>
                <a:gd name="T38" fmla="*/ 269 w 477"/>
                <a:gd name="T39" fmla="*/ 135 h 223"/>
                <a:gd name="T40" fmla="*/ 279 w 477"/>
                <a:gd name="T41" fmla="*/ 31 h 223"/>
                <a:gd name="T42" fmla="*/ 269 w 477"/>
                <a:gd name="T43" fmla="*/ 223 h 223"/>
                <a:gd name="T44" fmla="*/ 269 w 477"/>
                <a:gd name="T45" fmla="*/ 0 h 223"/>
                <a:gd name="T46" fmla="*/ 239 w 477"/>
                <a:gd name="T47" fmla="*/ 74 h 223"/>
                <a:gd name="T48" fmla="*/ 248 w 477"/>
                <a:gd name="T49" fmla="*/ 135 h 223"/>
                <a:gd name="T50" fmla="*/ 239 w 477"/>
                <a:gd name="T51" fmla="*/ 223 h 223"/>
                <a:gd name="T52" fmla="*/ 239 w 477"/>
                <a:gd name="T53" fmla="*/ 0 h 223"/>
                <a:gd name="T54" fmla="*/ 206 w 477"/>
                <a:gd name="T55" fmla="*/ 135 h 223"/>
                <a:gd name="T56" fmla="*/ 217 w 477"/>
                <a:gd name="T57" fmla="*/ 31 h 223"/>
                <a:gd name="T58" fmla="*/ 206 w 477"/>
                <a:gd name="T59" fmla="*/ 223 h 223"/>
                <a:gd name="T60" fmla="*/ 206 w 477"/>
                <a:gd name="T61" fmla="*/ 0 h 223"/>
                <a:gd name="T62" fmla="*/ 175 w 477"/>
                <a:gd name="T63" fmla="*/ 74 h 223"/>
                <a:gd name="T64" fmla="*/ 187 w 477"/>
                <a:gd name="T65" fmla="*/ 135 h 223"/>
                <a:gd name="T66" fmla="*/ 175 w 477"/>
                <a:gd name="T67" fmla="*/ 223 h 223"/>
                <a:gd name="T68" fmla="*/ 175 w 477"/>
                <a:gd name="T69" fmla="*/ 0 h 223"/>
                <a:gd name="T70" fmla="*/ 144 w 477"/>
                <a:gd name="T71" fmla="*/ 135 h 223"/>
                <a:gd name="T72" fmla="*/ 154 w 477"/>
                <a:gd name="T73" fmla="*/ 31 h 223"/>
                <a:gd name="T74" fmla="*/ 144 w 477"/>
                <a:gd name="T75" fmla="*/ 223 h 223"/>
                <a:gd name="T76" fmla="*/ 144 w 477"/>
                <a:gd name="T77" fmla="*/ 0 h 223"/>
                <a:gd name="T78" fmla="*/ 113 w 477"/>
                <a:gd name="T79" fmla="*/ 74 h 223"/>
                <a:gd name="T80" fmla="*/ 123 w 477"/>
                <a:gd name="T81" fmla="*/ 135 h 223"/>
                <a:gd name="T82" fmla="*/ 113 w 477"/>
                <a:gd name="T83" fmla="*/ 223 h 223"/>
                <a:gd name="T84" fmla="*/ 113 w 477"/>
                <a:gd name="T85" fmla="*/ 0 h 223"/>
                <a:gd name="T86" fmla="*/ 80 w 477"/>
                <a:gd name="T87" fmla="*/ 135 h 223"/>
                <a:gd name="T88" fmla="*/ 92 w 477"/>
                <a:gd name="T89" fmla="*/ 31 h 223"/>
                <a:gd name="T90" fmla="*/ 80 w 477"/>
                <a:gd name="T91" fmla="*/ 223 h 223"/>
                <a:gd name="T92" fmla="*/ 80 w 477"/>
                <a:gd name="T93" fmla="*/ 135 h 223"/>
                <a:gd name="T94" fmla="*/ 80 w 477"/>
                <a:gd name="T95" fmla="*/ 0 h 223"/>
                <a:gd name="T96" fmla="*/ 50 w 477"/>
                <a:gd name="T97" fmla="*/ 74 h 223"/>
                <a:gd name="T98" fmla="*/ 28 w 477"/>
                <a:gd name="T99" fmla="*/ 74 h 223"/>
                <a:gd name="T100" fmla="*/ 0 w 477"/>
                <a:gd name="T10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7" h="223">
                  <a:moveTo>
                    <a:pt x="425" y="223"/>
                  </a:moveTo>
                  <a:lnTo>
                    <a:pt x="477" y="223"/>
                  </a:lnTo>
                  <a:lnTo>
                    <a:pt x="477" y="0"/>
                  </a:lnTo>
                  <a:lnTo>
                    <a:pt x="425" y="0"/>
                  </a:lnTo>
                  <a:lnTo>
                    <a:pt x="425" y="31"/>
                  </a:lnTo>
                  <a:lnTo>
                    <a:pt x="447" y="31"/>
                  </a:lnTo>
                  <a:lnTo>
                    <a:pt x="447" y="74"/>
                  </a:lnTo>
                  <a:lnTo>
                    <a:pt x="425" y="74"/>
                  </a:lnTo>
                  <a:lnTo>
                    <a:pt x="425" y="223"/>
                  </a:lnTo>
                  <a:moveTo>
                    <a:pt x="395" y="223"/>
                  </a:moveTo>
                  <a:lnTo>
                    <a:pt x="425" y="223"/>
                  </a:lnTo>
                  <a:lnTo>
                    <a:pt x="425" y="74"/>
                  </a:lnTo>
                  <a:lnTo>
                    <a:pt x="404" y="74"/>
                  </a:lnTo>
                  <a:lnTo>
                    <a:pt x="404" y="31"/>
                  </a:lnTo>
                  <a:lnTo>
                    <a:pt x="404" y="31"/>
                  </a:lnTo>
                  <a:lnTo>
                    <a:pt x="425" y="31"/>
                  </a:lnTo>
                  <a:lnTo>
                    <a:pt x="425" y="0"/>
                  </a:lnTo>
                  <a:lnTo>
                    <a:pt x="395" y="0"/>
                  </a:lnTo>
                  <a:lnTo>
                    <a:pt x="395" y="95"/>
                  </a:lnTo>
                  <a:lnTo>
                    <a:pt x="416" y="95"/>
                  </a:lnTo>
                  <a:lnTo>
                    <a:pt x="416" y="135"/>
                  </a:lnTo>
                  <a:lnTo>
                    <a:pt x="416" y="135"/>
                  </a:lnTo>
                  <a:lnTo>
                    <a:pt x="395" y="135"/>
                  </a:lnTo>
                  <a:lnTo>
                    <a:pt x="395" y="159"/>
                  </a:lnTo>
                  <a:lnTo>
                    <a:pt x="395" y="201"/>
                  </a:lnTo>
                  <a:lnTo>
                    <a:pt x="395" y="223"/>
                  </a:lnTo>
                  <a:lnTo>
                    <a:pt x="395" y="223"/>
                  </a:lnTo>
                  <a:moveTo>
                    <a:pt x="395" y="201"/>
                  </a:moveTo>
                  <a:lnTo>
                    <a:pt x="395" y="201"/>
                  </a:lnTo>
                  <a:moveTo>
                    <a:pt x="364" y="223"/>
                  </a:moveTo>
                  <a:lnTo>
                    <a:pt x="395" y="223"/>
                  </a:lnTo>
                  <a:lnTo>
                    <a:pt x="395" y="201"/>
                  </a:lnTo>
                  <a:lnTo>
                    <a:pt x="364" y="201"/>
                  </a:lnTo>
                  <a:lnTo>
                    <a:pt x="364" y="223"/>
                  </a:lnTo>
                  <a:lnTo>
                    <a:pt x="364" y="223"/>
                  </a:lnTo>
                  <a:moveTo>
                    <a:pt x="395" y="0"/>
                  </a:moveTo>
                  <a:lnTo>
                    <a:pt x="364" y="0"/>
                  </a:lnTo>
                  <a:lnTo>
                    <a:pt x="364" y="31"/>
                  </a:lnTo>
                  <a:lnTo>
                    <a:pt x="385" y="31"/>
                  </a:lnTo>
                  <a:lnTo>
                    <a:pt x="385" y="74"/>
                  </a:lnTo>
                  <a:lnTo>
                    <a:pt x="364" y="74"/>
                  </a:lnTo>
                  <a:lnTo>
                    <a:pt x="364" y="159"/>
                  </a:lnTo>
                  <a:lnTo>
                    <a:pt x="395" y="159"/>
                  </a:lnTo>
                  <a:lnTo>
                    <a:pt x="395" y="135"/>
                  </a:lnTo>
                  <a:lnTo>
                    <a:pt x="373" y="135"/>
                  </a:lnTo>
                  <a:lnTo>
                    <a:pt x="373" y="95"/>
                  </a:lnTo>
                  <a:lnTo>
                    <a:pt x="395" y="95"/>
                  </a:lnTo>
                  <a:lnTo>
                    <a:pt x="395" y="0"/>
                  </a:lnTo>
                  <a:moveTo>
                    <a:pt x="331" y="223"/>
                  </a:moveTo>
                  <a:lnTo>
                    <a:pt x="364" y="223"/>
                  </a:lnTo>
                  <a:lnTo>
                    <a:pt x="364" y="201"/>
                  </a:lnTo>
                  <a:lnTo>
                    <a:pt x="331" y="201"/>
                  </a:lnTo>
                  <a:lnTo>
                    <a:pt x="331" y="223"/>
                  </a:lnTo>
                  <a:lnTo>
                    <a:pt x="331" y="223"/>
                  </a:lnTo>
                  <a:moveTo>
                    <a:pt x="364" y="0"/>
                  </a:moveTo>
                  <a:lnTo>
                    <a:pt x="331" y="0"/>
                  </a:lnTo>
                  <a:lnTo>
                    <a:pt x="331" y="95"/>
                  </a:lnTo>
                  <a:lnTo>
                    <a:pt x="352" y="95"/>
                  </a:lnTo>
                  <a:lnTo>
                    <a:pt x="352" y="135"/>
                  </a:lnTo>
                  <a:lnTo>
                    <a:pt x="331" y="135"/>
                  </a:lnTo>
                  <a:lnTo>
                    <a:pt x="331" y="159"/>
                  </a:lnTo>
                  <a:lnTo>
                    <a:pt x="364" y="159"/>
                  </a:lnTo>
                  <a:lnTo>
                    <a:pt x="364" y="74"/>
                  </a:lnTo>
                  <a:lnTo>
                    <a:pt x="343" y="74"/>
                  </a:lnTo>
                  <a:lnTo>
                    <a:pt x="343" y="31"/>
                  </a:lnTo>
                  <a:lnTo>
                    <a:pt x="343" y="31"/>
                  </a:lnTo>
                  <a:lnTo>
                    <a:pt x="364" y="31"/>
                  </a:lnTo>
                  <a:lnTo>
                    <a:pt x="364" y="0"/>
                  </a:lnTo>
                  <a:moveTo>
                    <a:pt x="300" y="223"/>
                  </a:moveTo>
                  <a:lnTo>
                    <a:pt x="331" y="223"/>
                  </a:lnTo>
                  <a:lnTo>
                    <a:pt x="331" y="201"/>
                  </a:lnTo>
                  <a:lnTo>
                    <a:pt x="300" y="201"/>
                  </a:lnTo>
                  <a:lnTo>
                    <a:pt x="300" y="223"/>
                  </a:lnTo>
                  <a:lnTo>
                    <a:pt x="300" y="223"/>
                  </a:lnTo>
                  <a:moveTo>
                    <a:pt x="331" y="0"/>
                  </a:moveTo>
                  <a:lnTo>
                    <a:pt x="300" y="0"/>
                  </a:lnTo>
                  <a:lnTo>
                    <a:pt x="300" y="31"/>
                  </a:lnTo>
                  <a:lnTo>
                    <a:pt x="321" y="31"/>
                  </a:lnTo>
                  <a:lnTo>
                    <a:pt x="321" y="74"/>
                  </a:lnTo>
                  <a:lnTo>
                    <a:pt x="300" y="74"/>
                  </a:lnTo>
                  <a:lnTo>
                    <a:pt x="300" y="159"/>
                  </a:lnTo>
                  <a:lnTo>
                    <a:pt x="331" y="159"/>
                  </a:lnTo>
                  <a:lnTo>
                    <a:pt x="331" y="135"/>
                  </a:lnTo>
                  <a:lnTo>
                    <a:pt x="312" y="135"/>
                  </a:lnTo>
                  <a:lnTo>
                    <a:pt x="312" y="135"/>
                  </a:lnTo>
                  <a:lnTo>
                    <a:pt x="312" y="95"/>
                  </a:lnTo>
                  <a:lnTo>
                    <a:pt x="331" y="95"/>
                  </a:lnTo>
                  <a:lnTo>
                    <a:pt x="331" y="0"/>
                  </a:lnTo>
                  <a:moveTo>
                    <a:pt x="269" y="223"/>
                  </a:moveTo>
                  <a:lnTo>
                    <a:pt x="300" y="223"/>
                  </a:lnTo>
                  <a:lnTo>
                    <a:pt x="300" y="201"/>
                  </a:lnTo>
                  <a:lnTo>
                    <a:pt x="269" y="201"/>
                  </a:lnTo>
                  <a:lnTo>
                    <a:pt x="269" y="223"/>
                  </a:lnTo>
                  <a:lnTo>
                    <a:pt x="269" y="223"/>
                  </a:lnTo>
                  <a:moveTo>
                    <a:pt x="300" y="0"/>
                  </a:moveTo>
                  <a:lnTo>
                    <a:pt x="269" y="0"/>
                  </a:lnTo>
                  <a:lnTo>
                    <a:pt x="269" y="95"/>
                  </a:lnTo>
                  <a:lnTo>
                    <a:pt x="291" y="95"/>
                  </a:lnTo>
                  <a:lnTo>
                    <a:pt x="291" y="135"/>
                  </a:lnTo>
                  <a:lnTo>
                    <a:pt x="269" y="135"/>
                  </a:lnTo>
                  <a:lnTo>
                    <a:pt x="269" y="159"/>
                  </a:lnTo>
                  <a:lnTo>
                    <a:pt x="300" y="159"/>
                  </a:lnTo>
                  <a:lnTo>
                    <a:pt x="300" y="74"/>
                  </a:lnTo>
                  <a:lnTo>
                    <a:pt x="279" y="74"/>
                  </a:lnTo>
                  <a:lnTo>
                    <a:pt x="279" y="31"/>
                  </a:lnTo>
                  <a:lnTo>
                    <a:pt x="279" y="31"/>
                  </a:lnTo>
                  <a:lnTo>
                    <a:pt x="300" y="31"/>
                  </a:lnTo>
                  <a:lnTo>
                    <a:pt x="300" y="0"/>
                  </a:lnTo>
                  <a:moveTo>
                    <a:pt x="239" y="223"/>
                  </a:moveTo>
                  <a:lnTo>
                    <a:pt x="269" y="223"/>
                  </a:lnTo>
                  <a:lnTo>
                    <a:pt x="269" y="201"/>
                  </a:lnTo>
                  <a:lnTo>
                    <a:pt x="239" y="201"/>
                  </a:lnTo>
                  <a:lnTo>
                    <a:pt x="239" y="223"/>
                  </a:lnTo>
                  <a:lnTo>
                    <a:pt x="239" y="223"/>
                  </a:lnTo>
                  <a:moveTo>
                    <a:pt x="269" y="0"/>
                  </a:moveTo>
                  <a:lnTo>
                    <a:pt x="239" y="0"/>
                  </a:lnTo>
                  <a:lnTo>
                    <a:pt x="239" y="31"/>
                  </a:lnTo>
                  <a:lnTo>
                    <a:pt x="260" y="31"/>
                  </a:lnTo>
                  <a:lnTo>
                    <a:pt x="260" y="74"/>
                  </a:lnTo>
                  <a:lnTo>
                    <a:pt x="239" y="74"/>
                  </a:lnTo>
                  <a:lnTo>
                    <a:pt x="239" y="159"/>
                  </a:lnTo>
                  <a:lnTo>
                    <a:pt x="269" y="159"/>
                  </a:lnTo>
                  <a:lnTo>
                    <a:pt x="269" y="135"/>
                  </a:lnTo>
                  <a:lnTo>
                    <a:pt x="248" y="135"/>
                  </a:lnTo>
                  <a:lnTo>
                    <a:pt x="248" y="135"/>
                  </a:lnTo>
                  <a:lnTo>
                    <a:pt x="248" y="95"/>
                  </a:lnTo>
                  <a:lnTo>
                    <a:pt x="269" y="95"/>
                  </a:lnTo>
                  <a:lnTo>
                    <a:pt x="269" y="0"/>
                  </a:lnTo>
                  <a:moveTo>
                    <a:pt x="206" y="223"/>
                  </a:moveTo>
                  <a:lnTo>
                    <a:pt x="239" y="223"/>
                  </a:lnTo>
                  <a:lnTo>
                    <a:pt x="239" y="201"/>
                  </a:lnTo>
                  <a:lnTo>
                    <a:pt x="206" y="201"/>
                  </a:lnTo>
                  <a:lnTo>
                    <a:pt x="206" y="223"/>
                  </a:lnTo>
                  <a:lnTo>
                    <a:pt x="206" y="223"/>
                  </a:lnTo>
                  <a:moveTo>
                    <a:pt x="239" y="0"/>
                  </a:moveTo>
                  <a:lnTo>
                    <a:pt x="206" y="0"/>
                  </a:lnTo>
                  <a:lnTo>
                    <a:pt x="206" y="95"/>
                  </a:lnTo>
                  <a:lnTo>
                    <a:pt x="227" y="95"/>
                  </a:lnTo>
                  <a:lnTo>
                    <a:pt x="227" y="135"/>
                  </a:lnTo>
                  <a:lnTo>
                    <a:pt x="206" y="135"/>
                  </a:lnTo>
                  <a:lnTo>
                    <a:pt x="206" y="159"/>
                  </a:lnTo>
                  <a:lnTo>
                    <a:pt x="239" y="159"/>
                  </a:lnTo>
                  <a:lnTo>
                    <a:pt x="239" y="74"/>
                  </a:lnTo>
                  <a:lnTo>
                    <a:pt x="217" y="74"/>
                  </a:lnTo>
                  <a:lnTo>
                    <a:pt x="217" y="31"/>
                  </a:lnTo>
                  <a:lnTo>
                    <a:pt x="217" y="31"/>
                  </a:lnTo>
                  <a:lnTo>
                    <a:pt x="239" y="31"/>
                  </a:lnTo>
                  <a:lnTo>
                    <a:pt x="239" y="0"/>
                  </a:lnTo>
                  <a:moveTo>
                    <a:pt x="175" y="223"/>
                  </a:moveTo>
                  <a:lnTo>
                    <a:pt x="206" y="223"/>
                  </a:lnTo>
                  <a:lnTo>
                    <a:pt x="206" y="201"/>
                  </a:lnTo>
                  <a:lnTo>
                    <a:pt x="175" y="201"/>
                  </a:lnTo>
                  <a:lnTo>
                    <a:pt x="175" y="223"/>
                  </a:lnTo>
                  <a:lnTo>
                    <a:pt x="175" y="223"/>
                  </a:lnTo>
                  <a:moveTo>
                    <a:pt x="206" y="0"/>
                  </a:moveTo>
                  <a:lnTo>
                    <a:pt x="175" y="0"/>
                  </a:lnTo>
                  <a:lnTo>
                    <a:pt x="175" y="31"/>
                  </a:lnTo>
                  <a:lnTo>
                    <a:pt x="196" y="31"/>
                  </a:lnTo>
                  <a:lnTo>
                    <a:pt x="196" y="74"/>
                  </a:lnTo>
                  <a:lnTo>
                    <a:pt x="175" y="74"/>
                  </a:lnTo>
                  <a:lnTo>
                    <a:pt x="175" y="159"/>
                  </a:lnTo>
                  <a:lnTo>
                    <a:pt x="206" y="159"/>
                  </a:lnTo>
                  <a:lnTo>
                    <a:pt x="206" y="135"/>
                  </a:lnTo>
                  <a:lnTo>
                    <a:pt x="187" y="135"/>
                  </a:lnTo>
                  <a:lnTo>
                    <a:pt x="187" y="135"/>
                  </a:lnTo>
                  <a:lnTo>
                    <a:pt x="187" y="95"/>
                  </a:lnTo>
                  <a:lnTo>
                    <a:pt x="206" y="95"/>
                  </a:lnTo>
                  <a:lnTo>
                    <a:pt x="206" y="0"/>
                  </a:lnTo>
                  <a:moveTo>
                    <a:pt x="144" y="223"/>
                  </a:moveTo>
                  <a:lnTo>
                    <a:pt x="175" y="223"/>
                  </a:lnTo>
                  <a:lnTo>
                    <a:pt x="175" y="201"/>
                  </a:lnTo>
                  <a:lnTo>
                    <a:pt x="144" y="201"/>
                  </a:lnTo>
                  <a:lnTo>
                    <a:pt x="144" y="223"/>
                  </a:lnTo>
                  <a:lnTo>
                    <a:pt x="144" y="223"/>
                  </a:lnTo>
                  <a:moveTo>
                    <a:pt x="175" y="0"/>
                  </a:moveTo>
                  <a:lnTo>
                    <a:pt x="144" y="0"/>
                  </a:lnTo>
                  <a:lnTo>
                    <a:pt x="144" y="95"/>
                  </a:lnTo>
                  <a:lnTo>
                    <a:pt x="165" y="95"/>
                  </a:lnTo>
                  <a:lnTo>
                    <a:pt x="165" y="135"/>
                  </a:lnTo>
                  <a:lnTo>
                    <a:pt x="144" y="135"/>
                  </a:lnTo>
                  <a:lnTo>
                    <a:pt x="144" y="159"/>
                  </a:lnTo>
                  <a:lnTo>
                    <a:pt x="175" y="159"/>
                  </a:lnTo>
                  <a:lnTo>
                    <a:pt x="175" y="74"/>
                  </a:lnTo>
                  <a:lnTo>
                    <a:pt x="154" y="74"/>
                  </a:lnTo>
                  <a:lnTo>
                    <a:pt x="154" y="31"/>
                  </a:lnTo>
                  <a:lnTo>
                    <a:pt x="154" y="31"/>
                  </a:lnTo>
                  <a:lnTo>
                    <a:pt x="175" y="31"/>
                  </a:lnTo>
                  <a:lnTo>
                    <a:pt x="175" y="0"/>
                  </a:lnTo>
                  <a:moveTo>
                    <a:pt x="113" y="223"/>
                  </a:moveTo>
                  <a:lnTo>
                    <a:pt x="144" y="223"/>
                  </a:lnTo>
                  <a:lnTo>
                    <a:pt x="144" y="201"/>
                  </a:lnTo>
                  <a:lnTo>
                    <a:pt x="113" y="201"/>
                  </a:lnTo>
                  <a:lnTo>
                    <a:pt x="113" y="223"/>
                  </a:lnTo>
                  <a:lnTo>
                    <a:pt x="113" y="223"/>
                  </a:lnTo>
                  <a:moveTo>
                    <a:pt x="144" y="0"/>
                  </a:moveTo>
                  <a:lnTo>
                    <a:pt x="113" y="0"/>
                  </a:lnTo>
                  <a:lnTo>
                    <a:pt x="113" y="31"/>
                  </a:lnTo>
                  <a:lnTo>
                    <a:pt x="135" y="31"/>
                  </a:lnTo>
                  <a:lnTo>
                    <a:pt x="135" y="74"/>
                  </a:lnTo>
                  <a:lnTo>
                    <a:pt x="113" y="74"/>
                  </a:lnTo>
                  <a:lnTo>
                    <a:pt x="113" y="159"/>
                  </a:lnTo>
                  <a:lnTo>
                    <a:pt x="144" y="159"/>
                  </a:lnTo>
                  <a:lnTo>
                    <a:pt x="144" y="135"/>
                  </a:lnTo>
                  <a:lnTo>
                    <a:pt x="123" y="135"/>
                  </a:lnTo>
                  <a:lnTo>
                    <a:pt x="123" y="135"/>
                  </a:lnTo>
                  <a:lnTo>
                    <a:pt x="123" y="95"/>
                  </a:lnTo>
                  <a:lnTo>
                    <a:pt x="144" y="95"/>
                  </a:lnTo>
                  <a:lnTo>
                    <a:pt x="144" y="0"/>
                  </a:lnTo>
                  <a:moveTo>
                    <a:pt x="80" y="223"/>
                  </a:moveTo>
                  <a:lnTo>
                    <a:pt x="113" y="223"/>
                  </a:lnTo>
                  <a:lnTo>
                    <a:pt x="113" y="201"/>
                  </a:lnTo>
                  <a:lnTo>
                    <a:pt x="80" y="201"/>
                  </a:lnTo>
                  <a:lnTo>
                    <a:pt x="80" y="223"/>
                  </a:lnTo>
                  <a:lnTo>
                    <a:pt x="80" y="223"/>
                  </a:lnTo>
                  <a:moveTo>
                    <a:pt x="113" y="0"/>
                  </a:moveTo>
                  <a:lnTo>
                    <a:pt x="80" y="0"/>
                  </a:lnTo>
                  <a:lnTo>
                    <a:pt x="80" y="95"/>
                  </a:lnTo>
                  <a:lnTo>
                    <a:pt x="102" y="95"/>
                  </a:lnTo>
                  <a:lnTo>
                    <a:pt x="102" y="135"/>
                  </a:lnTo>
                  <a:lnTo>
                    <a:pt x="80" y="135"/>
                  </a:lnTo>
                  <a:lnTo>
                    <a:pt x="80" y="159"/>
                  </a:lnTo>
                  <a:lnTo>
                    <a:pt x="113" y="159"/>
                  </a:lnTo>
                  <a:lnTo>
                    <a:pt x="113" y="74"/>
                  </a:lnTo>
                  <a:lnTo>
                    <a:pt x="92" y="74"/>
                  </a:lnTo>
                  <a:lnTo>
                    <a:pt x="92" y="31"/>
                  </a:lnTo>
                  <a:lnTo>
                    <a:pt x="92" y="31"/>
                  </a:lnTo>
                  <a:lnTo>
                    <a:pt x="113" y="31"/>
                  </a:lnTo>
                  <a:lnTo>
                    <a:pt x="113" y="0"/>
                  </a:lnTo>
                  <a:moveTo>
                    <a:pt x="50" y="223"/>
                  </a:moveTo>
                  <a:lnTo>
                    <a:pt x="80" y="223"/>
                  </a:lnTo>
                  <a:lnTo>
                    <a:pt x="80" y="201"/>
                  </a:lnTo>
                  <a:lnTo>
                    <a:pt x="80" y="201"/>
                  </a:lnTo>
                  <a:lnTo>
                    <a:pt x="80" y="159"/>
                  </a:lnTo>
                  <a:lnTo>
                    <a:pt x="80" y="159"/>
                  </a:lnTo>
                  <a:lnTo>
                    <a:pt x="80" y="135"/>
                  </a:lnTo>
                  <a:lnTo>
                    <a:pt x="61" y="135"/>
                  </a:lnTo>
                  <a:lnTo>
                    <a:pt x="61" y="135"/>
                  </a:lnTo>
                  <a:lnTo>
                    <a:pt x="61" y="95"/>
                  </a:lnTo>
                  <a:lnTo>
                    <a:pt x="80" y="95"/>
                  </a:lnTo>
                  <a:lnTo>
                    <a:pt x="80" y="0"/>
                  </a:lnTo>
                  <a:lnTo>
                    <a:pt x="50" y="0"/>
                  </a:lnTo>
                  <a:lnTo>
                    <a:pt x="50" y="31"/>
                  </a:lnTo>
                  <a:lnTo>
                    <a:pt x="71" y="31"/>
                  </a:lnTo>
                  <a:lnTo>
                    <a:pt x="71" y="74"/>
                  </a:lnTo>
                  <a:lnTo>
                    <a:pt x="50" y="74"/>
                  </a:lnTo>
                  <a:lnTo>
                    <a:pt x="50" y="223"/>
                  </a:lnTo>
                  <a:moveTo>
                    <a:pt x="0" y="223"/>
                  </a:moveTo>
                  <a:lnTo>
                    <a:pt x="50" y="223"/>
                  </a:lnTo>
                  <a:lnTo>
                    <a:pt x="50" y="74"/>
                  </a:lnTo>
                  <a:lnTo>
                    <a:pt x="28" y="74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50" y="31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2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9" name="Freeform 51"/>
            <p:cNvSpPr/>
            <p:nvPr/>
          </p:nvSpPr>
          <p:spPr bwMode="auto">
            <a:xfrm>
              <a:off x="3652838" y="2763838"/>
              <a:ext cx="434975" cy="104775"/>
            </a:xfrm>
            <a:custGeom>
              <a:avLst/>
              <a:gdLst>
                <a:gd name="T0" fmla="*/ 0 w 116"/>
                <a:gd name="T1" fmla="*/ 14 h 28"/>
                <a:gd name="T2" fmla="*/ 8 w 116"/>
                <a:gd name="T3" fmla="*/ 28 h 28"/>
                <a:gd name="T4" fmla="*/ 58 w 116"/>
                <a:gd name="T5" fmla="*/ 16 h 28"/>
                <a:gd name="T6" fmla="*/ 108 w 116"/>
                <a:gd name="T7" fmla="*/ 28 h 28"/>
                <a:gd name="T8" fmla="*/ 116 w 116"/>
                <a:gd name="T9" fmla="*/ 14 h 28"/>
                <a:gd name="T10" fmla="*/ 58 w 116"/>
                <a:gd name="T11" fmla="*/ 0 h 28"/>
                <a:gd name="T12" fmla="*/ 0 w 116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8">
                  <a:moveTo>
                    <a:pt x="0" y="14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22" y="20"/>
                    <a:pt x="40" y="16"/>
                    <a:pt x="58" y="16"/>
                  </a:cubicBezTo>
                  <a:cubicBezTo>
                    <a:pt x="77" y="16"/>
                    <a:pt x="94" y="20"/>
                    <a:pt x="108" y="28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00" y="5"/>
                    <a:pt x="79" y="0"/>
                    <a:pt x="58" y="0"/>
                  </a:cubicBezTo>
                  <a:cubicBezTo>
                    <a:pt x="37" y="0"/>
                    <a:pt x="16" y="5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0" name="Freeform 52"/>
            <p:cNvSpPr/>
            <p:nvPr/>
          </p:nvSpPr>
          <p:spPr bwMode="auto">
            <a:xfrm>
              <a:off x="3576638" y="2643188"/>
              <a:ext cx="585788" cy="123825"/>
            </a:xfrm>
            <a:custGeom>
              <a:avLst/>
              <a:gdLst>
                <a:gd name="T0" fmla="*/ 156 w 156"/>
                <a:gd name="T1" fmla="*/ 19 h 33"/>
                <a:gd name="T2" fmla="*/ 78 w 156"/>
                <a:gd name="T3" fmla="*/ 0 h 33"/>
                <a:gd name="T4" fmla="*/ 0 w 156"/>
                <a:gd name="T5" fmla="*/ 19 h 33"/>
                <a:gd name="T6" fmla="*/ 8 w 156"/>
                <a:gd name="T7" fmla="*/ 33 h 33"/>
                <a:gd name="T8" fmla="*/ 78 w 156"/>
                <a:gd name="T9" fmla="*/ 17 h 33"/>
                <a:gd name="T10" fmla="*/ 148 w 156"/>
                <a:gd name="T11" fmla="*/ 33 h 33"/>
                <a:gd name="T12" fmla="*/ 156 w 156"/>
                <a:gd name="T13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3">
                  <a:moveTo>
                    <a:pt x="156" y="19"/>
                  </a:moveTo>
                  <a:cubicBezTo>
                    <a:pt x="134" y="7"/>
                    <a:pt x="106" y="0"/>
                    <a:pt x="78" y="0"/>
                  </a:cubicBezTo>
                  <a:cubicBezTo>
                    <a:pt x="50" y="0"/>
                    <a:pt x="22" y="7"/>
                    <a:pt x="0" y="19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28" y="23"/>
                    <a:pt x="53" y="17"/>
                    <a:pt x="78" y="17"/>
                  </a:cubicBezTo>
                  <a:cubicBezTo>
                    <a:pt x="104" y="17"/>
                    <a:pt x="129" y="23"/>
                    <a:pt x="148" y="33"/>
                  </a:cubicBezTo>
                  <a:lnTo>
                    <a:pt x="1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1" name="Freeform 53"/>
            <p:cNvSpPr/>
            <p:nvPr/>
          </p:nvSpPr>
          <p:spPr bwMode="auto">
            <a:xfrm>
              <a:off x="4414838" y="584200"/>
              <a:ext cx="600075" cy="601663"/>
            </a:xfrm>
            <a:custGeom>
              <a:avLst/>
              <a:gdLst>
                <a:gd name="T0" fmla="*/ 158 w 160"/>
                <a:gd name="T1" fmla="*/ 62 h 160"/>
                <a:gd name="T2" fmla="*/ 126 w 160"/>
                <a:gd name="T3" fmla="*/ 76 h 160"/>
                <a:gd name="T4" fmla="*/ 113 w 160"/>
                <a:gd name="T5" fmla="*/ 76 h 160"/>
                <a:gd name="T6" fmla="*/ 107 w 160"/>
                <a:gd name="T7" fmla="*/ 60 h 160"/>
                <a:gd name="T8" fmla="*/ 116 w 160"/>
                <a:gd name="T9" fmla="*/ 51 h 160"/>
                <a:gd name="T10" fmla="*/ 148 w 160"/>
                <a:gd name="T11" fmla="*/ 38 h 160"/>
                <a:gd name="T12" fmla="*/ 134 w 160"/>
                <a:gd name="T13" fmla="*/ 21 h 160"/>
                <a:gd name="T14" fmla="*/ 113 w 160"/>
                <a:gd name="T15" fmla="*/ 12 h 160"/>
                <a:gd name="T16" fmla="*/ 109 w 160"/>
                <a:gd name="T17" fmla="*/ 38 h 160"/>
                <a:gd name="T18" fmla="*/ 94 w 160"/>
                <a:gd name="T19" fmla="*/ 60 h 160"/>
                <a:gd name="T20" fmla="*/ 96 w 160"/>
                <a:gd name="T21" fmla="*/ 36 h 160"/>
                <a:gd name="T22" fmla="*/ 85 w 160"/>
                <a:gd name="T23" fmla="*/ 29 h 160"/>
                <a:gd name="T24" fmla="*/ 85 w 160"/>
                <a:gd name="T25" fmla="*/ 17 h 160"/>
                <a:gd name="T26" fmla="*/ 76 w 160"/>
                <a:gd name="T27" fmla="*/ 17 h 160"/>
                <a:gd name="T28" fmla="*/ 76 w 160"/>
                <a:gd name="T29" fmla="*/ 29 h 160"/>
                <a:gd name="T30" fmla="*/ 65 w 160"/>
                <a:gd name="T31" fmla="*/ 36 h 160"/>
                <a:gd name="T32" fmla="*/ 66 w 160"/>
                <a:gd name="T33" fmla="*/ 60 h 160"/>
                <a:gd name="T34" fmla="*/ 51 w 160"/>
                <a:gd name="T35" fmla="*/ 38 h 160"/>
                <a:gd name="T36" fmla="*/ 48 w 160"/>
                <a:gd name="T37" fmla="*/ 12 h 160"/>
                <a:gd name="T38" fmla="*/ 27 w 160"/>
                <a:gd name="T39" fmla="*/ 21 h 160"/>
                <a:gd name="T40" fmla="*/ 13 w 160"/>
                <a:gd name="T41" fmla="*/ 38 h 160"/>
                <a:gd name="T42" fmla="*/ 45 w 160"/>
                <a:gd name="T43" fmla="*/ 51 h 160"/>
                <a:gd name="T44" fmla="*/ 54 w 160"/>
                <a:gd name="T45" fmla="*/ 60 h 160"/>
                <a:gd name="T46" fmla="*/ 47 w 160"/>
                <a:gd name="T47" fmla="*/ 76 h 160"/>
                <a:gd name="T48" fmla="*/ 35 w 160"/>
                <a:gd name="T49" fmla="*/ 76 h 160"/>
                <a:gd name="T50" fmla="*/ 3 w 160"/>
                <a:gd name="T51" fmla="*/ 62 h 160"/>
                <a:gd name="T52" fmla="*/ 0 w 160"/>
                <a:gd name="T53" fmla="*/ 85 h 160"/>
                <a:gd name="T54" fmla="*/ 9 w 160"/>
                <a:gd name="T55" fmla="*/ 105 h 160"/>
                <a:gd name="T56" fmla="*/ 30 w 160"/>
                <a:gd name="T57" fmla="*/ 90 h 160"/>
                <a:gd name="T58" fmla="*/ 56 w 160"/>
                <a:gd name="T59" fmla="*/ 85 h 160"/>
                <a:gd name="T60" fmla="*/ 38 w 160"/>
                <a:gd name="T61" fmla="*/ 100 h 160"/>
                <a:gd name="T62" fmla="*/ 41 w 160"/>
                <a:gd name="T63" fmla="*/ 113 h 160"/>
                <a:gd name="T64" fmla="*/ 32 w 160"/>
                <a:gd name="T65" fmla="*/ 122 h 160"/>
                <a:gd name="T66" fmla="*/ 39 w 160"/>
                <a:gd name="T67" fmla="*/ 128 h 160"/>
                <a:gd name="T68" fmla="*/ 48 w 160"/>
                <a:gd name="T69" fmla="*/ 119 h 160"/>
                <a:gd name="T70" fmla="*/ 60 w 160"/>
                <a:gd name="T71" fmla="*/ 123 h 160"/>
                <a:gd name="T72" fmla="*/ 76 w 160"/>
                <a:gd name="T73" fmla="*/ 104 h 160"/>
                <a:gd name="T74" fmla="*/ 71 w 160"/>
                <a:gd name="T75" fmla="*/ 131 h 160"/>
                <a:gd name="T76" fmla="*/ 56 w 160"/>
                <a:gd name="T77" fmla="*/ 151 h 160"/>
                <a:gd name="T78" fmla="*/ 76 w 160"/>
                <a:gd name="T79" fmla="*/ 160 h 160"/>
                <a:gd name="T80" fmla="*/ 99 w 160"/>
                <a:gd name="T81" fmla="*/ 158 h 160"/>
                <a:gd name="T82" fmla="*/ 85 w 160"/>
                <a:gd name="T83" fmla="*/ 126 h 160"/>
                <a:gd name="T84" fmla="*/ 85 w 160"/>
                <a:gd name="T85" fmla="*/ 113 h 160"/>
                <a:gd name="T86" fmla="*/ 101 w 160"/>
                <a:gd name="T87" fmla="*/ 107 h 160"/>
                <a:gd name="T88" fmla="*/ 109 w 160"/>
                <a:gd name="T89" fmla="*/ 115 h 160"/>
                <a:gd name="T90" fmla="*/ 122 w 160"/>
                <a:gd name="T91" fmla="*/ 148 h 160"/>
                <a:gd name="T92" fmla="*/ 140 w 160"/>
                <a:gd name="T93" fmla="*/ 134 h 160"/>
                <a:gd name="T94" fmla="*/ 148 w 160"/>
                <a:gd name="T95" fmla="*/ 113 h 160"/>
                <a:gd name="T96" fmla="*/ 123 w 160"/>
                <a:gd name="T97" fmla="*/ 109 h 160"/>
                <a:gd name="T98" fmla="*/ 101 w 160"/>
                <a:gd name="T99" fmla="*/ 94 h 160"/>
                <a:gd name="T100" fmla="*/ 125 w 160"/>
                <a:gd name="T101" fmla="*/ 96 h 160"/>
                <a:gd name="T102" fmla="*/ 131 w 160"/>
                <a:gd name="T103" fmla="*/ 85 h 160"/>
                <a:gd name="T104" fmla="*/ 144 w 160"/>
                <a:gd name="T105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0" h="160">
                  <a:moveTo>
                    <a:pt x="160" y="76"/>
                  </a:moveTo>
                  <a:cubicBezTo>
                    <a:pt x="144" y="76"/>
                    <a:pt x="144" y="76"/>
                    <a:pt x="144" y="76"/>
                  </a:cubicBezTo>
                  <a:cubicBezTo>
                    <a:pt x="158" y="62"/>
                    <a:pt x="158" y="62"/>
                    <a:pt x="158" y="62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31" y="71"/>
                    <a:pt x="131" y="71"/>
                    <a:pt x="131" y="7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4" y="72"/>
                    <a:pt x="103" y="69"/>
                    <a:pt x="101" y="66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23" y="60"/>
                    <a:pt x="123" y="60"/>
                    <a:pt x="123" y="60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40" y="27"/>
                    <a:pt x="140" y="27"/>
                    <a:pt x="140" y="27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2" y="58"/>
                    <a:pt x="88" y="57"/>
                    <a:pt x="85" y="56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7"/>
                    <a:pt x="69" y="58"/>
                    <a:pt x="66" y="6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8" y="69"/>
                    <a:pt x="57" y="72"/>
                    <a:pt x="56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7" y="88"/>
                    <a:pt x="58" y="91"/>
                    <a:pt x="60" y="94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9" y="148"/>
                    <a:pt x="39" y="148"/>
                    <a:pt x="39" y="148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9" y="102"/>
                    <a:pt x="72" y="104"/>
                    <a:pt x="76" y="10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76" y="144"/>
                    <a:pt x="76" y="144"/>
                    <a:pt x="76" y="144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105" y="151"/>
                    <a:pt x="105" y="151"/>
                    <a:pt x="105" y="15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88" y="104"/>
                    <a:pt x="92" y="102"/>
                    <a:pt x="94" y="100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3" y="91"/>
                    <a:pt x="104" y="88"/>
                    <a:pt x="105" y="85"/>
                  </a:cubicBezTo>
                  <a:cubicBezTo>
                    <a:pt x="113" y="85"/>
                    <a:pt x="113" y="85"/>
                    <a:pt x="113" y="85"/>
                  </a:cubicBezTo>
                  <a:cubicBezTo>
                    <a:pt x="125" y="96"/>
                    <a:pt x="125" y="96"/>
                    <a:pt x="125" y="96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26" y="85"/>
                    <a:pt x="126" y="85"/>
                    <a:pt x="126" y="85"/>
                  </a:cubicBezTo>
                  <a:cubicBezTo>
                    <a:pt x="131" y="85"/>
                    <a:pt x="131" y="85"/>
                    <a:pt x="131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44" y="85"/>
                    <a:pt x="144" y="85"/>
                    <a:pt x="144" y="85"/>
                  </a:cubicBezTo>
                  <a:cubicBezTo>
                    <a:pt x="160" y="85"/>
                    <a:pt x="160" y="85"/>
                    <a:pt x="160" y="85"/>
                  </a:cubicBezTo>
                  <a:lnTo>
                    <a:pt x="160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2" name="Oval 54"/>
            <p:cNvSpPr>
              <a:spLocks noChangeArrowheads="1"/>
            </p:cNvSpPr>
            <p:nvPr/>
          </p:nvSpPr>
          <p:spPr bwMode="auto">
            <a:xfrm>
              <a:off x="758825" y="1038225"/>
              <a:ext cx="454025" cy="455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3" name="Rectangle 55"/>
            <p:cNvSpPr>
              <a:spLocks noChangeArrowheads="1"/>
            </p:cNvSpPr>
            <p:nvPr/>
          </p:nvSpPr>
          <p:spPr bwMode="auto">
            <a:xfrm>
              <a:off x="957263" y="925513"/>
              <a:ext cx="55563" cy="82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" name="Rectangle 56"/>
            <p:cNvSpPr>
              <a:spLocks noChangeArrowheads="1"/>
            </p:cNvSpPr>
            <p:nvPr/>
          </p:nvSpPr>
          <p:spPr bwMode="auto">
            <a:xfrm>
              <a:off x="1246188" y="1238250"/>
              <a:ext cx="79375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" name="Rectangle 57"/>
            <p:cNvSpPr>
              <a:spLocks noChangeArrowheads="1"/>
            </p:cNvSpPr>
            <p:nvPr/>
          </p:nvSpPr>
          <p:spPr bwMode="auto">
            <a:xfrm>
              <a:off x="957263" y="1527175"/>
              <a:ext cx="55563" cy="82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6" name="Rectangle 58"/>
            <p:cNvSpPr>
              <a:spLocks noChangeArrowheads="1"/>
            </p:cNvSpPr>
            <p:nvPr/>
          </p:nvSpPr>
          <p:spPr bwMode="auto">
            <a:xfrm>
              <a:off x="646113" y="1238250"/>
              <a:ext cx="77788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7" name="Freeform 59"/>
            <p:cNvSpPr/>
            <p:nvPr/>
          </p:nvSpPr>
          <p:spPr bwMode="auto">
            <a:xfrm>
              <a:off x="1149350" y="1004888"/>
              <a:ext cx="96838" cy="98425"/>
            </a:xfrm>
            <a:custGeom>
              <a:avLst/>
              <a:gdLst>
                <a:gd name="T0" fmla="*/ 61 w 61"/>
                <a:gd name="T1" fmla="*/ 26 h 62"/>
                <a:gd name="T2" fmla="*/ 26 w 61"/>
                <a:gd name="T3" fmla="*/ 62 h 62"/>
                <a:gd name="T4" fmla="*/ 0 w 61"/>
                <a:gd name="T5" fmla="*/ 38 h 62"/>
                <a:gd name="T6" fmla="*/ 35 w 61"/>
                <a:gd name="T7" fmla="*/ 0 h 62"/>
                <a:gd name="T8" fmla="*/ 61 w 61"/>
                <a:gd name="T9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61" y="26"/>
                  </a:moveTo>
                  <a:lnTo>
                    <a:pt x="26" y="62"/>
                  </a:lnTo>
                  <a:lnTo>
                    <a:pt x="0" y="38"/>
                  </a:lnTo>
                  <a:lnTo>
                    <a:pt x="35" y="0"/>
                  </a:lnTo>
                  <a:lnTo>
                    <a:pt x="6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8" name="Freeform 60"/>
            <p:cNvSpPr/>
            <p:nvPr/>
          </p:nvSpPr>
          <p:spPr bwMode="auto">
            <a:xfrm>
              <a:off x="1149350" y="1430338"/>
              <a:ext cx="96838" cy="96838"/>
            </a:xfrm>
            <a:custGeom>
              <a:avLst/>
              <a:gdLst>
                <a:gd name="T0" fmla="*/ 26 w 61"/>
                <a:gd name="T1" fmla="*/ 0 h 61"/>
                <a:gd name="T2" fmla="*/ 61 w 61"/>
                <a:gd name="T3" fmla="*/ 37 h 61"/>
                <a:gd name="T4" fmla="*/ 35 w 61"/>
                <a:gd name="T5" fmla="*/ 61 h 61"/>
                <a:gd name="T6" fmla="*/ 0 w 61"/>
                <a:gd name="T7" fmla="*/ 26 h 61"/>
                <a:gd name="T8" fmla="*/ 26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26" y="0"/>
                  </a:moveTo>
                  <a:lnTo>
                    <a:pt x="61" y="37"/>
                  </a:lnTo>
                  <a:lnTo>
                    <a:pt x="35" y="61"/>
                  </a:lnTo>
                  <a:lnTo>
                    <a:pt x="0" y="26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9" name="Freeform 61"/>
            <p:cNvSpPr/>
            <p:nvPr/>
          </p:nvSpPr>
          <p:spPr bwMode="auto">
            <a:xfrm>
              <a:off x="723900" y="1430338"/>
              <a:ext cx="98425" cy="96838"/>
            </a:xfrm>
            <a:custGeom>
              <a:avLst/>
              <a:gdLst>
                <a:gd name="T0" fmla="*/ 36 w 62"/>
                <a:gd name="T1" fmla="*/ 0 h 61"/>
                <a:gd name="T2" fmla="*/ 62 w 62"/>
                <a:gd name="T3" fmla="*/ 26 h 61"/>
                <a:gd name="T4" fmla="*/ 26 w 62"/>
                <a:gd name="T5" fmla="*/ 61 h 61"/>
                <a:gd name="T6" fmla="*/ 0 w 62"/>
                <a:gd name="T7" fmla="*/ 37 h 61"/>
                <a:gd name="T8" fmla="*/ 36 w 6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36" y="0"/>
                  </a:moveTo>
                  <a:lnTo>
                    <a:pt x="62" y="26"/>
                  </a:lnTo>
                  <a:lnTo>
                    <a:pt x="26" y="61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0" name="Freeform 62"/>
            <p:cNvSpPr/>
            <p:nvPr/>
          </p:nvSpPr>
          <p:spPr bwMode="auto">
            <a:xfrm>
              <a:off x="723900" y="1004888"/>
              <a:ext cx="98425" cy="98425"/>
            </a:xfrm>
            <a:custGeom>
              <a:avLst/>
              <a:gdLst>
                <a:gd name="T0" fmla="*/ 62 w 62"/>
                <a:gd name="T1" fmla="*/ 38 h 62"/>
                <a:gd name="T2" fmla="*/ 36 w 62"/>
                <a:gd name="T3" fmla="*/ 62 h 62"/>
                <a:gd name="T4" fmla="*/ 0 w 62"/>
                <a:gd name="T5" fmla="*/ 26 h 62"/>
                <a:gd name="T6" fmla="*/ 26 w 62"/>
                <a:gd name="T7" fmla="*/ 0 h 62"/>
                <a:gd name="T8" fmla="*/ 62 w 62"/>
                <a:gd name="T9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8"/>
                  </a:moveTo>
                  <a:lnTo>
                    <a:pt x="36" y="62"/>
                  </a:lnTo>
                  <a:lnTo>
                    <a:pt x="0" y="26"/>
                  </a:lnTo>
                  <a:lnTo>
                    <a:pt x="26" y="0"/>
                  </a:lnTo>
                  <a:lnTo>
                    <a:pt x="6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1" name="Freeform 63"/>
            <p:cNvSpPr/>
            <p:nvPr/>
          </p:nvSpPr>
          <p:spPr bwMode="auto">
            <a:xfrm>
              <a:off x="1058863" y="941388"/>
              <a:ext cx="82550" cy="96838"/>
            </a:xfrm>
            <a:custGeom>
              <a:avLst/>
              <a:gdLst>
                <a:gd name="T0" fmla="*/ 52 w 52"/>
                <a:gd name="T1" fmla="*/ 14 h 61"/>
                <a:gd name="T2" fmla="*/ 33 w 52"/>
                <a:gd name="T3" fmla="*/ 61 h 61"/>
                <a:gd name="T4" fmla="*/ 0 w 52"/>
                <a:gd name="T5" fmla="*/ 47 h 61"/>
                <a:gd name="T6" fmla="*/ 19 w 52"/>
                <a:gd name="T7" fmla="*/ 0 h 61"/>
                <a:gd name="T8" fmla="*/ 52 w 52"/>
                <a:gd name="T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1">
                  <a:moveTo>
                    <a:pt x="52" y="14"/>
                  </a:moveTo>
                  <a:lnTo>
                    <a:pt x="33" y="61"/>
                  </a:lnTo>
                  <a:lnTo>
                    <a:pt x="0" y="47"/>
                  </a:lnTo>
                  <a:lnTo>
                    <a:pt x="19" y="0"/>
                  </a:lnTo>
                  <a:lnTo>
                    <a:pt x="5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2" name="Freeform 64"/>
            <p:cNvSpPr/>
            <p:nvPr/>
          </p:nvSpPr>
          <p:spPr bwMode="auto">
            <a:xfrm>
              <a:off x="1216025" y="1339850"/>
              <a:ext cx="93663" cy="82550"/>
            </a:xfrm>
            <a:custGeom>
              <a:avLst/>
              <a:gdLst>
                <a:gd name="T0" fmla="*/ 12 w 59"/>
                <a:gd name="T1" fmla="*/ 0 h 52"/>
                <a:gd name="T2" fmla="*/ 59 w 59"/>
                <a:gd name="T3" fmla="*/ 19 h 52"/>
                <a:gd name="T4" fmla="*/ 47 w 59"/>
                <a:gd name="T5" fmla="*/ 52 h 52"/>
                <a:gd name="T6" fmla="*/ 0 w 59"/>
                <a:gd name="T7" fmla="*/ 33 h 52"/>
                <a:gd name="T8" fmla="*/ 12 w 5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2">
                  <a:moveTo>
                    <a:pt x="12" y="0"/>
                  </a:moveTo>
                  <a:lnTo>
                    <a:pt x="59" y="19"/>
                  </a:lnTo>
                  <a:lnTo>
                    <a:pt x="47" y="52"/>
                  </a:lnTo>
                  <a:lnTo>
                    <a:pt x="0" y="3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3" name="Freeform 65"/>
            <p:cNvSpPr/>
            <p:nvPr/>
          </p:nvSpPr>
          <p:spPr bwMode="auto">
            <a:xfrm>
              <a:off x="830263" y="1497013"/>
              <a:ext cx="82550" cy="98425"/>
            </a:xfrm>
            <a:custGeom>
              <a:avLst/>
              <a:gdLst>
                <a:gd name="T0" fmla="*/ 52 w 52"/>
                <a:gd name="T1" fmla="*/ 14 h 62"/>
                <a:gd name="T2" fmla="*/ 33 w 52"/>
                <a:gd name="T3" fmla="*/ 62 h 62"/>
                <a:gd name="T4" fmla="*/ 0 w 52"/>
                <a:gd name="T5" fmla="*/ 47 h 62"/>
                <a:gd name="T6" fmla="*/ 18 w 52"/>
                <a:gd name="T7" fmla="*/ 0 h 62"/>
                <a:gd name="T8" fmla="*/ 52 w 52"/>
                <a:gd name="T9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2">
                  <a:moveTo>
                    <a:pt x="52" y="14"/>
                  </a:moveTo>
                  <a:lnTo>
                    <a:pt x="33" y="62"/>
                  </a:lnTo>
                  <a:lnTo>
                    <a:pt x="0" y="47"/>
                  </a:lnTo>
                  <a:lnTo>
                    <a:pt x="18" y="0"/>
                  </a:lnTo>
                  <a:lnTo>
                    <a:pt x="5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4" name="Freeform 66"/>
            <p:cNvSpPr/>
            <p:nvPr/>
          </p:nvSpPr>
          <p:spPr bwMode="auto">
            <a:xfrm>
              <a:off x="660400" y="1109663"/>
              <a:ext cx="98425" cy="87313"/>
            </a:xfrm>
            <a:custGeom>
              <a:avLst/>
              <a:gdLst>
                <a:gd name="T0" fmla="*/ 47 w 62"/>
                <a:gd name="T1" fmla="*/ 55 h 55"/>
                <a:gd name="T2" fmla="*/ 0 w 62"/>
                <a:gd name="T3" fmla="*/ 36 h 55"/>
                <a:gd name="T4" fmla="*/ 14 w 62"/>
                <a:gd name="T5" fmla="*/ 0 h 55"/>
                <a:gd name="T6" fmla="*/ 62 w 62"/>
                <a:gd name="T7" fmla="*/ 22 h 55"/>
                <a:gd name="T8" fmla="*/ 47 w 62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5">
                  <a:moveTo>
                    <a:pt x="47" y="55"/>
                  </a:moveTo>
                  <a:lnTo>
                    <a:pt x="0" y="36"/>
                  </a:lnTo>
                  <a:lnTo>
                    <a:pt x="14" y="0"/>
                  </a:lnTo>
                  <a:lnTo>
                    <a:pt x="62" y="22"/>
                  </a:lnTo>
                  <a:lnTo>
                    <a:pt x="47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" name="Freeform 67"/>
            <p:cNvSpPr/>
            <p:nvPr/>
          </p:nvSpPr>
          <p:spPr bwMode="auto">
            <a:xfrm>
              <a:off x="1212850" y="1109663"/>
              <a:ext cx="96838" cy="82550"/>
            </a:xfrm>
            <a:custGeom>
              <a:avLst/>
              <a:gdLst>
                <a:gd name="T0" fmla="*/ 0 w 61"/>
                <a:gd name="T1" fmla="*/ 19 h 52"/>
                <a:gd name="T2" fmla="*/ 47 w 61"/>
                <a:gd name="T3" fmla="*/ 0 h 52"/>
                <a:gd name="T4" fmla="*/ 61 w 61"/>
                <a:gd name="T5" fmla="*/ 34 h 52"/>
                <a:gd name="T6" fmla="*/ 14 w 61"/>
                <a:gd name="T7" fmla="*/ 52 h 52"/>
                <a:gd name="T8" fmla="*/ 0 w 61"/>
                <a:gd name="T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2">
                  <a:moveTo>
                    <a:pt x="0" y="19"/>
                  </a:moveTo>
                  <a:lnTo>
                    <a:pt x="47" y="0"/>
                  </a:lnTo>
                  <a:lnTo>
                    <a:pt x="61" y="34"/>
                  </a:lnTo>
                  <a:lnTo>
                    <a:pt x="14" y="52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6" name="Freeform 68"/>
            <p:cNvSpPr/>
            <p:nvPr/>
          </p:nvSpPr>
          <p:spPr bwMode="auto">
            <a:xfrm>
              <a:off x="1058863" y="1497013"/>
              <a:ext cx="85725" cy="93663"/>
            </a:xfrm>
            <a:custGeom>
              <a:avLst/>
              <a:gdLst>
                <a:gd name="T0" fmla="*/ 54 w 54"/>
                <a:gd name="T1" fmla="*/ 47 h 59"/>
                <a:gd name="T2" fmla="*/ 21 w 54"/>
                <a:gd name="T3" fmla="*/ 59 h 59"/>
                <a:gd name="T4" fmla="*/ 0 w 54"/>
                <a:gd name="T5" fmla="*/ 14 h 59"/>
                <a:gd name="T6" fmla="*/ 33 w 54"/>
                <a:gd name="T7" fmla="*/ 0 h 59"/>
                <a:gd name="T8" fmla="*/ 54 w 54"/>
                <a:gd name="T9" fmla="*/ 4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9">
                  <a:moveTo>
                    <a:pt x="54" y="47"/>
                  </a:moveTo>
                  <a:lnTo>
                    <a:pt x="21" y="59"/>
                  </a:lnTo>
                  <a:lnTo>
                    <a:pt x="0" y="14"/>
                  </a:lnTo>
                  <a:lnTo>
                    <a:pt x="33" y="0"/>
                  </a:lnTo>
                  <a:lnTo>
                    <a:pt x="5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7" name="Freeform 69"/>
            <p:cNvSpPr/>
            <p:nvPr/>
          </p:nvSpPr>
          <p:spPr bwMode="auto">
            <a:xfrm>
              <a:off x="660400" y="1339850"/>
              <a:ext cx="98425" cy="85725"/>
            </a:xfrm>
            <a:custGeom>
              <a:avLst/>
              <a:gdLst>
                <a:gd name="T0" fmla="*/ 62 w 62"/>
                <a:gd name="T1" fmla="*/ 35 h 54"/>
                <a:gd name="T2" fmla="*/ 14 w 62"/>
                <a:gd name="T3" fmla="*/ 54 h 54"/>
                <a:gd name="T4" fmla="*/ 0 w 62"/>
                <a:gd name="T5" fmla="*/ 21 h 54"/>
                <a:gd name="T6" fmla="*/ 47 w 62"/>
                <a:gd name="T7" fmla="*/ 0 h 54"/>
                <a:gd name="T8" fmla="*/ 62 w 62"/>
                <a:gd name="T9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4">
                  <a:moveTo>
                    <a:pt x="62" y="35"/>
                  </a:moveTo>
                  <a:lnTo>
                    <a:pt x="14" y="54"/>
                  </a:lnTo>
                  <a:lnTo>
                    <a:pt x="0" y="21"/>
                  </a:lnTo>
                  <a:lnTo>
                    <a:pt x="47" y="0"/>
                  </a:lnTo>
                  <a:lnTo>
                    <a:pt x="6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8" name="Freeform 70"/>
            <p:cNvSpPr/>
            <p:nvPr/>
          </p:nvSpPr>
          <p:spPr bwMode="auto">
            <a:xfrm>
              <a:off x="830263" y="941388"/>
              <a:ext cx="82550" cy="96838"/>
            </a:xfrm>
            <a:custGeom>
              <a:avLst/>
              <a:gdLst>
                <a:gd name="T0" fmla="*/ 52 w 52"/>
                <a:gd name="T1" fmla="*/ 47 h 61"/>
                <a:gd name="T2" fmla="*/ 18 w 52"/>
                <a:gd name="T3" fmla="*/ 61 h 61"/>
                <a:gd name="T4" fmla="*/ 0 w 52"/>
                <a:gd name="T5" fmla="*/ 14 h 61"/>
                <a:gd name="T6" fmla="*/ 33 w 52"/>
                <a:gd name="T7" fmla="*/ 0 h 61"/>
                <a:gd name="T8" fmla="*/ 52 w 52"/>
                <a:gd name="T9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1">
                  <a:moveTo>
                    <a:pt x="52" y="47"/>
                  </a:moveTo>
                  <a:lnTo>
                    <a:pt x="18" y="61"/>
                  </a:lnTo>
                  <a:lnTo>
                    <a:pt x="0" y="14"/>
                  </a:lnTo>
                  <a:lnTo>
                    <a:pt x="33" y="0"/>
                  </a:lnTo>
                  <a:lnTo>
                    <a:pt x="52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9" name="Freeform 71"/>
            <p:cNvSpPr>
              <a:spLocks noEditPoints="1"/>
            </p:cNvSpPr>
            <p:nvPr/>
          </p:nvSpPr>
          <p:spPr bwMode="auto">
            <a:xfrm>
              <a:off x="6069013" y="825500"/>
              <a:ext cx="642938" cy="641350"/>
            </a:xfrm>
            <a:custGeom>
              <a:avLst/>
              <a:gdLst>
                <a:gd name="T0" fmla="*/ 171 w 171"/>
                <a:gd name="T1" fmla="*/ 86 h 171"/>
                <a:gd name="T2" fmla="*/ 153 w 171"/>
                <a:gd name="T3" fmla="*/ 81 h 171"/>
                <a:gd name="T4" fmla="*/ 164 w 171"/>
                <a:gd name="T5" fmla="*/ 81 h 171"/>
                <a:gd name="T6" fmla="*/ 153 w 171"/>
                <a:gd name="T7" fmla="*/ 91 h 171"/>
                <a:gd name="T8" fmla="*/ 133 w 171"/>
                <a:gd name="T9" fmla="*/ 157 h 171"/>
                <a:gd name="T10" fmla="*/ 153 w 171"/>
                <a:gd name="T11" fmla="*/ 91 h 171"/>
                <a:gd name="T12" fmla="*/ 141 w 171"/>
                <a:gd name="T13" fmla="*/ 81 h 171"/>
                <a:gd name="T14" fmla="*/ 153 w 171"/>
                <a:gd name="T15" fmla="*/ 32 h 171"/>
                <a:gd name="T16" fmla="*/ 133 w 171"/>
                <a:gd name="T17" fmla="*/ 31 h 171"/>
                <a:gd name="T18" fmla="*/ 138 w 171"/>
                <a:gd name="T19" fmla="*/ 27 h 171"/>
                <a:gd name="T20" fmla="*/ 133 w 171"/>
                <a:gd name="T21" fmla="*/ 45 h 171"/>
                <a:gd name="T22" fmla="*/ 145 w 171"/>
                <a:gd name="T23" fmla="*/ 138 h 171"/>
                <a:gd name="T24" fmla="*/ 133 w 171"/>
                <a:gd name="T25" fmla="*/ 140 h 171"/>
                <a:gd name="T26" fmla="*/ 86 w 171"/>
                <a:gd name="T27" fmla="*/ 171 h 171"/>
                <a:gd name="T28" fmla="*/ 133 w 171"/>
                <a:gd name="T29" fmla="*/ 140 h 171"/>
                <a:gd name="T30" fmla="*/ 128 w 171"/>
                <a:gd name="T31" fmla="*/ 122 h 171"/>
                <a:gd name="T32" fmla="*/ 133 w 171"/>
                <a:gd name="T33" fmla="*/ 126 h 171"/>
                <a:gd name="T34" fmla="*/ 128 w 171"/>
                <a:gd name="T35" fmla="*/ 50 h 171"/>
                <a:gd name="T36" fmla="*/ 133 w 171"/>
                <a:gd name="T37" fmla="*/ 31 h 171"/>
                <a:gd name="T38" fmla="*/ 86 w 171"/>
                <a:gd name="T39" fmla="*/ 0 h 171"/>
                <a:gd name="T40" fmla="*/ 86 w 171"/>
                <a:gd name="T41" fmla="*/ 7 h 171"/>
                <a:gd name="T42" fmla="*/ 91 w 171"/>
                <a:gd name="T43" fmla="*/ 30 h 171"/>
                <a:gd name="T44" fmla="*/ 86 w 171"/>
                <a:gd name="T45" fmla="*/ 79 h 171"/>
                <a:gd name="T46" fmla="*/ 113 w 171"/>
                <a:gd name="T47" fmla="*/ 54 h 171"/>
                <a:gd name="T48" fmla="*/ 87 w 171"/>
                <a:gd name="T49" fmla="*/ 94 h 171"/>
                <a:gd name="T50" fmla="*/ 86 w 171"/>
                <a:gd name="T51" fmla="*/ 141 h 171"/>
                <a:gd name="T52" fmla="*/ 91 w 171"/>
                <a:gd name="T53" fmla="*/ 164 h 171"/>
                <a:gd name="T54" fmla="*/ 86 w 171"/>
                <a:gd name="T55" fmla="*/ 164 h 171"/>
                <a:gd name="T56" fmla="*/ 86 w 171"/>
                <a:gd name="T57" fmla="*/ 0 h 171"/>
                <a:gd name="T58" fmla="*/ 38 w 171"/>
                <a:gd name="T59" fmla="*/ 31 h 171"/>
                <a:gd name="T60" fmla="*/ 43 w 171"/>
                <a:gd name="T61" fmla="*/ 50 h 171"/>
                <a:gd name="T62" fmla="*/ 38 w 171"/>
                <a:gd name="T63" fmla="*/ 126 h 171"/>
                <a:gd name="T64" fmla="*/ 50 w 171"/>
                <a:gd name="T65" fmla="*/ 129 h 171"/>
                <a:gd name="T66" fmla="*/ 38 w 171"/>
                <a:gd name="T67" fmla="*/ 157 h 171"/>
                <a:gd name="T68" fmla="*/ 86 w 171"/>
                <a:gd name="T69" fmla="*/ 164 h 171"/>
                <a:gd name="T70" fmla="*/ 81 w 171"/>
                <a:gd name="T71" fmla="*/ 141 h 171"/>
                <a:gd name="T72" fmla="*/ 86 w 171"/>
                <a:gd name="T73" fmla="*/ 93 h 171"/>
                <a:gd name="T74" fmla="*/ 72 w 171"/>
                <a:gd name="T75" fmla="*/ 66 h 171"/>
                <a:gd name="T76" fmla="*/ 86 w 171"/>
                <a:gd name="T77" fmla="*/ 79 h 171"/>
                <a:gd name="T78" fmla="*/ 81 w 171"/>
                <a:gd name="T79" fmla="*/ 30 h 171"/>
                <a:gd name="T80" fmla="*/ 81 w 171"/>
                <a:gd name="T81" fmla="*/ 7 h 171"/>
                <a:gd name="T82" fmla="*/ 86 w 171"/>
                <a:gd name="T83" fmla="*/ 0 h 171"/>
                <a:gd name="T84" fmla="*/ 19 w 171"/>
                <a:gd name="T85" fmla="*/ 32 h 171"/>
                <a:gd name="T86" fmla="*/ 30 w 171"/>
                <a:gd name="T87" fmla="*/ 81 h 171"/>
                <a:gd name="T88" fmla="*/ 30 w 171"/>
                <a:gd name="T89" fmla="*/ 91 h 171"/>
                <a:gd name="T90" fmla="*/ 19 w 171"/>
                <a:gd name="T91" fmla="*/ 139 h 171"/>
                <a:gd name="T92" fmla="*/ 38 w 171"/>
                <a:gd name="T93" fmla="*/ 140 h 171"/>
                <a:gd name="T94" fmla="*/ 34 w 171"/>
                <a:gd name="T95" fmla="*/ 145 h 171"/>
                <a:gd name="T96" fmla="*/ 38 w 171"/>
                <a:gd name="T97" fmla="*/ 126 h 171"/>
                <a:gd name="T98" fmla="*/ 27 w 171"/>
                <a:gd name="T99" fmla="*/ 34 h 171"/>
                <a:gd name="T100" fmla="*/ 34 w 171"/>
                <a:gd name="T101" fmla="*/ 27 h 171"/>
                <a:gd name="T102" fmla="*/ 38 w 171"/>
                <a:gd name="T103" fmla="*/ 14 h 171"/>
                <a:gd name="T104" fmla="*/ 0 w 171"/>
                <a:gd name="T105" fmla="*/ 86 h 171"/>
                <a:gd name="T106" fmla="*/ 19 w 171"/>
                <a:gd name="T107" fmla="*/ 91 h 171"/>
                <a:gd name="T108" fmla="*/ 7 w 171"/>
                <a:gd name="T109" fmla="*/ 81 h 171"/>
                <a:gd name="T110" fmla="*/ 19 w 171"/>
                <a:gd name="T111" fmla="*/ 3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1" h="171">
                  <a:moveTo>
                    <a:pt x="153" y="139"/>
                  </a:moveTo>
                  <a:cubicBezTo>
                    <a:pt x="164" y="124"/>
                    <a:pt x="171" y="106"/>
                    <a:pt x="171" y="86"/>
                  </a:cubicBezTo>
                  <a:cubicBezTo>
                    <a:pt x="171" y="66"/>
                    <a:pt x="164" y="47"/>
                    <a:pt x="153" y="32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53" y="91"/>
                    <a:pt x="153" y="91"/>
                    <a:pt x="153" y="91"/>
                  </a:cubicBezTo>
                  <a:lnTo>
                    <a:pt x="153" y="139"/>
                  </a:lnTo>
                  <a:close/>
                  <a:moveTo>
                    <a:pt x="133" y="157"/>
                  </a:moveTo>
                  <a:cubicBezTo>
                    <a:pt x="140" y="152"/>
                    <a:pt x="147" y="146"/>
                    <a:pt x="153" y="139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41" y="81"/>
                    <a:pt x="141" y="81"/>
                    <a:pt x="141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47" y="26"/>
                    <a:pt x="140" y="19"/>
                    <a:pt x="133" y="14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38" y="145"/>
                    <a:pt x="138" y="145"/>
                    <a:pt x="138" y="145"/>
                  </a:cubicBezTo>
                  <a:cubicBezTo>
                    <a:pt x="133" y="140"/>
                    <a:pt x="133" y="140"/>
                    <a:pt x="133" y="140"/>
                  </a:cubicBezTo>
                  <a:lnTo>
                    <a:pt x="133" y="157"/>
                  </a:lnTo>
                  <a:close/>
                  <a:moveTo>
                    <a:pt x="86" y="171"/>
                  </a:moveTo>
                  <a:cubicBezTo>
                    <a:pt x="103" y="171"/>
                    <a:pt x="119" y="166"/>
                    <a:pt x="133" y="157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19" y="5"/>
                    <a:pt x="103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86" y="171"/>
                    <a:pt x="86" y="171"/>
                    <a:pt x="86" y="171"/>
                  </a:cubicBezTo>
                  <a:close/>
                  <a:moveTo>
                    <a:pt x="86" y="0"/>
                  </a:moveTo>
                  <a:cubicBezTo>
                    <a:pt x="68" y="0"/>
                    <a:pt x="52" y="5"/>
                    <a:pt x="38" y="14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57"/>
                    <a:pt x="38" y="157"/>
                    <a:pt x="38" y="157"/>
                  </a:cubicBezTo>
                  <a:cubicBezTo>
                    <a:pt x="52" y="166"/>
                    <a:pt x="68" y="171"/>
                    <a:pt x="86" y="171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81" y="164"/>
                    <a:pt x="81" y="164"/>
                    <a:pt x="81" y="164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6" y="7"/>
                    <a:pt x="86" y="7"/>
                    <a:pt x="86" y="7"/>
                  </a:cubicBezTo>
                  <a:lnTo>
                    <a:pt x="86" y="0"/>
                  </a:lnTo>
                  <a:close/>
                  <a:moveTo>
                    <a:pt x="38" y="14"/>
                  </a:moveTo>
                  <a:cubicBezTo>
                    <a:pt x="31" y="19"/>
                    <a:pt x="24" y="26"/>
                    <a:pt x="19" y="32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24" y="146"/>
                    <a:pt x="31" y="152"/>
                    <a:pt x="38" y="157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8" y="31"/>
                    <a:pt x="38" y="31"/>
                    <a:pt x="38" y="31"/>
                  </a:cubicBezTo>
                  <a:lnTo>
                    <a:pt x="38" y="14"/>
                  </a:lnTo>
                  <a:close/>
                  <a:moveTo>
                    <a:pt x="19" y="32"/>
                  </a:moveTo>
                  <a:cubicBezTo>
                    <a:pt x="7" y="47"/>
                    <a:pt x="0" y="66"/>
                    <a:pt x="0" y="86"/>
                  </a:cubicBezTo>
                  <a:cubicBezTo>
                    <a:pt x="0" y="106"/>
                    <a:pt x="7" y="124"/>
                    <a:pt x="19" y="13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19" y="81"/>
                    <a:pt x="19" y="81"/>
                    <a:pt x="19" y="81"/>
                  </a:cubicBezTo>
                  <a:lnTo>
                    <a:pt x="19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0" name="Freeform 72"/>
            <p:cNvSpPr/>
            <p:nvPr/>
          </p:nvSpPr>
          <p:spPr bwMode="auto">
            <a:xfrm>
              <a:off x="525463" y="1689100"/>
              <a:ext cx="304800" cy="582613"/>
            </a:xfrm>
            <a:custGeom>
              <a:avLst/>
              <a:gdLst>
                <a:gd name="T0" fmla="*/ 81 w 81"/>
                <a:gd name="T1" fmla="*/ 115 h 155"/>
                <a:gd name="T2" fmla="*/ 81 w 81"/>
                <a:gd name="T3" fmla="*/ 38 h 155"/>
                <a:gd name="T4" fmla="*/ 47 w 81"/>
                <a:gd name="T5" fmla="*/ 0 h 155"/>
                <a:gd name="T6" fmla="*/ 32 w 81"/>
                <a:gd name="T7" fmla="*/ 0 h 155"/>
                <a:gd name="T8" fmla="*/ 0 w 81"/>
                <a:gd name="T9" fmla="*/ 38 h 155"/>
                <a:gd name="T10" fmla="*/ 0 w 81"/>
                <a:gd name="T11" fmla="*/ 123 h 155"/>
                <a:gd name="T12" fmla="*/ 31 w 81"/>
                <a:gd name="T13" fmla="*/ 155 h 155"/>
                <a:gd name="T14" fmla="*/ 31 w 81"/>
                <a:gd name="T15" fmla="*/ 155 h 155"/>
                <a:gd name="T16" fmla="*/ 63 w 81"/>
                <a:gd name="T17" fmla="*/ 124 h 155"/>
                <a:gd name="T18" fmla="*/ 63 w 81"/>
                <a:gd name="T19" fmla="*/ 64 h 155"/>
                <a:gd name="T20" fmla="*/ 41 w 81"/>
                <a:gd name="T21" fmla="*/ 42 h 155"/>
                <a:gd name="T22" fmla="*/ 39 w 81"/>
                <a:gd name="T23" fmla="*/ 42 h 155"/>
                <a:gd name="T24" fmla="*/ 18 w 81"/>
                <a:gd name="T25" fmla="*/ 64 h 155"/>
                <a:gd name="T26" fmla="*/ 18 w 81"/>
                <a:gd name="T27" fmla="*/ 114 h 155"/>
                <a:gd name="T28" fmla="*/ 30 w 81"/>
                <a:gd name="T29" fmla="*/ 114 h 155"/>
                <a:gd name="T30" fmla="*/ 30 w 81"/>
                <a:gd name="T31" fmla="*/ 64 h 155"/>
                <a:gd name="T32" fmla="*/ 39 w 81"/>
                <a:gd name="T33" fmla="*/ 54 h 155"/>
                <a:gd name="T34" fmla="*/ 41 w 81"/>
                <a:gd name="T35" fmla="*/ 54 h 155"/>
                <a:gd name="T36" fmla="*/ 51 w 81"/>
                <a:gd name="T37" fmla="*/ 64 h 155"/>
                <a:gd name="T38" fmla="*/ 51 w 81"/>
                <a:gd name="T39" fmla="*/ 123 h 155"/>
                <a:gd name="T40" fmla="*/ 31 w 81"/>
                <a:gd name="T41" fmla="*/ 143 h 155"/>
                <a:gd name="T42" fmla="*/ 17 w 81"/>
                <a:gd name="T43" fmla="*/ 137 h 155"/>
                <a:gd name="T44" fmla="*/ 12 w 81"/>
                <a:gd name="T45" fmla="*/ 118 h 155"/>
                <a:gd name="T46" fmla="*/ 12 w 81"/>
                <a:gd name="T47" fmla="*/ 38 h 155"/>
                <a:gd name="T48" fmla="*/ 32 w 81"/>
                <a:gd name="T49" fmla="*/ 12 h 155"/>
                <a:gd name="T50" fmla="*/ 47 w 81"/>
                <a:gd name="T51" fmla="*/ 12 h 155"/>
                <a:gd name="T52" fmla="*/ 69 w 81"/>
                <a:gd name="T53" fmla="*/ 38 h 155"/>
                <a:gd name="T54" fmla="*/ 69 w 81"/>
                <a:gd name="T55" fmla="*/ 115 h 155"/>
                <a:gd name="T56" fmla="*/ 81 w 81"/>
                <a:gd name="T57" fmla="*/ 11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55">
                  <a:moveTo>
                    <a:pt x="81" y="115"/>
                  </a:moveTo>
                  <a:cubicBezTo>
                    <a:pt x="81" y="38"/>
                    <a:pt x="81" y="38"/>
                    <a:pt x="81" y="38"/>
                  </a:cubicBezTo>
                  <a:cubicBezTo>
                    <a:pt x="81" y="16"/>
                    <a:pt x="67" y="0"/>
                    <a:pt x="4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5"/>
                    <a:pt x="0" y="38"/>
                  </a:cubicBezTo>
                  <a:cubicBezTo>
                    <a:pt x="0" y="38"/>
                    <a:pt x="0" y="123"/>
                    <a:pt x="0" y="123"/>
                  </a:cubicBezTo>
                  <a:cubicBezTo>
                    <a:pt x="0" y="140"/>
                    <a:pt x="14" y="155"/>
                    <a:pt x="31" y="155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48" y="155"/>
                    <a:pt x="62" y="141"/>
                    <a:pt x="63" y="12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3" y="52"/>
                    <a:pt x="53" y="42"/>
                    <a:pt x="41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27" y="42"/>
                    <a:pt x="18" y="52"/>
                    <a:pt x="18" y="64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59"/>
                    <a:pt x="33" y="54"/>
                    <a:pt x="39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7" y="54"/>
                    <a:pt x="51" y="58"/>
                    <a:pt x="51" y="64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34"/>
                    <a:pt x="42" y="143"/>
                    <a:pt x="31" y="143"/>
                  </a:cubicBezTo>
                  <a:cubicBezTo>
                    <a:pt x="25" y="143"/>
                    <a:pt x="20" y="141"/>
                    <a:pt x="17" y="137"/>
                  </a:cubicBezTo>
                  <a:cubicBezTo>
                    <a:pt x="14" y="133"/>
                    <a:pt x="12" y="127"/>
                    <a:pt x="12" y="11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19"/>
                    <a:pt x="22" y="12"/>
                    <a:pt x="32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2" y="12"/>
                    <a:pt x="69" y="25"/>
                    <a:pt x="69" y="38"/>
                  </a:cubicBezTo>
                  <a:cubicBezTo>
                    <a:pt x="69" y="115"/>
                    <a:pt x="69" y="115"/>
                    <a:pt x="69" y="115"/>
                  </a:cubicBezTo>
                  <a:lnTo>
                    <a:pt x="81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1" name="Freeform 73"/>
            <p:cNvSpPr/>
            <p:nvPr/>
          </p:nvSpPr>
          <p:spPr bwMode="auto">
            <a:xfrm>
              <a:off x="52388" y="482600"/>
              <a:ext cx="247650" cy="714375"/>
            </a:xfrm>
            <a:custGeom>
              <a:avLst/>
              <a:gdLst>
                <a:gd name="T0" fmla="*/ 7 w 66"/>
                <a:gd name="T1" fmla="*/ 22 h 190"/>
                <a:gd name="T2" fmla="*/ 1 w 66"/>
                <a:gd name="T3" fmla="*/ 46 h 190"/>
                <a:gd name="T4" fmla="*/ 5 w 66"/>
                <a:gd name="T5" fmla="*/ 66 h 190"/>
                <a:gd name="T6" fmla="*/ 24 w 66"/>
                <a:gd name="T7" fmla="*/ 86 h 190"/>
                <a:gd name="T8" fmla="*/ 24 w 66"/>
                <a:gd name="T9" fmla="*/ 190 h 190"/>
                <a:gd name="T10" fmla="*/ 42 w 66"/>
                <a:gd name="T11" fmla="*/ 190 h 190"/>
                <a:gd name="T12" fmla="*/ 42 w 66"/>
                <a:gd name="T13" fmla="*/ 86 h 190"/>
                <a:gd name="T14" fmla="*/ 60 w 66"/>
                <a:gd name="T15" fmla="*/ 66 h 190"/>
                <a:gd name="T16" fmla="*/ 65 w 66"/>
                <a:gd name="T17" fmla="*/ 46 h 190"/>
                <a:gd name="T18" fmla="*/ 58 w 66"/>
                <a:gd name="T19" fmla="*/ 22 h 190"/>
                <a:gd name="T20" fmla="*/ 43 w 66"/>
                <a:gd name="T21" fmla="*/ 0 h 190"/>
                <a:gd name="T22" fmla="*/ 48 w 66"/>
                <a:gd name="T23" fmla="*/ 44 h 190"/>
                <a:gd name="T24" fmla="*/ 42 w 66"/>
                <a:gd name="T25" fmla="*/ 44 h 190"/>
                <a:gd name="T26" fmla="*/ 37 w 66"/>
                <a:gd name="T27" fmla="*/ 0 h 190"/>
                <a:gd name="T28" fmla="*/ 33 w 66"/>
                <a:gd name="T29" fmla="*/ 0 h 190"/>
                <a:gd name="T30" fmla="*/ 28 w 66"/>
                <a:gd name="T31" fmla="*/ 0 h 190"/>
                <a:gd name="T32" fmla="*/ 23 w 66"/>
                <a:gd name="T33" fmla="*/ 44 h 190"/>
                <a:gd name="T34" fmla="*/ 17 w 66"/>
                <a:gd name="T35" fmla="*/ 44 h 190"/>
                <a:gd name="T36" fmla="*/ 22 w 66"/>
                <a:gd name="T37" fmla="*/ 0 h 190"/>
                <a:gd name="T38" fmla="*/ 7 w 66"/>
                <a:gd name="T39" fmla="*/ 2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190">
                  <a:moveTo>
                    <a:pt x="7" y="22"/>
                  </a:moveTo>
                  <a:cubicBezTo>
                    <a:pt x="5" y="30"/>
                    <a:pt x="1" y="37"/>
                    <a:pt x="1" y="46"/>
                  </a:cubicBezTo>
                  <a:cubicBezTo>
                    <a:pt x="0" y="53"/>
                    <a:pt x="1" y="59"/>
                    <a:pt x="5" y="66"/>
                  </a:cubicBezTo>
                  <a:cubicBezTo>
                    <a:pt x="9" y="72"/>
                    <a:pt x="16" y="82"/>
                    <a:pt x="24" y="86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50" y="82"/>
                    <a:pt x="56" y="72"/>
                    <a:pt x="60" y="66"/>
                  </a:cubicBezTo>
                  <a:cubicBezTo>
                    <a:pt x="64" y="59"/>
                    <a:pt x="66" y="53"/>
                    <a:pt x="65" y="46"/>
                  </a:cubicBezTo>
                  <a:cubicBezTo>
                    <a:pt x="64" y="37"/>
                    <a:pt x="61" y="30"/>
                    <a:pt x="58" y="22"/>
                  </a:cubicBezTo>
                  <a:cubicBezTo>
                    <a:pt x="56" y="16"/>
                    <a:pt x="51" y="1"/>
                    <a:pt x="43" y="0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1"/>
                    <a:pt x="10" y="16"/>
                    <a:pt x="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74"/>
            <p:cNvSpPr/>
            <p:nvPr/>
          </p:nvSpPr>
          <p:spPr bwMode="auto">
            <a:xfrm>
              <a:off x="409575" y="482600"/>
              <a:ext cx="160338" cy="714375"/>
            </a:xfrm>
            <a:custGeom>
              <a:avLst/>
              <a:gdLst>
                <a:gd name="T0" fmla="*/ 0 w 43"/>
                <a:gd name="T1" fmla="*/ 53 h 190"/>
                <a:gd name="T2" fmla="*/ 25 w 43"/>
                <a:gd name="T3" fmla="*/ 106 h 190"/>
                <a:gd name="T4" fmla="*/ 25 w 43"/>
                <a:gd name="T5" fmla="*/ 190 h 190"/>
                <a:gd name="T6" fmla="*/ 43 w 43"/>
                <a:gd name="T7" fmla="*/ 190 h 190"/>
                <a:gd name="T8" fmla="*/ 43 w 43"/>
                <a:gd name="T9" fmla="*/ 0 h 190"/>
                <a:gd name="T10" fmla="*/ 25 w 43"/>
                <a:gd name="T11" fmla="*/ 0 h 190"/>
                <a:gd name="T12" fmla="*/ 0 w 43"/>
                <a:gd name="T13" fmla="*/ 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90">
                  <a:moveTo>
                    <a:pt x="0" y="53"/>
                  </a:moveTo>
                  <a:cubicBezTo>
                    <a:pt x="0" y="100"/>
                    <a:pt x="20" y="105"/>
                    <a:pt x="25" y="106"/>
                  </a:cubicBezTo>
                  <a:cubicBezTo>
                    <a:pt x="25" y="190"/>
                    <a:pt x="25" y="190"/>
                    <a:pt x="25" y="190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0" y="0"/>
                    <a:pt x="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3" name="Freeform 75"/>
            <p:cNvSpPr/>
            <p:nvPr/>
          </p:nvSpPr>
          <p:spPr bwMode="auto">
            <a:xfrm>
              <a:off x="3502025" y="523875"/>
              <a:ext cx="165100" cy="327025"/>
            </a:xfrm>
            <a:custGeom>
              <a:avLst/>
              <a:gdLst>
                <a:gd name="T0" fmla="*/ 0 w 104"/>
                <a:gd name="T1" fmla="*/ 206 h 206"/>
                <a:gd name="T2" fmla="*/ 104 w 104"/>
                <a:gd name="T3" fmla="*/ 83 h 206"/>
                <a:gd name="T4" fmla="*/ 0 w 104"/>
                <a:gd name="T5" fmla="*/ 0 h 206"/>
                <a:gd name="T6" fmla="*/ 0 w 104"/>
                <a:gd name="T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206">
                  <a:moveTo>
                    <a:pt x="0" y="206"/>
                  </a:moveTo>
                  <a:lnTo>
                    <a:pt x="104" y="83"/>
                  </a:lnTo>
                  <a:lnTo>
                    <a:pt x="0" y="0"/>
                  </a:lnTo>
                  <a:lnTo>
                    <a:pt x="0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4" name="Freeform 76"/>
            <p:cNvSpPr/>
            <p:nvPr/>
          </p:nvSpPr>
          <p:spPr bwMode="auto">
            <a:xfrm>
              <a:off x="3895725" y="523875"/>
              <a:ext cx="161925" cy="327025"/>
            </a:xfrm>
            <a:custGeom>
              <a:avLst/>
              <a:gdLst>
                <a:gd name="T0" fmla="*/ 102 w 102"/>
                <a:gd name="T1" fmla="*/ 206 h 206"/>
                <a:gd name="T2" fmla="*/ 102 w 102"/>
                <a:gd name="T3" fmla="*/ 0 h 206"/>
                <a:gd name="T4" fmla="*/ 0 w 102"/>
                <a:gd name="T5" fmla="*/ 83 h 206"/>
                <a:gd name="T6" fmla="*/ 102 w 102"/>
                <a:gd name="T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206">
                  <a:moveTo>
                    <a:pt x="102" y="206"/>
                  </a:moveTo>
                  <a:lnTo>
                    <a:pt x="102" y="0"/>
                  </a:lnTo>
                  <a:lnTo>
                    <a:pt x="0" y="83"/>
                  </a:lnTo>
                  <a:lnTo>
                    <a:pt x="102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" name="Rectangle 77"/>
            <p:cNvSpPr>
              <a:spLocks noChangeArrowheads="1"/>
            </p:cNvSpPr>
            <p:nvPr/>
          </p:nvSpPr>
          <p:spPr bwMode="auto">
            <a:xfrm>
              <a:off x="4057650" y="86201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6" name="Freeform 78"/>
            <p:cNvSpPr/>
            <p:nvPr/>
          </p:nvSpPr>
          <p:spPr bwMode="auto">
            <a:xfrm>
              <a:off x="3502025" y="862013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7" name="Freeform 79"/>
            <p:cNvSpPr/>
            <p:nvPr/>
          </p:nvSpPr>
          <p:spPr bwMode="auto">
            <a:xfrm>
              <a:off x="3513138" y="666750"/>
              <a:ext cx="536575" cy="195263"/>
            </a:xfrm>
            <a:custGeom>
              <a:avLst/>
              <a:gdLst>
                <a:gd name="T0" fmla="*/ 338 w 338"/>
                <a:gd name="T1" fmla="*/ 123 h 123"/>
                <a:gd name="T2" fmla="*/ 336 w 338"/>
                <a:gd name="T3" fmla="*/ 123 h 123"/>
                <a:gd name="T4" fmla="*/ 232 w 338"/>
                <a:gd name="T5" fmla="*/ 0 h 123"/>
                <a:gd name="T6" fmla="*/ 168 w 338"/>
                <a:gd name="T7" fmla="*/ 50 h 123"/>
                <a:gd name="T8" fmla="*/ 104 w 338"/>
                <a:gd name="T9" fmla="*/ 0 h 123"/>
                <a:gd name="T10" fmla="*/ 0 w 338"/>
                <a:gd name="T11" fmla="*/ 123 h 123"/>
                <a:gd name="T12" fmla="*/ 0 w 338"/>
                <a:gd name="T13" fmla="*/ 123 h 123"/>
                <a:gd name="T14" fmla="*/ 338 w 338"/>
                <a:gd name="T1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123">
                  <a:moveTo>
                    <a:pt x="338" y="123"/>
                  </a:moveTo>
                  <a:lnTo>
                    <a:pt x="336" y="123"/>
                  </a:lnTo>
                  <a:lnTo>
                    <a:pt x="232" y="0"/>
                  </a:lnTo>
                  <a:lnTo>
                    <a:pt x="168" y="50"/>
                  </a:lnTo>
                  <a:lnTo>
                    <a:pt x="104" y="0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33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8" name="Freeform 80"/>
            <p:cNvSpPr/>
            <p:nvPr/>
          </p:nvSpPr>
          <p:spPr bwMode="auto">
            <a:xfrm>
              <a:off x="3517900" y="512763"/>
              <a:ext cx="528638" cy="214313"/>
            </a:xfrm>
            <a:custGeom>
              <a:avLst/>
              <a:gdLst>
                <a:gd name="T0" fmla="*/ 99 w 333"/>
                <a:gd name="T1" fmla="*/ 83 h 135"/>
                <a:gd name="T2" fmla="*/ 104 w 333"/>
                <a:gd name="T3" fmla="*/ 85 h 135"/>
                <a:gd name="T4" fmla="*/ 108 w 333"/>
                <a:gd name="T5" fmla="*/ 88 h 135"/>
                <a:gd name="T6" fmla="*/ 165 w 333"/>
                <a:gd name="T7" fmla="*/ 135 h 135"/>
                <a:gd name="T8" fmla="*/ 224 w 333"/>
                <a:gd name="T9" fmla="*/ 88 h 135"/>
                <a:gd name="T10" fmla="*/ 227 w 333"/>
                <a:gd name="T11" fmla="*/ 85 h 135"/>
                <a:gd name="T12" fmla="*/ 231 w 333"/>
                <a:gd name="T13" fmla="*/ 83 h 135"/>
                <a:gd name="T14" fmla="*/ 333 w 333"/>
                <a:gd name="T15" fmla="*/ 0 h 135"/>
                <a:gd name="T16" fmla="*/ 0 w 333"/>
                <a:gd name="T17" fmla="*/ 0 h 135"/>
                <a:gd name="T18" fmla="*/ 99 w 333"/>
                <a:gd name="T19" fmla="*/ 8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135">
                  <a:moveTo>
                    <a:pt x="99" y="83"/>
                  </a:moveTo>
                  <a:lnTo>
                    <a:pt x="104" y="85"/>
                  </a:lnTo>
                  <a:lnTo>
                    <a:pt x="108" y="88"/>
                  </a:lnTo>
                  <a:lnTo>
                    <a:pt x="165" y="135"/>
                  </a:lnTo>
                  <a:lnTo>
                    <a:pt x="224" y="88"/>
                  </a:lnTo>
                  <a:lnTo>
                    <a:pt x="227" y="85"/>
                  </a:lnTo>
                  <a:lnTo>
                    <a:pt x="231" y="83"/>
                  </a:lnTo>
                  <a:lnTo>
                    <a:pt x="333" y="0"/>
                  </a:lnTo>
                  <a:lnTo>
                    <a:pt x="0" y="0"/>
                  </a:lnTo>
                  <a:lnTo>
                    <a:pt x="99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9" name="Rectangle 81"/>
            <p:cNvSpPr>
              <a:spLocks noChangeArrowheads="1"/>
            </p:cNvSpPr>
            <p:nvPr/>
          </p:nvSpPr>
          <p:spPr bwMode="auto">
            <a:xfrm>
              <a:off x="2297113" y="2266950"/>
              <a:ext cx="9842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0" name="Freeform 82"/>
            <p:cNvSpPr>
              <a:spLocks noEditPoints="1"/>
            </p:cNvSpPr>
            <p:nvPr/>
          </p:nvSpPr>
          <p:spPr bwMode="auto">
            <a:xfrm>
              <a:off x="1925638" y="2324100"/>
              <a:ext cx="536575" cy="379413"/>
            </a:xfrm>
            <a:custGeom>
              <a:avLst/>
              <a:gdLst>
                <a:gd name="T0" fmla="*/ 71 w 143"/>
                <a:gd name="T1" fmla="*/ 101 h 101"/>
                <a:gd name="T2" fmla="*/ 143 w 143"/>
                <a:gd name="T3" fmla="*/ 101 h 101"/>
                <a:gd name="T4" fmla="*/ 143 w 143"/>
                <a:gd name="T5" fmla="*/ 0 h 101"/>
                <a:gd name="T6" fmla="*/ 71 w 143"/>
                <a:gd name="T7" fmla="*/ 0 h 101"/>
                <a:gd name="T8" fmla="*/ 71 w 143"/>
                <a:gd name="T9" fmla="*/ 11 h 101"/>
                <a:gd name="T10" fmla="*/ 71 w 143"/>
                <a:gd name="T11" fmla="*/ 11 h 101"/>
                <a:gd name="T12" fmla="*/ 111 w 143"/>
                <a:gd name="T13" fmla="*/ 51 h 101"/>
                <a:gd name="T14" fmla="*/ 71 w 143"/>
                <a:gd name="T15" fmla="*/ 90 h 101"/>
                <a:gd name="T16" fmla="*/ 71 w 143"/>
                <a:gd name="T17" fmla="*/ 101 h 101"/>
                <a:gd name="T18" fmla="*/ 0 w 143"/>
                <a:gd name="T19" fmla="*/ 101 h 101"/>
                <a:gd name="T20" fmla="*/ 71 w 143"/>
                <a:gd name="T21" fmla="*/ 101 h 101"/>
                <a:gd name="T22" fmla="*/ 71 w 143"/>
                <a:gd name="T23" fmla="*/ 90 h 101"/>
                <a:gd name="T24" fmla="*/ 32 w 143"/>
                <a:gd name="T25" fmla="*/ 51 h 101"/>
                <a:gd name="T26" fmla="*/ 71 w 143"/>
                <a:gd name="T27" fmla="*/ 11 h 101"/>
                <a:gd name="T28" fmla="*/ 71 w 143"/>
                <a:gd name="T29" fmla="*/ 0 h 101"/>
                <a:gd name="T30" fmla="*/ 0 w 143"/>
                <a:gd name="T31" fmla="*/ 0 h 101"/>
                <a:gd name="T32" fmla="*/ 0 w 143"/>
                <a:gd name="T33" fmla="*/ 101 h 101"/>
                <a:gd name="T34" fmla="*/ 71 w 143"/>
                <a:gd name="T35" fmla="*/ 11 h 101"/>
                <a:gd name="T36" fmla="*/ 71 w 143"/>
                <a:gd name="T37" fmla="*/ 1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3" h="101">
                  <a:moveTo>
                    <a:pt x="71" y="101"/>
                  </a:moveTo>
                  <a:cubicBezTo>
                    <a:pt x="143" y="101"/>
                    <a:pt x="143" y="101"/>
                    <a:pt x="143" y="101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93" y="11"/>
                    <a:pt x="111" y="29"/>
                    <a:pt x="111" y="51"/>
                  </a:cubicBezTo>
                  <a:cubicBezTo>
                    <a:pt x="111" y="73"/>
                    <a:pt x="93" y="90"/>
                    <a:pt x="71" y="90"/>
                  </a:cubicBezTo>
                  <a:lnTo>
                    <a:pt x="71" y="101"/>
                  </a:lnTo>
                  <a:close/>
                  <a:moveTo>
                    <a:pt x="0" y="101"/>
                  </a:moveTo>
                  <a:cubicBezTo>
                    <a:pt x="71" y="101"/>
                    <a:pt x="71" y="101"/>
                    <a:pt x="71" y="101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49" y="90"/>
                    <a:pt x="32" y="73"/>
                    <a:pt x="32" y="51"/>
                  </a:cubicBezTo>
                  <a:cubicBezTo>
                    <a:pt x="32" y="29"/>
                    <a:pt x="49" y="11"/>
                    <a:pt x="71" y="11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0" y="101"/>
                    <a:pt x="0" y="101"/>
                  </a:cubicBezTo>
                  <a:close/>
                  <a:moveTo>
                    <a:pt x="71" y="11"/>
                  </a:moveTo>
                  <a:cubicBezTo>
                    <a:pt x="71" y="11"/>
                    <a:pt x="71" y="11"/>
                    <a:pt x="71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1" name="Oval 83"/>
            <p:cNvSpPr>
              <a:spLocks noChangeArrowheads="1"/>
            </p:cNvSpPr>
            <p:nvPr/>
          </p:nvSpPr>
          <p:spPr bwMode="auto">
            <a:xfrm>
              <a:off x="2093913" y="2414588"/>
              <a:ext cx="200025" cy="198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2" name="Freeform 84"/>
            <p:cNvSpPr/>
            <p:nvPr/>
          </p:nvSpPr>
          <p:spPr bwMode="auto">
            <a:xfrm>
              <a:off x="7829550" y="474663"/>
              <a:ext cx="327025" cy="196850"/>
            </a:xfrm>
            <a:custGeom>
              <a:avLst/>
              <a:gdLst>
                <a:gd name="T0" fmla="*/ 206 w 206"/>
                <a:gd name="T1" fmla="*/ 0 h 124"/>
                <a:gd name="T2" fmla="*/ 17 w 206"/>
                <a:gd name="T3" fmla="*/ 0 h 124"/>
                <a:gd name="T4" fmla="*/ 17 w 206"/>
                <a:gd name="T5" fmla="*/ 36 h 124"/>
                <a:gd name="T6" fmla="*/ 0 w 206"/>
                <a:gd name="T7" fmla="*/ 36 h 124"/>
                <a:gd name="T8" fmla="*/ 0 w 206"/>
                <a:gd name="T9" fmla="*/ 90 h 124"/>
                <a:gd name="T10" fmla="*/ 17 w 206"/>
                <a:gd name="T11" fmla="*/ 90 h 124"/>
                <a:gd name="T12" fmla="*/ 17 w 206"/>
                <a:gd name="T13" fmla="*/ 124 h 124"/>
                <a:gd name="T14" fmla="*/ 206 w 206"/>
                <a:gd name="T15" fmla="*/ 124 h 124"/>
                <a:gd name="T16" fmla="*/ 206 w 206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24">
                  <a:moveTo>
                    <a:pt x="206" y="0"/>
                  </a:moveTo>
                  <a:lnTo>
                    <a:pt x="17" y="0"/>
                  </a:lnTo>
                  <a:lnTo>
                    <a:pt x="17" y="36"/>
                  </a:lnTo>
                  <a:lnTo>
                    <a:pt x="0" y="36"/>
                  </a:lnTo>
                  <a:lnTo>
                    <a:pt x="0" y="90"/>
                  </a:lnTo>
                  <a:lnTo>
                    <a:pt x="17" y="90"/>
                  </a:lnTo>
                  <a:lnTo>
                    <a:pt x="17" y="124"/>
                  </a:lnTo>
                  <a:lnTo>
                    <a:pt x="206" y="124"/>
                  </a:lnTo>
                  <a:lnTo>
                    <a:pt x="2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3" name="Rectangle 85"/>
            <p:cNvSpPr>
              <a:spLocks noChangeArrowheads="1"/>
            </p:cNvSpPr>
            <p:nvPr/>
          </p:nvSpPr>
          <p:spPr bwMode="auto">
            <a:xfrm>
              <a:off x="7570788" y="388938"/>
              <a:ext cx="49213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4" name="Oval 86"/>
            <p:cNvSpPr>
              <a:spLocks noChangeArrowheads="1"/>
            </p:cNvSpPr>
            <p:nvPr/>
          </p:nvSpPr>
          <p:spPr bwMode="auto">
            <a:xfrm>
              <a:off x="7627938" y="512763"/>
              <a:ext cx="104775" cy="104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" name="Freeform 87"/>
            <p:cNvSpPr>
              <a:spLocks noEditPoints="1"/>
            </p:cNvSpPr>
            <p:nvPr/>
          </p:nvSpPr>
          <p:spPr bwMode="auto">
            <a:xfrm>
              <a:off x="7540625" y="433388"/>
              <a:ext cx="274638" cy="527050"/>
            </a:xfrm>
            <a:custGeom>
              <a:avLst/>
              <a:gdLst>
                <a:gd name="T0" fmla="*/ 37 w 73"/>
                <a:gd name="T1" fmla="*/ 140 h 140"/>
                <a:gd name="T2" fmla="*/ 73 w 73"/>
                <a:gd name="T3" fmla="*/ 140 h 140"/>
                <a:gd name="T4" fmla="*/ 73 w 73"/>
                <a:gd name="T5" fmla="*/ 49 h 140"/>
                <a:gd name="T6" fmla="*/ 73 w 73"/>
                <a:gd name="T7" fmla="*/ 26 h 140"/>
                <a:gd name="T8" fmla="*/ 73 w 73"/>
                <a:gd name="T9" fmla="*/ 0 h 140"/>
                <a:gd name="T10" fmla="*/ 37 w 73"/>
                <a:gd name="T11" fmla="*/ 0 h 140"/>
                <a:gd name="T12" fmla="*/ 37 w 73"/>
                <a:gd name="T13" fmla="*/ 7 h 140"/>
                <a:gd name="T14" fmla="*/ 37 w 73"/>
                <a:gd name="T15" fmla="*/ 7 h 140"/>
                <a:gd name="T16" fmla="*/ 65 w 73"/>
                <a:gd name="T17" fmla="*/ 35 h 140"/>
                <a:gd name="T18" fmla="*/ 37 w 73"/>
                <a:gd name="T19" fmla="*/ 63 h 140"/>
                <a:gd name="T20" fmla="*/ 37 w 73"/>
                <a:gd name="T21" fmla="*/ 140 h 140"/>
                <a:gd name="T22" fmla="*/ 0 w 73"/>
                <a:gd name="T23" fmla="*/ 140 h 140"/>
                <a:gd name="T24" fmla="*/ 37 w 73"/>
                <a:gd name="T25" fmla="*/ 140 h 140"/>
                <a:gd name="T26" fmla="*/ 37 w 73"/>
                <a:gd name="T27" fmla="*/ 63 h 140"/>
                <a:gd name="T28" fmla="*/ 9 w 73"/>
                <a:gd name="T29" fmla="*/ 35 h 140"/>
                <a:gd name="T30" fmla="*/ 37 w 73"/>
                <a:gd name="T31" fmla="*/ 7 h 140"/>
                <a:gd name="T32" fmla="*/ 37 w 73"/>
                <a:gd name="T33" fmla="*/ 0 h 140"/>
                <a:gd name="T34" fmla="*/ 0 w 73"/>
                <a:gd name="T35" fmla="*/ 0 h 140"/>
                <a:gd name="T36" fmla="*/ 0 w 73"/>
                <a:gd name="T37" fmla="*/ 140 h 140"/>
                <a:gd name="T38" fmla="*/ 37 w 73"/>
                <a:gd name="T39" fmla="*/ 7 h 140"/>
                <a:gd name="T40" fmla="*/ 37 w 73"/>
                <a:gd name="T41" fmla="*/ 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140">
                  <a:moveTo>
                    <a:pt x="37" y="140"/>
                  </a:moveTo>
                  <a:cubicBezTo>
                    <a:pt x="73" y="140"/>
                    <a:pt x="73" y="140"/>
                    <a:pt x="73" y="140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52" y="7"/>
                    <a:pt x="65" y="19"/>
                    <a:pt x="65" y="35"/>
                  </a:cubicBezTo>
                  <a:cubicBezTo>
                    <a:pt x="65" y="50"/>
                    <a:pt x="52" y="63"/>
                    <a:pt x="37" y="63"/>
                  </a:cubicBezTo>
                  <a:lnTo>
                    <a:pt x="37" y="140"/>
                  </a:lnTo>
                  <a:close/>
                  <a:moveTo>
                    <a:pt x="0" y="140"/>
                  </a:moveTo>
                  <a:cubicBezTo>
                    <a:pt x="37" y="140"/>
                    <a:pt x="37" y="140"/>
                    <a:pt x="37" y="140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22" y="63"/>
                    <a:pt x="9" y="50"/>
                    <a:pt x="9" y="35"/>
                  </a:cubicBezTo>
                  <a:cubicBezTo>
                    <a:pt x="9" y="19"/>
                    <a:pt x="22" y="7"/>
                    <a:pt x="37" y="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0"/>
                    <a:pt x="0" y="140"/>
                    <a:pt x="0" y="140"/>
                  </a:cubicBezTo>
                  <a:close/>
                  <a:moveTo>
                    <a:pt x="37" y="7"/>
                  </a:moveTo>
                  <a:cubicBezTo>
                    <a:pt x="37" y="7"/>
                    <a:pt x="37" y="7"/>
                    <a:pt x="37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6" name="Freeform 88"/>
            <p:cNvSpPr/>
            <p:nvPr/>
          </p:nvSpPr>
          <p:spPr bwMode="auto">
            <a:xfrm>
              <a:off x="11730032" y="452593"/>
              <a:ext cx="201612" cy="66674"/>
            </a:xfrm>
            <a:custGeom>
              <a:avLst/>
              <a:gdLst>
                <a:gd name="T0" fmla="*/ 2 w 127"/>
                <a:gd name="T1" fmla="*/ 0 h 42"/>
                <a:gd name="T2" fmla="*/ 0 w 127"/>
                <a:gd name="T3" fmla="*/ 42 h 42"/>
                <a:gd name="T4" fmla="*/ 127 w 127"/>
                <a:gd name="T5" fmla="*/ 42 h 42"/>
                <a:gd name="T6" fmla="*/ 125 w 127"/>
                <a:gd name="T7" fmla="*/ 0 h 42"/>
                <a:gd name="T8" fmla="*/ 2 w 1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2">
                  <a:moveTo>
                    <a:pt x="2" y="0"/>
                  </a:moveTo>
                  <a:lnTo>
                    <a:pt x="0" y="42"/>
                  </a:lnTo>
                  <a:lnTo>
                    <a:pt x="127" y="42"/>
                  </a:lnTo>
                  <a:lnTo>
                    <a:pt x="125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7" name="Freeform 89"/>
            <p:cNvSpPr>
              <a:spLocks noEditPoints="1"/>
            </p:cNvSpPr>
            <p:nvPr/>
          </p:nvSpPr>
          <p:spPr bwMode="auto">
            <a:xfrm>
              <a:off x="11545883" y="79531"/>
              <a:ext cx="569913" cy="357188"/>
            </a:xfrm>
            <a:custGeom>
              <a:avLst/>
              <a:gdLst>
                <a:gd name="T0" fmla="*/ 241 w 359"/>
                <a:gd name="T1" fmla="*/ 225 h 225"/>
                <a:gd name="T2" fmla="*/ 359 w 359"/>
                <a:gd name="T3" fmla="*/ 225 h 225"/>
                <a:gd name="T4" fmla="*/ 359 w 359"/>
                <a:gd name="T5" fmla="*/ 0 h 225"/>
                <a:gd name="T6" fmla="*/ 179 w 359"/>
                <a:gd name="T7" fmla="*/ 0 h 225"/>
                <a:gd name="T8" fmla="*/ 179 w 359"/>
                <a:gd name="T9" fmla="*/ 29 h 225"/>
                <a:gd name="T10" fmla="*/ 326 w 359"/>
                <a:gd name="T11" fmla="*/ 29 h 225"/>
                <a:gd name="T12" fmla="*/ 326 w 359"/>
                <a:gd name="T13" fmla="*/ 197 h 225"/>
                <a:gd name="T14" fmla="*/ 239 w 359"/>
                <a:gd name="T15" fmla="*/ 197 h 225"/>
                <a:gd name="T16" fmla="*/ 179 w 359"/>
                <a:gd name="T17" fmla="*/ 197 h 225"/>
                <a:gd name="T18" fmla="*/ 179 w 359"/>
                <a:gd name="T19" fmla="*/ 225 h 225"/>
                <a:gd name="T20" fmla="*/ 241 w 359"/>
                <a:gd name="T21" fmla="*/ 225 h 225"/>
                <a:gd name="T22" fmla="*/ 179 w 359"/>
                <a:gd name="T23" fmla="*/ 0 h 225"/>
                <a:gd name="T24" fmla="*/ 0 w 359"/>
                <a:gd name="T25" fmla="*/ 0 h 225"/>
                <a:gd name="T26" fmla="*/ 0 w 359"/>
                <a:gd name="T27" fmla="*/ 225 h 225"/>
                <a:gd name="T28" fmla="*/ 118 w 359"/>
                <a:gd name="T29" fmla="*/ 225 h 225"/>
                <a:gd name="T30" fmla="*/ 179 w 359"/>
                <a:gd name="T31" fmla="*/ 225 h 225"/>
                <a:gd name="T32" fmla="*/ 179 w 359"/>
                <a:gd name="T33" fmla="*/ 197 h 225"/>
                <a:gd name="T34" fmla="*/ 120 w 359"/>
                <a:gd name="T35" fmla="*/ 197 h 225"/>
                <a:gd name="T36" fmla="*/ 33 w 359"/>
                <a:gd name="T37" fmla="*/ 197 h 225"/>
                <a:gd name="T38" fmla="*/ 33 w 359"/>
                <a:gd name="T39" fmla="*/ 197 h 225"/>
                <a:gd name="T40" fmla="*/ 33 w 359"/>
                <a:gd name="T41" fmla="*/ 29 h 225"/>
                <a:gd name="T42" fmla="*/ 179 w 359"/>
                <a:gd name="T43" fmla="*/ 29 h 225"/>
                <a:gd name="T44" fmla="*/ 179 w 359"/>
                <a:gd name="T4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9" h="225">
                  <a:moveTo>
                    <a:pt x="241" y="225"/>
                  </a:moveTo>
                  <a:lnTo>
                    <a:pt x="359" y="225"/>
                  </a:lnTo>
                  <a:lnTo>
                    <a:pt x="359" y="0"/>
                  </a:lnTo>
                  <a:lnTo>
                    <a:pt x="179" y="0"/>
                  </a:lnTo>
                  <a:lnTo>
                    <a:pt x="179" y="29"/>
                  </a:lnTo>
                  <a:lnTo>
                    <a:pt x="326" y="29"/>
                  </a:lnTo>
                  <a:lnTo>
                    <a:pt x="326" y="197"/>
                  </a:lnTo>
                  <a:lnTo>
                    <a:pt x="239" y="197"/>
                  </a:lnTo>
                  <a:lnTo>
                    <a:pt x="179" y="197"/>
                  </a:lnTo>
                  <a:lnTo>
                    <a:pt x="179" y="225"/>
                  </a:lnTo>
                  <a:lnTo>
                    <a:pt x="241" y="225"/>
                  </a:lnTo>
                  <a:close/>
                  <a:moveTo>
                    <a:pt x="179" y="0"/>
                  </a:moveTo>
                  <a:lnTo>
                    <a:pt x="0" y="0"/>
                  </a:lnTo>
                  <a:lnTo>
                    <a:pt x="0" y="225"/>
                  </a:lnTo>
                  <a:lnTo>
                    <a:pt x="118" y="225"/>
                  </a:lnTo>
                  <a:lnTo>
                    <a:pt x="179" y="225"/>
                  </a:lnTo>
                  <a:lnTo>
                    <a:pt x="179" y="197"/>
                  </a:lnTo>
                  <a:lnTo>
                    <a:pt x="120" y="197"/>
                  </a:lnTo>
                  <a:lnTo>
                    <a:pt x="33" y="197"/>
                  </a:lnTo>
                  <a:lnTo>
                    <a:pt x="33" y="197"/>
                  </a:lnTo>
                  <a:lnTo>
                    <a:pt x="33" y="29"/>
                  </a:lnTo>
                  <a:lnTo>
                    <a:pt x="179" y="29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8" name="Freeform 90"/>
            <p:cNvSpPr/>
            <p:nvPr/>
          </p:nvSpPr>
          <p:spPr bwMode="auto">
            <a:xfrm>
              <a:off x="11691932" y="538319"/>
              <a:ext cx="277813" cy="26989"/>
            </a:xfrm>
            <a:custGeom>
              <a:avLst/>
              <a:gdLst>
                <a:gd name="T0" fmla="*/ 0 w 175"/>
                <a:gd name="T1" fmla="*/ 0 h 17"/>
                <a:gd name="T2" fmla="*/ 0 w 175"/>
                <a:gd name="T3" fmla="*/ 17 h 17"/>
                <a:gd name="T4" fmla="*/ 175 w 175"/>
                <a:gd name="T5" fmla="*/ 17 h 17"/>
                <a:gd name="T6" fmla="*/ 175 w 175"/>
                <a:gd name="T7" fmla="*/ 0 h 17"/>
                <a:gd name="T8" fmla="*/ 151 w 175"/>
                <a:gd name="T9" fmla="*/ 0 h 17"/>
                <a:gd name="T10" fmla="*/ 24 w 175"/>
                <a:gd name="T11" fmla="*/ 0 h 17"/>
                <a:gd name="T12" fmla="*/ 0 w 17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7">
                  <a:moveTo>
                    <a:pt x="0" y="0"/>
                  </a:moveTo>
                  <a:lnTo>
                    <a:pt x="0" y="17"/>
                  </a:lnTo>
                  <a:lnTo>
                    <a:pt x="175" y="17"/>
                  </a:lnTo>
                  <a:lnTo>
                    <a:pt x="175" y="0"/>
                  </a:lnTo>
                  <a:lnTo>
                    <a:pt x="151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9" name="Freeform 91"/>
            <p:cNvSpPr>
              <a:spLocks noEditPoints="1"/>
            </p:cNvSpPr>
            <p:nvPr/>
          </p:nvSpPr>
          <p:spPr bwMode="auto">
            <a:xfrm>
              <a:off x="10255250" y="982663"/>
              <a:ext cx="244475" cy="544513"/>
            </a:xfrm>
            <a:custGeom>
              <a:avLst/>
              <a:gdLst>
                <a:gd name="T0" fmla="*/ 32 w 65"/>
                <a:gd name="T1" fmla="*/ 125 h 145"/>
                <a:gd name="T2" fmla="*/ 32 w 65"/>
                <a:gd name="T3" fmla="*/ 125 h 145"/>
                <a:gd name="T4" fmla="*/ 64 w 65"/>
                <a:gd name="T5" fmla="*/ 140 h 145"/>
                <a:gd name="T6" fmla="*/ 65 w 65"/>
                <a:gd name="T7" fmla="*/ 140 h 145"/>
                <a:gd name="T8" fmla="*/ 65 w 65"/>
                <a:gd name="T9" fmla="*/ 38 h 145"/>
                <a:gd name="T10" fmla="*/ 63 w 65"/>
                <a:gd name="T11" fmla="*/ 23 h 145"/>
                <a:gd name="T12" fmla="*/ 54 w 65"/>
                <a:gd name="T13" fmla="*/ 13 h 145"/>
                <a:gd name="T14" fmla="*/ 54 w 65"/>
                <a:gd name="T15" fmla="*/ 4 h 145"/>
                <a:gd name="T16" fmla="*/ 54 w 65"/>
                <a:gd name="T17" fmla="*/ 0 h 145"/>
                <a:gd name="T18" fmla="*/ 51 w 65"/>
                <a:gd name="T19" fmla="*/ 0 h 145"/>
                <a:gd name="T20" fmla="*/ 32 w 65"/>
                <a:gd name="T21" fmla="*/ 0 h 145"/>
                <a:gd name="T22" fmla="*/ 32 w 65"/>
                <a:gd name="T23" fmla="*/ 4 h 145"/>
                <a:gd name="T24" fmla="*/ 51 w 65"/>
                <a:gd name="T25" fmla="*/ 4 h 145"/>
                <a:gd name="T26" fmla="*/ 51 w 65"/>
                <a:gd name="T27" fmla="*/ 11 h 145"/>
                <a:gd name="T28" fmla="*/ 51 w 65"/>
                <a:gd name="T29" fmla="*/ 61 h 145"/>
                <a:gd name="T30" fmla="*/ 33 w 65"/>
                <a:gd name="T31" fmla="*/ 42 h 145"/>
                <a:gd name="T32" fmla="*/ 32 w 65"/>
                <a:gd name="T33" fmla="*/ 43 h 145"/>
                <a:gd name="T34" fmla="*/ 32 w 65"/>
                <a:gd name="T35" fmla="*/ 125 h 145"/>
                <a:gd name="T36" fmla="*/ 1 w 65"/>
                <a:gd name="T37" fmla="*/ 140 h 145"/>
                <a:gd name="T38" fmla="*/ 32 w 65"/>
                <a:gd name="T39" fmla="*/ 125 h 145"/>
                <a:gd name="T40" fmla="*/ 32 w 65"/>
                <a:gd name="T41" fmla="*/ 43 h 145"/>
                <a:gd name="T42" fmla="*/ 14 w 65"/>
                <a:gd name="T43" fmla="*/ 61 h 145"/>
                <a:gd name="T44" fmla="*/ 14 w 65"/>
                <a:gd name="T45" fmla="*/ 11 h 145"/>
                <a:gd name="T46" fmla="*/ 14 w 65"/>
                <a:gd name="T47" fmla="*/ 11 h 145"/>
                <a:gd name="T48" fmla="*/ 14 w 65"/>
                <a:gd name="T49" fmla="*/ 11 h 145"/>
                <a:gd name="T50" fmla="*/ 14 w 65"/>
                <a:gd name="T51" fmla="*/ 4 h 145"/>
                <a:gd name="T52" fmla="*/ 32 w 65"/>
                <a:gd name="T53" fmla="*/ 4 h 145"/>
                <a:gd name="T54" fmla="*/ 32 w 65"/>
                <a:gd name="T55" fmla="*/ 0 h 145"/>
                <a:gd name="T56" fmla="*/ 14 w 65"/>
                <a:gd name="T57" fmla="*/ 0 h 145"/>
                <a:gd name="T58" fmla="*/ 10 w 65"/>
                <a:gd name="T59" fmla="*/ 0 h 145"/>
                <a:gd name="T60" fmla="*/ 10 w 65"/>
                <a:gd name="T61" fmla="*/ 4 h 145"/>
                <a:gd name="T62" fmla="*/ 10 w 65"/>
                <a:gd name="T63" fmla="*/ 13 h 145"/>
                <a:gd name="T64" fmla="*/ 2 w 65"/>
                <a:gd name="T65" fmla="*/ 23 h 145"/>
                <a:gd name="T66" fmla="*/ 0 w 65"/>
                <a:gd name="T67" fmla="*/ 38 h 145"/>
                <a:gd name="T68" fmla="*/ 0 w 65"/>
                <a:gd name="T69" fmla="*/ 140 h 145"/>
                <a:gd name="T70" fmla="*/ 1 w 65"/>
                <a:gd name="T71" fmla="*/ 14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145">
                  <a:moveTo>
                    <a:pt x="32" y="125"/>
                  </a:moveTo>
                  <a:cubicBezTo>
                    <a:pt x="32" y="125"/>
                    <a:pt x="32" y="125"/>
                    <a:pt x="32" y="125"/>
                  </a:cubicBezTo>
                  <a:cubicBezTo>
                    <a:pt x="47" y="125"/>
                    <a:pt x="60" y="129"/>
                    <a:pt x="64" y="140"/>
                  </a:cubicBezTo>
                  <a:cubicBezTo>
                    <a:pt x="65" y="144"/>
                    <a:pt x="65" y="145"/>
                    <a:pt x="65" y="140"/>
                  </a:cubicBezTo>
                  <a:cubicBezTo>
                    <a:pt x="65" y="119"/>
                    <a:pt x="65" y="59"/>
                    <a:pt x="65" y="38"/>
                  </a:cubicBezTo>
                  <a:cubicBezTo>
                    <a:pt x="65" y="34"/>
                    <a:pt x="65" y="27"/>
                    <a:pt x="63" y="23"/>
                  </a:cubicBezTo>
                  <a:cubicBezTo>
                    <a:pt x="62" y="18"/>
                    <a:pt x="59" y="15"/>
                    <a:pt x="54" y="13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3"/>
                    <a:pt x="32" y="43"/>
                    <a:pt x="32" y="43"/>
                  </a:cubicBezTo>
                  <a:lnTo>
                    <a:pt x="32" y="125"/>
                  </a:lnTo>
                  <a:close/>
                  <a:moveTo>
                    <a:pt x="1" y="140"/>
                  </a:moveTo>
                  <a:cubicBezTo>
                    <a:pt x="5" y="129"/>
                    <a:pt x="17" y="125"/>
                    <a:pt x="32" y="12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6" y="15"/>
                    <a:pt x="3" y="18"/>
                    <a:pt x="2" y="23"/>
                  </a:cubicBezTo>
                  <a:cubicBezTo>
                    <a:pt x="0" y="27"/>
                    <a:pt x="0" y="34"/>
                    <a:pt x="0" y="38"/>
                  </a:cubicBezTo>
                  <a:cubicBezTo>
                    <a:pt x="0" y="59"/>
                    <a:pt x="0" y="119"/>
                    <a:pt x="0" y="140"/>
                  </a:cubicBezTo>
                  <a:cubicBezTo>
                    <a:pt x="0" y="145"/>
                    <a:pt x="0" y="144"/>
                    <a:pt x="1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0" name="Freeform 92"/>
            <p:cNvSpPr/>
            <p:nvPr/>
          </p:nvSpPr>
          <p:spPr bwMode="auto">
            <a:xfrm>
              <a:off x="10514013" y="1012825"/>
              <a:ext cx="239713" cy="514350"/>
            </a:xfrm>
            <a:custGeom>
              <a:avLst/>
              <a:gdLst>
                <a:gd name="T0" fmla="*/ 1 w 64"/>
                <a:gd name="T1" fmla="*/ 132 h 137"/>
                <a:gd name="T2" fmla="*/ 32 w 64"/>
                <a:gd name="T3" fmla="*/ 117 h 137"/>
                <a:gd name="T4" fmla="*/ 63 w 64"/>
                <a:gd name="T5" fmla="*/ 132 h 137"/>
                <a:gd name="T6" fmla="*/ 64 w 64"/>
                <a:gd name="T7" fmla="*/ 132 h 137"/>
                <a:gd name="T8" fmla="*/ 64 w 64"/>
                <a:gd name="T9" fmla="*/ 30 h 137"/>
                <a:gd name="T10" fmla="*/ 63 w 64"/>
                <a:gd name="T11" fmla="*/ 15 h 137"/>
                <a:gd name="T12" fmla="*/ 32 w 64"/>
                <a:gd name="T13" fmla="*/ 0 h 137"/>
                <a:gd name="T14" fmla="*/ 1 w 64"/>
                <a:gd name="T15" fmla="*/ 15 h 137"/>
                <a:gd name="T16" fmla="*/ 0 w 64"/>
                <a:gd name="T17" fmla="*/ 30 h 137"/>
                <a:gd name="T18" fmla="*/ 0 w 64"/>
                <a:gd name="T19" fmla="*/ 132 h 137"/>
                <a:gd name="T20" fmla="*/ 1 w 64"/>
                <a:gd name="T21" fmla="*/ 13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37">
                  <a:moveTo>
                    <a:pt x="1" y="132"/>
                  </a:moveTo>
                  <a:cubicBezTo>
                    <a:pt x="5" y="121"/>
                    <a:pt x="17" y="117"/>
                    <a:pt x="32" y="117"/>
                  </a:cubicBezTo>
                  <a:cubicBezTo>
                    <a:pt x="47" y="117"/>
                    <a:pt x="60" y="121"/>
                    <a:pt x="63" y="132"/>
                  </a:cubicBezTo>
                  <a:cubicBezTo>
                    <a:pt x="64" y="136"/>
                    <a:pt x="64" y="137"/>
                    <a:pt x="64" y="132"/>
                  </a:cubicBezTo>
                  <a:cubicBezTo>
                    <a:pt x="64" y="111"/>
                    <a:pt x="64" y="51"/>
                    <a:pt x="64" y="30"/>
                  </a:cubicBezTo>
                  <a:cubicBezTo>
                    <a:pt x="64" y="26"/>
                    <a:pt x="64" y="19"/>
                    <a:pt x="63" y="15"/>
                  </a:cubicBezTo>
                  <a:cubicBezTo>
                    <a:pt x="59" y="4"/>
                    <a:pt x="47" y="0"/>
                    <a:pt x="32" y="0"/>
                  </a:cubicBezTo>
                  <a:cubicBezTo>
                    <a:pt x="17" y="0"/>
                    <a:pt x="5" y="4"/>
                    <a:pt x="1" y="15"/>
                  </a:cubicBezTo>
                  <a:cubicBezTo>
                    <a:pt x="0" y="19"/>
                    <a:pt x="0" y="26"/>
                    <a:pt x="0" y="30"/>
                  </a:cubicBezTo>
                  <a:cubicBezTo>
                    <a:pt x="0" y="51"/>
                    <a:pt x="0" y="111"/>
                    <a:pt x="0" y="132"/>
                  </a:cubicBezTo>
                  <a:cubicBezTo>
                    <a:pt x="0" y="137"/>
                    <a:pt x="0" y="136"/>
                    <a:pt x="1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1" name="Freeform 93"/>
            <p:cNvSpPr>
              <a:spLocks noEditPoints="1"/>
            </p:cNvSpPr>
            <p:nvPr/>
          </p:nvSpPr>
          <p:spPr bwMode="auto">
            <a:xfrm>
              <a:off x="7947025" y="842963"/>
              <a:ext cx="307975" cy="598488"/>
            </a:xfrm>
            <a:custGeom>
              <a:avLst/>
              <a:gdLst>
                <a:gd name="T0" fmla="*/ 41 w 82"/>
                <a:gd name="T1" fmla="*/ 159 h 159"/>
                <a:gd name="T2" fmla="*/ 82 w 82"/>
                <a:gd name="T3" fmla="*/ 159 h 159"/>
                <a:gd name="T4" fmla="*/ 82 w 82"/>
                <a:gd name="T5" fmla="*/ 0 h 159"/>
                <a:gd name="T6" fmla="*/ 41 w 82"/>
                <a:gd name="T7" fmla="*/ 0 h 159"/>
                <a:gd name="T8" fmla="*/ 41 w 82"/>
                <a:gd name="T9" fmla="*/ 9 h 159"/>
                <a:gd name="T10" fmla="*/ 73 w 82"/>
                <a:gd name="T11" fmla="*/ 9 h 159"/>
                <a:gd name="T12" fmla="*/ 73 w 82"/>
                <a:gd name="T13" fmla="*/ 39 h 159"/>
                <a:gd name="T14" fmla="*/ 41 w 82"/>
                <a:gd name="T15" fmla="*/ 39 h 159"/>
                <a:gd name="T16" fmla="*/ 41 w 82"/>
                <a:gd name="T17" fmla="*/ 46 h 159"/>
                <a:gd name="T18" fmla="*/ 73 w 82"/>
                <a:gd name="T19" fmla="*/ 46 h 159"/>
                <a:gd name="T20" fmla="*/ 73 w 82"/>
                <a:gd name="T21" fmla="*/ 77 h 159"/>
                <a:gd name="T22" fmla="*/ 41 w 82"/>
                <a:gd name="T23" fmla="*/ 77 h 159"/>
                <a:gd name="T24" fmla="*/ 41 w 82"/>
                <a:gd name="T25" fmla="*/ 89 h 159"/>
                <a:gd name="T26" fmla="*/ 41 w 82"/>
                <a:gd name="T27" fmla="*/ 89 h 159"/>
                <a:gd name="T28" fmla="*/ 51 w 82"/>
                <a:gd name="T29" fmla="*/ 99 h 159"/>
                <a:gd name="T30" fmla="*/ 41 w 82"/>
                <a:gd name="T31" fmla="*/ 109 h 159"/>
                <a:gd name="T32" fmla="*/ 41 w 82"/>
                <a:gd name="T33" fmla="*/ 109 h 159"/>
                <a:gd name="T34" fmla="*/ 41 w 82"/>
                <a:gd name="T35" fmla="*/ 109 h 159"/>
                <a:gd name="T36" fmla="*/ 41 w 82"/>
                <a:gd name="T37" fmla="*/ 124 h 159"/>
                <a:gd name="T38" fmla="*/ 41 w 82"/>
                <a:gd name="T39" fmla="*/ 124 h 159"/>
                <a:gd name="T40" fmla="*/ 51 w 82"/>
                <a:gd name="T41" fmla="*/ 134 h 159"/>
                <a:gd name="T42" fmla="*/ 41 w 82"/>
                <a:gd name="T43" fmla="*/ 145 h 159"/>
                <a:gd name="T44" fmla="*/ 41 w 82"/>
                <a:gd name="T45" fmla="*/ 145 h 159"/>
                <a:gd name="T46" fmla="*/ 41 w 82"/>
                <a:gd name="T47" fmla="*/ 145 h 159"/>
                <a:gd name="T48" fmla="*/ 41 w 82"/>
                <a:gd name="T49" fmla="*/ 159 h 159"/>
                <a:gd name="T50" fmla="*/ 0 w 82"/>
                <a:gd name="T51" fmla="*/ 159 h 159"/>
                <a:gd name="T52" fmla="*/ 41 w 82"/>
                <a:gd name="T53" fmla="*/ 159 h 159"/>
                <a:gd name="T54" fmla="*/ 41 w 82"/>
                <a:gd name="T55" fmla="*/ 145 h 159"/>
                <a:gd name="T56" fmla="*/ 31 w 82"/>
                <a:gd name="T57" fmla="*/ 134 h 159"/>
                <a:gd name="T58" fmla="*/ 41 w 82"/>
                <a:gd name="T59" fmla="*/ 124 h 159"/>
                <a:gd name="T60" fmla="*/ 41 w 82"/>
                <a:gd name="T61" fmla="*/ 109 h 159"/>
                <a:gd name="T62" fmla="*/ 31 w 82"/>
                <a:gd name="T63" fmla="*/ 99 h 159"/>
                <a:gd name="T64" fmla="*/ 41 w 82"/>
                <a:gd name="T65" fmla="*/ 89 h 159"/>
                <a:gd name="T66" fmla="*/ 41 w 82"/>
                <a:gd name="T67" fmla="*/ 77 h 159"/>
                <a:gd name="T68" fmla="*/ 8 w 82"/>
                <a:gd name="T69" fmla="*/ 77 h 159"/>
                <a:gd name="T70" fmla="*/ 8 w 82"/>
                <a:gd name="T71" fmla="*/ 46 h 159"/>
                <a:gd name="T72" fmla="*/ 8 w 82"/>
                <a:gd name="T73" fmla="*/ 46 h 159"/>
                <a:gd name="T74" fmla="*/ 41 w 82"/>
                <a:gd name="T75" fmla="*/ 46 h 159"/>
                <a:gd name="T76" fmla="*/ 41 w 82"/>
                <a:gd name="T77" fmla="*/ 39 h 159"/>
                <a:gd name="T78" fmla="*/ 8 w 82"/>
                <a:gd name="T79" fmla="*/ 39 h 159"/>
                <a:gd name="T80" fmla="*/ 8 w 82"/>
                <a:gd name="T81" fmla="*/ 9 h 159"/>
                <a:gd name="T82" fmla="*/ 8 w 82"/>
                <a:gd name="T83" fmla="*/ 9 h 159"/>
                <a:gd name="T84" fmla="*/ 41 w 82"/>
                <a:gd name="T85" fmla="*/ 9 h 159"/>
                <a:gd name="T86" fmla="*/ 41 w 82"/>
                <a:gd name="T87" fmla="*/ 0 h 159"/>
                <a:gd name="T88" fmla="*/ 0 w 82"/>
                <a:gd name="T89" fmla="*/ 0 h 159"/>
                <a:gd name="T90" fmla="*/ 0 w 82"/>
                <a:gd name="T91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159">
                  <a:moveTo>
                    <a:pt x="41" y="159"/>
                  </a:moveTo>
                  <a:cubicBezTo>
                    <a:pt x="82" y="159"/>
                    <a:pt x="82" y="159"/>
                    <a:pt x="82" y="159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6" y="89"/>
                    <a:pt x="51" y="94"/>
                    <a:pt x="51" y="99"/>
                  </a:cubicBezTo>
                  <a:cubicBezTo>
                    <a:pt x="51" y="105"/>
                    <a:pt x="46" y="109"/>
                    <a:pt x="41" y="109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6" y="124"/>
                    <a:pt x="51" y="129"/>
                    <a:pt x="51" y="134"/>
                  </a:cubicBezTo>
                  <a:cubicBezTo>
                    <a:pt x="51" y="140"/>
                    <a:pt x="46" y="145"/>
                    <a:pt x="41" y="145"/>
                  </a:cubicBezTo>
                  <a:cubicBezTo>
                    <a:pt x="41" y="145"/>
                    <a:pt x="41" y="145"/>
                    <a:pt x="41" y="145"/>
                  </a:cubicBezTo>
                  <a:cubicBezTo>
                    <a:pt x="41" y="145"/>
                    <a:pt x="41" y="145"/>
                    <a:pt x="41" y="145"/>
                  </a:cubicBezTo>
                  <a:lnTo>
                    <a:pt x="41" y="159"/>
                  </a:lnTo>
                  <a:close/>
                  <a:moveTo>
                    <a:pt x="0" y="159"/>
                  </a:moveTo>
                  <a:cubicBezTo>
                    <a:pt x="41" y="159"/>
                    <a:pt x="41" y="159"/>
                    <a:pt x="41" y="159"/>
                  </a:cubicBezTo>
                  <a:cubicBezTo>
                    <a:pt x="41" y="145"/>
                    <a:pt x="41" y="145"/>
                    <a:pt x="41" y="145"/>
                  </a:cubicBezTo>
                  <a:cubicBezTo>
                    <a:pt x="35" y="145"/>
                    <a:pt x="31" y="140"/>
                    <a:pt x="31" y="134"/>
                  </a:cubicBezTo>
                  <a:cubicBezTo>
                    <a:pt x="31" y="129"/>
                    <a:pt x="35" y="124"/>
                    <a:pt x="41" y="12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35" y="109"/>
                    <a:pt x="31" y="105"/>
                    <a:pt x="31" y="99"/>
                  </a:cubicBezTo>
                  <a:cubicBezTo>
                    <a:pt x="31" y="94"/>
                    <a:pt x="35" y="89"/>
                    <a:pt x="41" y="89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2" name="Freeform 94"/>
            <p:cNvSpPr/>
            <p:nvPr/>
          </p:nvSpPr>
          <p:spPr bwMode="auto">
            <a:xfrm>
              <a:off x="8277225" y="842963"/>
              <a:ext cx="127000" cy="598488"/>
            </a:xfrm>
            <a:custGeom>
              <a:avLst/>
              <a:gdLst>
                <a:gd name="T0" fmla="*/ 80 w 80"/>
                <a:gd name="T1" fmla="*/ 355 h 377"/>
                <a:gd name="T2" fmla="*/ 80 w 80"/>
                <a:gd name="T3" fmla="*/ 64 h 377"/>
                <a:gd name="T4" fmla="*/ 0 w 80"/>
                <a:gd name="T5" fmla="*/ 0 h 377"/>
                <a:gd name="T6" fmla="*/ 0 w 80"/>
                <a:gd name="T7" fmla="*/ 377 h 377"/>
                <a:gd name="T8" fmla="*/ 80 w 80"/>
                <a:gd name="T9" fmla="*/ 35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377">
                  <a:moveTo>
                    <a:pt x="80" y="355"/>
                  </a:moveTo>
                  <a:lnTo>
                    <a:pt x="80" y="64"/>
                  </a:lnTo>
                  <a:lnTo>
                    <a:pt x="0" y="0"/>
                  </a:lnTo>
                  <a:lnTo>
                    <a:pt x="0" y="377"/>
                  </a:lnTo>
                  <a:lnTo>
                    <a:pt x="80" y="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3" name="Rectangle 95"/>
            <p:cNvSpPr>
              <a:spLocks noChangeArrowheads="1"/>
            </p:cNvSpPr>
            <p:nvPr/>
          </p:nvSpPr>
          <p:spPr bwMode="auto">
            <a:xfrm>
              <a:off x="7991475" y="892175"/>
              <a:ext cx="214313" cy="82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4" name="Rectangle 96"/>
            <p:cNvSpPr>
              <a:spLocks noChangeArrowheads="1"/>
            </p:cNvSpPr>
            <p:nvPr/>
          </p:nvSpPr>
          <p:spPr bwMode="auto">
            <a:xfrm>
              <a:off x="7991475" y="1035050"/>
              <a:ext cx="214313" cy="79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5" name="Rectangle 97"/>
            <p:cNvSpPr>
              <a:spLocks noChangeArrowheads="1"/>
            </p:cNvSpPr>
            <p:nvPr/>
          </p:nvSpPr>
          <p:spPr bwMode="auto">
            <a:xfrm>
              <a:off x="9740900" y="306388"/>
              <a:ext cx="85725" cy="571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6" name="Rectangle 98"/>
            <p:cNvSpPr>
              <a:spLocks noChangeArrowheads="1"/>
            </p:cNvSpPr>
            <p:nvPr/>
          </p:nvSpPr>
          <p:spPr bwMode="auto">
            <a:xfrm>
              <a:off x="9617075" y="617538"/>
              <a:ext cx="85725" cy="260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7" name="Rectangle 99"/>
            <p:cNvSpPr>
              <a:spLocks noChangeArrowheads="1"/>
            </p:cNvSpPr>
            <p:nvPr/>
          </p:nvSpPr>
          <p:spPr bwMode="auto">
            <a:xfrm>
              <a:off x="9493250" y="388938"/>
              <a:ext cx="85725" cy="488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8" name="Rectangle 100"/>
            <p:cNvSpPr>
              <a:spLocks noChangeArrowheads="1"/>
            </p:cNvSpPr>
            <p:nvPr/>
          </p:nvSpPr>
          <p:spPr bwMode="auto">
            <a:xfrm>
              <a:off x="9366250" y="542925"/>
              <a:ext cx="85725" cy="3349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9" name="Rectangle 101"/>
            <p:cNvSpPr>
              <a:spLocks noChangeArrowheads="1"/>
            </p:cNvSpPr>
            <p:nvPr/>
          </p:nvSpPr>
          <p:spPr bwMode="auto">
            <a:xfrm>
              <a:off x="9242425" y="490538"/>
              <a:ext cx="85725" cy="387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0" name="Rectangle 102"/>
            <p:cNvSpPr>
              <a:spLocks noChangeArrowheads="1"/>
            </p:cNvSpPr>
            <p:nvPr/>
          </p:nvSpPr>
          <p:spPr bwMode="auto">
            <a:xfrm>
              <a:off x="9740900" y="238125"/>
              <a:ext cx="8572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1" name="Rectangle 103"/>
            <p:cNvSpPr>
              <a:spLocks noChangeArrowheads="1"/>
            </p:cNvSpPr>
            <p:nvPr/>
          </p:nvSpPr>
          <p:spPr bwMode="auto">
            <a:xfrm>
              <a:off x="9493250" y="328613"/>
              <a:ext cx="8572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2" name="Rectangle 104"/>
            <p:cNvSpPr>
              <a:spLocks noChangeArrowheads="1"/>
            </p:cNvSpPr>
            <p:nvPr/>
          </p:nvSpPr>
          <p:spPr bwMode="auto">
            <a:xfrm>
              <a:off x="9366250" y="479425"/>
              <a:ext cx="857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3" name="Rectangle 105"/>
            <p:cNvSpPr>
              <a:spLocks noChangeArrowheads="1"/>
            </p:cNvSpPr>
            <p:nvPr/>
          </p:nvSpPr>
          <p:spPr bwMode="auto">
            <a:xfrm>
              <a:off x="9242425" y="427038"/>
              <a:ext cx="8572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4" name="Rectangle 106"/>
            <p:cNvSpPr>
              <a:spLocks noChangeArrowheads="1"/>
            </p:cNvSpPr>
            <p:nvPr/>
          </p:nvSpPr>
          <p:spPr bwMode="auto">
            <a:xfrm>
              <a:off x="9617075" y="554038"/>
              <a:ext cx="8572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5" name="Freeform 107"/>
            <p:cNvSpPr>
              <a:spLocks noEditPoints="1"/>
            </p:cNvSpPr>
            <p:nvPr/>
          </p:nvSpPr>
          <p:spPr bwMode="auto">
            <a:xfrm>
              <a:off x="5202238" y="708025"/>
              <a:ext cx="649288" cy="650875"/>
            </a:xfrm>
            <a:custGeom>
              <a:avLst/>
              <a:gdLst>
                <a:gd name="T0" fmla="*/ 173 w 173"/>
                <a:gd name="T1" fmla="*/ 0 h 173"/>
                <a:gd name="T2" fmla="*/ 87 w 173"/>
                <a:gd name="T3" fmla="*/ 0 h 173"/>
                <a:gd name="T4" fmla="*/ 87 w 173"/>
                <a:gd name="T5" fmla="*/ 14 h 173"/>
                <a:gd name="T6" fmla="*/ 87 w 173"/>
                <a:gd name="T7" fmla="*/ 14 h 173"/>
                <a:gd name="T8" fmla="*/ 87 w 173"/>
                <a:gd name="T9" fmla="*/ 14 h 173"/>
                <a:gd name="T10" fmla="*/ 101 w 173"/>
                <a:gd name="T11" fmla="*/ 28 h 173"/>
                <a:gd name="T12" fmla="*/ 87 w 173"/>
                <a:gd name="T13" fmla="*/ 41 h 173"/>
                <a:gd name="T14" fmla="*/ 87 w 173"/>
                <a:gd name="T15" fmla="*/ 41 h 173"/>
                <a:gd name="T16" fmla="*/ 87 w 173"/>
                <a:gd name="T17" fmla="*/ 53 h 173"/>
                <a:gd name="T18" fmla="*/ 110 w 173"/>
                <a:gd name="T19" fmla="*/ 53 h 173"/>
                <a:gd name="T20" fmla="*/ 110 w 173"/>
                <a:gd name="T21" fmla="*/ 66 h 173"/>
                <a:gd name="T22" fmla="*/ 110 w 173"/>
                <a:gd name="T23" fmla="*/ 66 h 173"/>
                <a:gd name="T24" fmla="*/ 95 w 173"/>
                <a:gd name="T25" fmla="*/ 66 h 173"/>
                <a:gd name="T26" fmla="*/ 95 w 173"/>
                <a:gd name="T27" fmla="*/ 146 h 173"/>
                <a:gd name="T28" fmla="*/ 110 w 173"/>
                <a:gd name="T29" fmla="*/ 146 h 173"/>
                <a:gd name="T30" fmla="*/ 110 w 173"/>
                <a:gd name="T31" fmla="*/ 159 h 173"/>
                <a:gd name="T32" fmla="*/ 87 w 173"/>
                <a:gd name="T33" fmla="*/ 159 h 173"/>
                <a:gd name="T34" fmla="*/ 87 w 173"/>
                <a:gd name="T35" fmla="*/ 173 h 173"/>
                <a:gd name="T36" fmla="*/ 173 w 173"/>
                <a:gd name="T37" fmla="*/ 173 h 173"/>
                <a:gd name="T38" fmla="*/ 173 w 173"/>
                <a:gd name="T39" fmla="*/ 0 h 173"/>
                <a:gd name="T40" fmla="*/ 87 w 173"/>
                <a:gd name="T41" fmla="*/ 0 h 173"/>
                <a:gd name="T42" fmla="*/ 0 w 173"/>
                <a:gd name="T43" fmla="*/ 0 h 173"/>
                <a:gd name="T44" fmla="*/ 0 w 173"/>
                <a:gd name="T45" fmla="*/ 173 h 173"/>
                <a:gd name="T46" fmla="*/ 87 w 173"/>
                <a:gd name="T47" fmla="*/ 173 h 173"/>
                <a:gd name="T48" fmla="*/ 87 w 173"/>
                <a:gd name="T49" fmla="*/ 159 h 173"/>
                <a:gd name="T50" fmla="*/ 65 w 173"/>
                <a:gd name="T51" fmla="*/ 159 h 173"/>
                <a:gd name="T52" fmla="*/ 65 w 173"/>
                <a:gd name="T53" fmla="*/ 146 h 173"/>
                <a:gd name="T54" fmla="*/ 80 w 173"/>
                <a:gd name="T55" fmla="*/ 146 h 173"/>
                <a:gd name="T56" fmla="*/ 80 w 173"/>
                <a:gd name="T57" fmla="*/ 66 h 173"/>
                <a:gd name="T58" fmla="*/ 65 w 173"/>
                <a:gd name="T59" fmla="*/ 66 h 173"/>
                <a:gd name="T60" fmla="*/ 65 w 173"/>
                <a:gd name="T61" fmla="*/ 53 h 173"/>
                <a:gd name="T62" fmla="*/ 87 w 173"/>
                <a:gd name="T63" fmla="*/ 53 h 173"/>
                <a:gd name="T64" fmla="*/ 87 w 173"/>
                <a:gd name="T65" fmla="*/ 41 h 173"/>
                <a:gd name="T66" fmla="*/ 74 w 173"/>
                <a:gd name="T67" fmla="*/ 28 h 173"/>
                <a:gd name="T68" fmla="*/ 87 w 173"/>
                <a:gd name="T69" fmla="*/ 14 h 173"/>
                <a:gd name="T70" fmla="*/ 87 w 173"/>
                <a:gd name="T7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" h="173">
                  <a:moveTo>
                    <a:pt x="173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95" y="14"/>
                    <a:pt x="101" y="20"/>
                    <a:pt x="101" y="28"/>
                  </a:cubicBezTo>
                  <a:cubicBezTo>
                    <a:pt x="101" y="35"/>
                    <a:pt x="95" y="41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146"/>
                    <a:pt x="95" y="146"/>
                    <a:pt x="95" y="146"/>
                  </a:cubicBezTo>
                  <a:cubicBezTo>
                    <a:pt x="110" y="146"/>
                    <a:pt x="110" y="146"/>
                    <a:pt x="110" y="146"/>
                  </a:cubicBezTo>
                  <a:cubicBezTo>
                    <a:pt x="110" y="159"/>
                    <a:pt x="110" y="159"/>
                    <a:pt x="110" y="159"/>
                  </a:cubicBezTo>
                  <a:cubicBezTo>
                    <a:pt x="87" y="159"/>
                    <a:pt x="87" y="159"/>
                    <a:pt x="87" y="159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173" y="173"/>
                    <a:pt x="173" y="173"/>
                    <a:pt x="173" y="173"/>
                  </a:cubicBezTo>
                  <a:lnTo>
                    <a:pt x="173" y="0"/>
                  </a:lnTo>
                  <a:close/>
                  <a:moveTo>
                    <a:pt x="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87" y="159"/>
                    <a:pt x="87" y="159"/>
                    <a:pt x="87" y="159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80" y="146"/>
                    <a:pt x="80" y="146"/>
                    <a:pt x="80" y="14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0" y="41"/>
                    <a:pt x="74" y="35"/>
                    <a:pt x="74" y="28"/>
                  </a:cubicBezTo>
                  <a:cubicBezTo>
                    <a:pt x="74" y="20"/>
                    <a:pt x="80" y="14"/>
                    <a:pt x="87" y="14"/>
                  </a:cubicBez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" name="Oval 108"/>
            <p:cNvSpPr>
              <a:spLocks noChangeArrowheads="1"/>
            </p:cNvSpPr>
            <p:nvPr/>
          </p:nvSpPr>
          <p:spPr bwMode="auto">
            <a:xfrm>
              <a:off x="5934075" y="1636713"/>
              <a:ext cx="173038" cy="173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7" name="Freeform 109"/>
            <p:cNvSpPr>
              <a:spLocks noEditPoints="1"/>
            </p:cNvSpPr>
            <p:nvPr/>
          </p:nvSpPr>
          <p:spPr bwMode="auto">
            <a:xfrm>
              <a:off x="5859463" y="1557338"/>
              <a:ext cx="322263" cy="477838"/>
            </a:xfrm>
            <a:custGeom>
              <a:avLst/>
              <a:gdLst>
                <a:gd name="T0" fmla="*/ 86 w 86"/>
                <a:gd name="T1" fmla="*/ 0 h 127"/>
                <a:gd name="T2" fmla="*/ 43 w 86"/>
                <a:gd name="T3" fmla="*/ 0 h 127"/>
                <a:gd name="T4" fmla="*/ 43 w 86"/>
                <a:gd name="T5" fmla="*/ 11 h 127"/>
                <a:gd name="T6" fmla="*/ 43 w 86"/>
                <a:gd name="T7" fmla="*/ 11 h 127"/>
                <a:gd name="T8" fmla="*/ 77 w 86"/>
                <a:gd name="T9" fmla="*/ 44 h 127"/>
                <a:gd name="T10" fmla="*/ 43 w 86"/>
                <a:gd name="T11" fmla="*/ 78 h 127"/>
                <a:gd name="T12" fmla="*/ 43 w 86"/>
                <a:gd name="T13" fmla="*/ 78 h 127"/>
                <a:gd name="T14" fmla="*/ 43 w 86"/>
                <a:gd name="T15" fmla="*/ 78 h 127"/>
                <a:gd name="T16" fmla="*/ 43 w 86"/>
                <a:gd name="T17" fmla="*/ 93 h 127"/>
                <a:gd name="T18" fmla="*/ 43 w 86"/>
                <a:gd name="T19" fmla="*/ 93 h 127"/>
                <a:gd name="T20" fmla="*/ 55 w 86"/>
                <a:gd name="T21" fmla="*/ 104 h 127"/>
                <a:gd name="T22" fmla="*/ 43 w 86"/>
                <a:gd name="T23" fmla="*/ 115 h 127"/>
                <a:gd name="T24" fmla="*/ 43 w 86"/>
                <a:gd name="T25" fmla="*/ 115 h 127"/>
                <a:gd name="T26" fmla="*/ 43 w 86"/>
                <a:gd name="T27" fmla="*/ 115 h 127"/>
                <a:gd name="T28" fmla="*/ 43 w 86"/>
                <a:gd name="T29" fmla="*/ 127 h 127"/>
                <a:gd name="T30" fmla="*/ 86 w 86"/>
                <a:gd name="T31" fmla="*/ 127 h 127"/>
                <a:gd name="T32" fmla="*/ 86 w 86"/>
                <a:gd name="T33" fmla="*/ 0 h 127"/>
                <a:gd name="T34" fmla="*/ 43 w 86"/>
                <a:gd name="T35" fmla="*/ 0 h 127"/>
                <a:gd name="T36" fmla="*/ 0 w 86"/>
                <a:gd name="T37" fmla="*/ 0 h 127"/>
                <a:gd name="T38" fmla="*/ 0 w 86"/>
                <a:gd name="T39" fmla="*/ 127 h 127"/>
                <a:gd name="T40" fmla="*/ 43 w 86"/>
                <a:gd name="T41" fmla="*/ 127 h 127"/>
                <a:gd name="T42" fmla="*/ 43 w 86"/>
                <a:gd name="T43" fmla="*/ 115 h 127"/>
                <a:gd name="T44" fmla="*/ 32 w 86"/>
                <a:gd name="T45" fmla="*/ 104 h 127"/>
                <a:gd name="T46" fmla="*/ 43 w 86"/>
                <a:gd name="T47" fmla="*/ 93 h 127"/>
                <a:gd name="T48" fmla="*/ 43 w 86"/>
                <a:gd name="T49" fmla="*/ 78 h 127"/>
                <a:gd name="T50" fmla="*/ 9 w 86"/>
                <a:gd name="T51" fmla="*/ 44 h 127"/>
                <a:gd name="T52" fmla="*/ 43 w 86"/>
                <a:gd name="T53" fmla="*/ 11 h 127"/>
                <a:gd name="T54" fmla="*/ 43 w 86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7">
                  <a:moveTo>
                    <a:pt x="8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62" y="11"/>
                    <a:pt x="77" y="26"/>
                    <a:pt x="77" y="44"/>
                  </a:cubicBezTo>
                  <a:cubicBezTo>
                    <a:pt x="77" y="63"/>
                    <a:pt x="62" y="78"/>
                    <a:pt x="43" y="78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9" y="93"/>
                    <a:pt x="55" y="98"/>
                    <a:pt x="55" y="104"/>
                  </a:cubicBezTo>
                  <a:cubicBezTo>
                    <a:pt x="55" y="110"/>
                    <a:pt x="49" y="115"/>
                    <a:pt x="43" y="115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86" y="127"/>
                    <a:pt x="86" y="127"/>
                    <a:pt x="86" y="127"/>
                  </a:cubicBezTo>
                  <a:lnTo>
                    <a:pt x="86" y="0"/>
                  </a:lnTo>
                  <a:close/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37" y="115"/>
                    <a:pt x="32" y="110"/>
                    <a:pt x="32" y="104"/>
                  </a:cubicBezTo>
                  <a:cubicBezTo>
                    <a:pt x="32" y="98"/>
                    <a:pt x="37" y="93"/>
                    <a:pt x="43" y="93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25" y="78"/>
                    <a:pt x="9" y="63"/>
                    <a:pt x="9" y="44"/>
                  </a:cubicBezTo>
                  <a:cubicBezTo>
                    <a:pt x="9" y="26"/>
                    <a:pt x="25" y="11"/>
                    <a:pt x="43" y="11"/>
                  </a:cubicBez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8" name="Freeform 110"/>
            <p:cNvSpPr/>
            <p:nvPr/>
          </p:nvSpPr>
          <p:spPr bwMode="auto">
            <a:xfrm>
              <a:off x="5526088" y="1504950"/>
              <a:ext cx="63500" cy="33338"/>
            </a:xfrm>
            <a:custGeom>
              <a:avLst/>
              <a:gdLst>
                <a:gd name="T0" fmla="*/ 17 w 17"/>
                <a:gd name="T1" fmla="*/ 7 h 9"/>
                <a:gd name="T2" fmla="*/ 10 w 17"/>
                <a:gd name="T3" fmla="*/ 0 h 9"/>
                <a:gd name="T4" fmla="*/ 7 w 17"/>
                <a:gd name="T5" fmla="*/ 0 h 9"/>
                <a:gd name="T6" fmla="*/ 0 w 17"/>
                <a:gd name="T7" fmla="*/ 7 h 9"/>
                <a:gd name="T8" fmla="*/ 0 w 17"/>
                <a:gd name="T9" fmla="*/ 9 h 9"/>
                <a:gd name="T10" fmla="*/ 17 w 17"/>
                <a:gd name="T11" fmla="*/ 9 h 9"/>
                <a:gd name="T12" fmla="*/ 17 w 17"/>
                <a:gd name="T13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7" y="7"/>
                  </a:moveTo>
                  <a:cubicBezTo>
                    <a:pt x="17" y="3"/>
                    <a:pt x="14" y="0"/>
                    <a:pt x="1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111"/>
            <p:cNvSpPr>
              <a:spLocks noEditPoints="1"/>
            </p:cNvSpPr>
            <p:nvPr/>
          </p:nvSpPr>
          <p:spPr bwMode="auto">
            <a:xfrm>
              <a:off x="5487988" y="1557338"/>
              <a:ext cx="322263" cy="477838"/>
            </a:xfrm>
            <a:custGeom>
              <a:avLst/>
              <a:gdLst>
                <a:gd name="T0" fmla="*/ 43 w 86"/>
                <a:gd name="T1" fmla="*/ 127 h 127"/>
                <a:gd name="T2" fmla="*/ 86 w 86"/>
                <a:gd name="T3" fmla="*/ 127 h 127"/>
                <a:gd name="T4" fmla="*/ 86 w 86"/>
                <a:gd name="T5" fmla="*/ 0 h 127"/>
                <a:gd name="T6" fmla="*/ 43 w 86"/>
                <a:gd name="T7" fmla="*/ 0 h 127"/>
                <a:gd name="T8" fmla="*/ 43 w 86"/>
                <a:gd name="T9" fmla="*/ 11 h 127"/>
                <a:gd name="T10" fmla="*/ 43 w 86"/>
                <a:gd name="T11" fmla="*/ 11 h 127"/>
                <a:gd name="T12" fmla="*/ 43 w 86"/>
                <a:gd name="T13" fmla="*/ 11 h 127"/>
                <a:gd name="T14" fmla="*/ 77 w 86"/>
                <a:gd name="T15" fmla="*/ 44 h 127"/>
                <a:gd name="T16" fmla="*/ 43 w 86"/>
                <a:gd name="T17" fmla="*/ 78 h 127"/>
                <a:gd name="T18" fmla="*/ 43 w 86"/>
                <a:gd name="T19" fmla="*/ 78 h 127"/>
                <a:gd name="T20" fmla="*/ 43 w 86"/>
                <a:gd name="T21" fmla="*/ 93 h 127"/>
                <a:gd name="T22" fmla="*/ 43 w 86"/>
                <a:gd name="T23" fmla="*/ 93 h 127"/>
                <a:gd name="T24" fmla="*/ 54 w 86"/>
                <a:gd name="T25" fmla="*/ 104 h 127"/>
                <a:gd name="T26" fmla="*/ 43 w 86"/>
                <a:gd name="T27" fmla="*/ 115 h 127"/>
                <a:gd name="T28" fmla="*/ 43 w 86"/>
                <a:gd name="T29" fmla="*/ 115 h 127"/>
                <a:gd name="T30" fmla="*/ 43 w 86"/>
                <a:gd name="T31" fmla="*/ 115 h 127"/>
                <a:gd name="T32" fmla="*/ 43 w 86"/>
                <a:gd name="T33" fmla="*/ 127 h 127"/>
                <a:gd name="T34" fmla="*/ 0 w 86"/>
                <a:gd name="T35" fmla="*/ 127 h 127"/>
                <a:gd name="T36" fmla="*/ 43 w 86"/>
                <a:gd name="T37" fmla="*/ 127 h 127"/>
                <a:gd name="T38" fmla="*/ 43 w 86"/>
                <a:gd name="T39" fmla="*/ 115 h 127"/>
                <a:gd name="T40" fmla="*/ 32 w 86"/>
                <a:gd name="T41" fmla="*/ 104 h 127"/>
                <a:gd name="T42" fmla="*/ 43 w 86"/>
                <a:gd name="T43" fmla="*/ 93 h 127"/>
                <a:gd name="T44" fmla="*/ 43 w 86"/>
                <a:gd name="T45" fmla="*/ 78 h 127"/>
                <a:gd name="T46" fmla="*/ 9 w 86"/>
                <a:gd name="T47" fmla="*/ 44 h 127"/>
                <a:gd name="T48" fmla="*/ 43 w 86"/>
                <a:gd name="T49" fmla="*/ 11 h 127"/>
                <a:gd name="T50" fmla="*/ 43 w 86"/>
                <a:gd name="T51" fmla="*/ 0 h 127"/>
                <a:gd name="T52" fmla="*/ 21 w 86"/>
                <a:gd name="T53" fmla="*/ 0 h 127"/>
                <a:gd name="T54" fmla="*/ 16 w 86"/>
                <a:gd name="T55" fmla="*/ 0 h 127"/>
                <a:gd name="T56" fmla="*/ 0 w 86"/>
                <a:gd name="T57" fmla="*/ 0 h 127"/>
                <a:gd name="T58" fmla="*/ 0 w 86"/>
                <a:gd name="T5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27">
                  <a:moveTo>
                    <a:pt x="43" y="127"/>
                  </a:moveTo>
                  <a:cubicBezTo>
                    <a:pt x="86" y="127"/>
                    <a:pt x="86" y="127"/>
                    <a:pt x="86" y="127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62" y="11"/>
                    <a:pt x="77" y="26"/>
                    <a:pt x="77" y="44"/>
                  </a:cubicBezTo>
                  <a:cubicBezTo>
                    <a:pt x="77" y="63"/>
                    <a:pt x="62" y="78"/>
                    <a:pt x="43" y="78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9" y="93"/>
                    <a:pt x="54" y="98"/>
                    <a:pt x="54" y="104"/>
                  </a:cubicBezTo>
                  <a:cubicBezTo>
                    <a:pt x="54" y="110"/>
                    <a:pt x="49" y="115"/>
                    <a:pt x="43" y="115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3" y="115"/>
                    <a:pt x="43" y="115"/>
                    <a:pt x="43" y="115"/>
                  </a:cubicBezTo>
                  <a:lnTo>
                    <a:pt x="43" y="127"/>
                  </a:lnTo>
                  <a:close/>
                  <a:moveTo>
                    <a:pt x="0" y="127"/>
                  </a:moveTo>
                  <a:cubicBezTo>
                    <a:pt x="43" y="127"/>
                    <a:pt x="43" y="127"/>
                    <a:pt x="43" y="127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37" y="115"/>
                    <a:pt x="32" y="110"/>
                    <a:pt x="32" y="104"/>
                  </a:cubicBezTo>
                  <a:cubicBezTo>
                    <a:pt x="32" y="98"/>
                    <a:pt x="37" y="93"/>
                    <a:pt x="43" y="93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24" y="78"/>
                    <a:pt x="9" y="63"/>
                    <a:pt x="9" y="44"/>
                  </a:cubicBezTo>
                  <a:cubicBezTo>
                    <a:pt x="9" y="26"/>
                    <a:pt x="24" y="11"/>
                    <a:pt x="43" y="1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0" name="Oval 112"/>
            <p:cNvSpPr>
              <a:spLocks noChangeArrowheads="1"/>
            </p:cNvSpPr>
            <p:nvPr/>
          </p:nvSpPr>
          <p:spPr bwMode="auto">
            <a:xfrm>
              <a:off x="5562600" y="1636713"/>
              <a:ext cx="173038" cy="173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1" name="Freeform 113"/>
            <p:cNvSpPr/>
            <p:nvPr/>
          </p:nvSpPr>
          <p:spPr bwMode="auto">
            <a:xfrm>
              <a:off x="9361488" y="2222500"/>
              <a:ext cx="63500" cy="60325"/>
            </a:xfrm>
            <a:custGeom>
              <a:avLst/>
              <a:gdLst>
                <a:gd name="T0" fmla="*/ 0 w 17"/>
                <a:gd name="T1" fmla="*/ 9 h 16"/>
                <a:gd name="T2" fmla="*/ 3 w 17"/>
                <a:gd name="T3" fmla="*/ 11 h 16"/>
                <a:gd name="T4" fmla="*/ 12 w 17"/>
                <a:gd name="T5" fmla="*/ 16 h 16"/>
                <a:gd name="T6" fmla="*/ 17 w 17"/>
                <a:gd name="T7" fmla="*/ 7 h 16"/>
                <a:gd name="T8" fmla="*/ 5 w 17"/>
                <a:gd name="T9" fmla="*/ 0 h 16"/>
                <a:gd name="T10" fmla="*/ 0 w 17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9"/>
                  </a:moveTo>
                  <a:cubicBezTo>
                    <a:pt x="1" y="10"/>
                    <a:pt x="2" y="10"/>
                    <a:pt x="3" y="11"/>
                  </a:cubicBezTo>
                  <a:cubicBezTo>
                    <a:pt x="6" y="12"/>
                    <a:pt x="9" y="14"/>
                    <a:pt x="12" y="1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2" name="Freeform 114"/>
            <p:cNvSpPr/>
            <p:nvPr/>
          </p:nvSpPr>
          <p:spPr bwMode="auto">
            <a:xfrm>
              <a:off x="8910638" y="2571750"/>
              <a:ext cx="323850" cy="236538"/>
            </a:xfrm>
            <a:custGeom>
              <a:avLst/>
              <a:gdLst>
                <a:gd name="T0" fmla="*/ 22 w 86"/>
                <a:gd name="T1" fmla="*/ 60 h 63"/>
                <a:gd name="T2" fmla="*/ 38 w 86"/>
                <a:gd name="T3" fmla="*/ 63 h 63"/>
                <a:gd name="T4" fmla="*/ 48 w 86"/>
                <a:gd name="T5" fmla="*/ 62 h 63"/>
                <a:gd name="T6" fmla="*/ 67 w 86"/>
                <a:gd name="T7" fmla="*/ 46 h 63"/>
                <a:gd name="T8" fmla="*/ 86 w 86"/>
                <a:gd name="T9" fmla="*/ 9 h 63"/>
                <a:gd name="T10" fmla="*/ 79 w 86"/>
                <a:gd name="T11" fmla="*/ 1 h 63"/>
                <a:gd name="T12" fmla="*/ 76 w 86"/>
                <a:gd name="T13" fmla="*/ 0 h 63"/>
                <a:gd name="T14" fmla="*/ 55 w 86"/>
                <a:gd name="T15" fmla="*/ 39 h 63"/>
                <a:gd name="T16" fmla="*/ 29 w 86"/>
                <a:gd name="T17" fmla="*/ 47 h 63"/>
                <a:gd name="T18" fmla="*/ 21 w 86"/>
                <a:gd name="T19" fmla="*/ 22 h 63"/>
                <a:gd name="T20" fmla="*/ 9 w 86"/>
                <a:gd name="T21" fmla="*/ 15 h 63"/>
                <a:gd name="T22" fmla="*/ 22 w 86"/>
                <a:gd name="T2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3">
                  <a:moveTo>
                    <a:pt x="22" y="60"/>
                  </a:moveTo>
                  <a:cubicBezTo>
                    <a:pt x="27" y="62"/>
                    <a:pt x="33" y="63"/>
                    <a:pt x="38" y="63"/>
                  </a:cubicBezTo>
                  <a:cubicBezTo>
                    <a:pt x="41" y="63"/>
                    <a:pt x="44" y="63"/>
                    <a:pt x="48" y="62"/>
                  </a:cubicBezTo>
                  <a:cubicBezTo>
                    <a:pt x="56" y="59"/>
                    <a:pt x="63" y="54"/>
                    <a:pt x="67" y="46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6"/>
                    <a:pt x="82" y="3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0" y="49"/>
                    <a:pt x="38" y="52"/>
                    <a:pt x="29" y="47"/>
                  </a:cubicBezTo>
                  <a:cubicBezTo>
                    <a:pt x="20" y="42"/>
                    <a:pt x="16" y="31"/>
                    <a:pt x="21" y="2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0" y="31"/>
                    <a:pt x="6" y="51"/>
                    <a:pt x="2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115"/>
            <p:cNvSpPr/>
            <p:nvPr/>
          </p:nvSpPr>
          <p:spPr bwMode="auto">
            <a:xfrm>
              <a:off x="8975725" y="2247900"/>
              <a:ext cx="561975" cy="474663"/>
            </a:xfrm>
            <a:custGeom>
              <a:avLst/>
              <a:gdLst>
                <a:gd name="T0" fmla="*/ 113 w 150"/>
                <a:gd name="T1" fmla="*/ 13 h 126"/>
                <a:gd name="T2" fmla="*/ 104 w 150"/>
                <a:gd name="T3" fmla="*/ 8 h 126"/>
                <a:gd name="T4" fmla="*/ 101 w 150"/>
                <a:gd name="T5" fmla="*/ 6 h 126"/>
                <a:gd name="T6" fmla="*/ 71 w 150"/>
                <a:gd name="T7" fmla="*/ 0 h 126"/>
                <a:gd name="T8" fmla="*/ 9 w 150"/>
                <a:gd name="T9" fmla="*/ 37 h 126"/>
                <a:gd name="T10" fmla="*/ 1 w 150"/>
                <a:gd name="T11" fmla="*/ 63 h 126"/>
                <a:gd name="T12" fmla="*/ 0 w 150"/>
                <a:gd name="T13" fmla="*/ 68 h 126"/>
                <a:gd name="T14" fmla="*/ 1 w 150"/>
                <a:gd name="T15" fmla="*/ 70 h 126"/>
                <a:gd name="T16" fmla="*/ 3 w 150"/>
                <a:gd name="T17" fmla="*/ 69 h 126"/>
                <a:gd name="T18" fmla="*/ 7 w 150"/>
                <a:gd name="T19" fmla="*/ 66 h 126"/>
                <a:gd name="T20" fmla="*/ 19 w 150"/>
                <a:gd name="T21" fmla="*/ 62 h 126"/>
                <a:gd name="T22" fmla="*/ 28 w 150"/>
                <a:gd name="T23" fmla="*/ 64 h 126"/>
                <a:gd name="T24" fmla="*/ 39 w 150"/>
                <a:gd name="T25" fmla="*/ 83 h 126"/>
                <a:gd name="T26" fmla="*/ 39 w 150"/>
                <a:gd name="T27" fmla="*/ 87 h 126"/>
                <a:gd name="T28" fmla="*/ 42 w 150"/>
                <a:gd name="T29" fmla="*/ 85 h 126"/>
                <a:gd name="T30" fmla="*/ 54 w 150"/>
                <a:gd name="T31" fmla="*/ 81 h 126"/>
                <a:gd name="T32" fmla="*/ 61 w 150"/>
                <a:gd name="T33" fmla="*/ 82 h 126"/>
                <a:gd name="T34" fmla="*/ 64 w 150"/>
                <a:gd name="T35" fmla="*/ 83 h 126"/>
                <a:gd name="T36" fmla="*/ 72 w 150"/>
                <a:gd name="T37" fmla="*/ 90 h 126"/>
                <a:gd name="T38" fmla="*/ 75 w 150"/>
                <a:gd name="T39" fmla="*/ 102 h 126"/>
                <a:gd name="T40" fmla="*/ 75 w 150"/>
                <a:gd name="T41" fmla="*/ 106 h 126"/>
                <a:gd name="T42" fmla="*/ 79 w 150"/>
                <a:gd name="T43" fmla="*/ 104 h 126"/>
                <a:gd name="T44" fmla="*/ 91 w 150"/>
                <a:gd name="T45" fmla="*/ 100 h 126"/>
                <a:gd name="T46" fmla="*/ 100 w 150"/>
                <a:gd name="T47" fmla="*/ 102 h 126"/>
                <a:gd name="T48" fmla="*/ 111 w 150"/>
                <a:gd name="T49" fmla="*/ 121 h 126"/>
                <a:gd name="T50" fmla="*/ 113 w 150"/>
                <a:gd name="T51" fmla="*/ 126 h 126"/>
                <a:gd name="T52" fmla="*/ 116 w 150"/>
                <a:gd name="T53" fmla="*/ 124 h 126"/>
                <a:gd name="T54" fmla="*/ 133 w 150"/>
                <a:gd name="T55" fmla="*/ 103 h 126"/>
                <a:gd name="T56" fmla="*/ 113 w 150"/>
                <a:gd name="T57" fmla="*/ 1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26">
                  <a:moveTo>
                    <a:pt x="113" y="13"/>
                  </a:moveTo>
                  <a:cubicBezTo>
                    <a:pt x="110" y="11"/>
                    <a:pt x="107" y="9"/>
                    <a:pt x="104" y="8"/>
                  </a:cubicBezTo>
                  <a:cubicBezTo>
                    <a:pt x="103" y="7"/>
                    <a:pt x="102" y="7"/>
                    <a:pt x="101" y="6"/>
                  </a:cubicBezTo>
                  <a:cubicBezTo>
                    <a:pt x="91" y="2"/>
                    <a:pt x="81" y="0"/>
                    <a:pt x="71" y="0"/>
                  </a:cubicBezTo>
                  <a:cubicBezTo>
                    <a:pt x="46" y="0"/>
                    <a:pt x="21" y="13"/>
                    <a:pt x="9" y="37"/>
                  </a:cubicBezTo>
                  <a:cubicBezTo>
                    <a:pt x="4" y="46"/>
                    <a:pt x="2" y="54"/>
                    <a:pt x="1" y="63"/>
                  </a:cubicBezTo>
                  <a:cubicBezTo>
                    <a:pt x="1" y="65"/>
                    <a:pt x="1" y="67"/>
                    <a:pt x="0" y="68"/>
                  </a:cubicBezTo>
                  <a:cubicBezTo>
                    <a:pt x="0" y="69"/>
                    <a:pt x="1" y="70"/>
                    <a:pt x="1" y="70"/>
                  </a:cubicBezTo>
                  <a:cubicBezTo>
                    <a:pt x="2" y="70"/>
                    <a:pt x="2" y="70"/>
                    <a:pt x="3" y="69"/>
                  </a:cubicBezTo>
                  <a:cubicBezTo>
                    <a:pt x="4" y="68"/>
                    <a:pt x="5" y="67"/>
                    <a:pt x="7" y="66"/>
                  </a:cubicBezTo>
                  <a:cubicBezTo>
                    <a:pt x="10" y="63"/>
                    <a:pt x="14" y="62"/>
                    <a:pt x="19" y="62"/>
                  </a:cubicBezTo>
                  <a:cubicBezTo>
                    <a:pt x="22" y="62"/>
                    <a:pt x="25" y="62"/>
                    <a:pt x="28" y="64"/>
                  </a:cubicBezTo>
                  <a:cubicBezTo>
                    <a:pt x="35" y="68"/>
                    <a:pt x="39" y="75"/>
                    <a:pt x="39" y="83"/>
                  </a:cubicBezTo>
                  <a:cubicBezTo>
                    <a:pt x="38" y="85"/>
                    <a:pt x="38" y="87"/>
                    <a:pt x="39" y="87"/>
                  </a:cubicBezTo>
                  <a:cubicBezTo>
                    <a:pt x="39" y="87"/>
                    <a:pt x="40" y="86"/>
                    <a:pt x="42" y="85"/>
                  </a:cubicBezTo>
                  <a:cubicBezTo>
                    <a:pt x="46" y="82"/>
                    <a:pt x="50" y="81"/>
                    <a:pt x="54" y="81"/>
                  </a:cubicBezTo>
                  <a:cubicBezTo>
                    <a:pt x="56" y="81"/>
                    <a:pt x="59" y="81"/>
                    <a:pt x="61" y="82"/>
                  </a:cubicBezTo>
                  <a:cubicBezTo>
                    <a:pt x="62" y="82"/>
                    <a:pt x="63" y="83"/>
                    <a:pt x="64" y="83"/>
                  </a:cubicBezTo>
                  <a:cubicBezTo>
                    <a:pt x="67" y="85"/>
                    <a:pt x="70" y="87"/>
                    <a:pt x="72" y="90"/>
                  </a:cubicBezTo>
                  <a:cubicBezTo>
                    <a:pt x="74" y="94"/>
                    <a:pt x="75" y="98"/>
                    <a:pt x="75" y="102"/>
                  </a:cubicBezTo>
                  <a:cubicBezTo>
                    <a:pt x="75" y="105"/>
                    <a:pt x="75" y="106"/>
                    <a:pt x="75" y="106"/>
                  </a:cubicBezTo>
                  <a:cubicBezTo>
                    <a:pt x="76" y="106"/>
                    <a:pt x="77" y="105"/>
                    <a:pt x="79" y="104"/>
                  </a:cubicBezTo>
                  <a:cubicBezTo>
                    <a:pt x="82" y="101"/>
                    <a:pt x="86" y="100"/>
                    <a:pt x="91" y="100"/>
                  </a:cubicBezTo>
                  <a:cubicBezTo>
                    <a:pt x="94" y="100"/>
                    <a:pt x="97" y="101"/>
                    <a:pt x="100" y="102"/>
                  </a:cubicBezTo>
                  <a:cubicBezTo>
                    <a:pt x="107" y="106"/>
                    <a:pt x="111" y="113"/>
                    <a:pt x="111" y="121"/>
                  </a:cubicBezTo>
                  <a:cubicBezTo>
                    <a:pt x="111" y="124"/>
                    <a:pt x="111" y="126"/>
                    <a:pt x="113" y="126"/>
                  </a:cubicBezTo>
                  <a:cubicBezTo>
                    <a:pt x="114" y="126"/>
                    <a:pt x="115" y="126"/>
                    <a:pt x="116" y="124"/>
                  </a:cubicBezTo>
                  <a:cubicBezTo>
                    <a:pt x="123" y="119"/>
                    <a:pt x="129" y="112"/>
                    <a:pt x="133" y="103"/>
                  </a:cubicBezTo>
                  <a:cubicBezTo>
                    <a:pt x="150" y="72"/>
                    <a:pt x="140" y="34"/>
                    <a:pt x="1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116"/>
            <p:cNvSpPr/>
            <p:nvPr/>
          </p:nvSpPr>
          <p:spPr bwMode="auto">
            <a:xfrm>
              <a:off x="954088" y="3427413"/>
              <a:ext cx="528638" cy="125413"/>
            </a:xfrm>
            <a:custGeom>
              <a:avLst/>
              <a:gdLst>
                <a:gd name="T0" fmla="*/ 302 w 333"/>
                <a:gd name="T1" fmla="*/ 48 h 79"/>
                <a:gd name="T2" fmla="*/ 30 w 333"/>
                <a:gd name="T3" fmla="*/ 48 h 79"/>
                <a:gd name="T4" fmla="*/ 30 w 333"/>
                <a:gd name="T5" fmla="*/ 0 h 79"/>
                <a:gd name="T6" fmla="*/ 0 w 333"/>
                <a:gd name="T7" fmla="*/ 0 h 79"/>
                <a:gd name="T8" fmla="*/ 0 w 333"/>
                <a:gd name="T9" fmla="*/ 79 h 79"/>
                <a:gd name="T10" fmla="*/ 333 w 333"/>
                <a:gd name="T11" fmla="*/ 79 h 79"/>
                <a:gd name="T12" fmla="*/ 333 w 333"/>
                <a:gd name="T13" fmla="*/ 0 h 79"/>
                <a:gd name="T14" fmla="*/ 302 w 333"/>
                <a:gd name="T15" fmla="*/ 0 h 79"/>
                <a:gd name="T16" fmla="*/ 302 w 333"/>
                <a:gd name="T17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79">
                  <a:moveTo>
                    <a:pt x="302" y="48"/>
                  </a:moveTo>
                  <a:lnTo>
                    <a:pt x="30" y="48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79"/>
                  </a:lnTo>
                  <a:lnTo>
                    <a:pt x="333" y="79"/>
                  </a:lnTo>
                  <a:lnTo>
                    <a:pt x="333" y="0"/>
                  </a:lnTo>
                  <a:lnTo>
                    <a:pt x="302" y="0"/>
                  </a:lnTo>
                  <a:lnTo>
                    <a:pt x="30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5" name="Freeform 117"/>
            <p:cNvSpPr/>
            <p:nvPr/>
          </p:nvSpPr>
          <p:spPr bwMode="auto">
            <a:xfrm>
              <a:off x="1028700" y="3052763"/>
              <a:ext cx="390525" cy="415925"/>
            </a:xfrm>
            <a:custGeom>
              <a:avLst/>
              <a:gdLst>
                <a:gd name="T0" fmla="*/ 42 w 246"/>
                <a:gd name="T1" fmla="*/ 151 h 262"/>
                <a:gd name="T2" fmla="*/ 42 w 246"/>
                <a:gd name="T3" fmla="*/ 262 h 262"/>
                <a:gd name="T4" fmla="*/ 203 w 246"/>
                <a:gd name="T5" fmla="*/ 262 h 262"/>
                <a:gd name="T6" fmla="*/ 203 w 246"/>
                <a:gd name="T7" fmla="*/ 151 h 262"/>
                <a:gd name="T8" fmla="*/ 246 w 246"/>
                <a:gd name="T9" fmla="*/ 151 h 262"/>
                <a:gd name="T10" fmla="*/ 123 w 246"/>
                <a:gd name="T11" fmla="*/ 0 h 262"/>
                <a:gd name="T12" fmla="*/ 0 w 246"/>
                <a:gd name="T13" fmla="*/ 151 h 262"/>
                <a:gd name="T14" fmla="*/ 42 w 246"/>
                <a:gd name="T15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62">
                  <a:moveTo>
                    <a:pt x="42" y="151"/>
                  </a:moveTo>
                  <a:lnTo>
                    <a:pt x="42" y="262"/>
                  </a:lnTo>
                  <a:lnTo>
                    <a:pt x="203" y="262"/>
                  </a:lnTo>
                  <a:lnTo>
                    <a:pt x="203" y="151"/>
                  </a:lnTo>
                  <a:lnTo>
                    <a:pt x="246" y="151"/>
                  </a:lnTo>
                  <a:lnTo>
                    <a:pt x="123" y="0"/>
                  </a:lnTo>
                  <a:lnTo>
                    <a:pt x="0" y="151"/>
                  </a:lnTo>
                  <a:lnTo>
                    <a:pt x="42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6" name="Freeform 118"/>
            <p:cNvSpPr>
              <a:spLocks noEditPoints="1"/>
            </p:cNvSpPr>
            <p:nvPr/>
          </p:nvSpPr>
          <p:spPr bwMode="auto">
            <a:xfrm>
              <a:off x="7323138" y="3198813"/>
              <a:ext cx="604838" cy="585788"/>
            </a:xfrm>
            <a:custGeom>
              <a:avLst/>
              <a:gdLst>
                <a:gd name="T0" fmla="*/ 137 w 161"/>
                <a:gd name="T1" fmla="*/ 104 h 156"/>
                <a:gd name="T2" fmla="*/ 94 w 161"/>
                <a:gd name="T3" fmla="*/ 122 h 156"/>
                <a:gd name="T4" fmla="*/ 94 w 161"/>
                <a:gd name="T5" fmla="*/ 98 h 156"/>
                <a:gd name="T6" fmla="*/ 106 w 161"/>
                <a:gd name="T7" fmla="*/ 98 h 156"/>
                <a:gd name="T8" fmla="*/ 106 w 161"/>
                <a:gd name="T9" fmla="*/ 73 h 156"/>
                <a:gd name="T10" fmla="*/ 131 w 161"/>
                <a:gd name="T11" fmla="*/ 73 h 156"/>
                <a:gd name="T12" fmla="*/ 131 w 161"/>
                <a:gd name="T13" fmla="*/ 50 h 156"/>
                <a:gd name="T14" fmla="*/ 131 w 161"/>
                <a:gd name="T15" fmla="*/ 50 h 156"/>
                <a:gd name="T16" fmla="*/ 106 w 161"/>
                <a:gd name="T17" fmla="*/ 50 h 156"/>
                <a:gd name="T18" fmla="*/ 106 w 161"/>
                <a:gd name="T19" fmla="*/ 24 h 156"/>
                <a:gd name="T20" fmla="*/ 94 w 161"/>
                <a:gd name="T21" fmla="*/ 24 h 156"/>
                <a:gd name="T22" fmla="*/ 94 w 161"/>
                <a:gd name="T23" fmla="*/ 0 h 156"/>
                <a:gd name="T24" fmla="*/ 137 w 161"/>
                <a:gd name="T25" fmla="*/ 18 h 156"/>
                <a:gd name="T26" fmla="*/ 137 w 161"/>
                <a:gd name="T27" fmla="*/ 104 h 156"/>
                <a:gd name="T28" fmla="*/ 94 w 161"/>
                <a:gd name="T29" fmla="*/ 122 h 156"/>
                <a:gd name="T30" fmla="*/ 62 w 161"/>
                <a:gd name="T31" fmla="*/ 113 h 156"/>
                <a:gd name="T32" fmla="*/ 19 w 161"/>
                <a:gd name="T33" fmla="*/ 156 h 156"/>
                <a:gd name="T34" fmla="*/ 0 w 161"/>
                <a:gd name="T35" fmla="*/ 136 h 156"/>
                <a:gd name="T36" fmla="*/ 43 w 161"/>
                <a:gd name="T37" fmla="*/ 93 h 156"/>
                <a:gd name="T38" fmla="*/ 51 w 161"/>
                <a:gd name="T39" fmla="*/ 18 h 156"/>
                <a:gd name="T40" fmla="*/ 94 w 161"/>
                <a:gd name="T41" fmla="*/ 0 h 156"/>
                <a:gd name="T42" fmla="*/ 94 w 161"/>
                <a:gd name="T43" fmla="*/ 24 h 156"/>
                <a:gd name="T44" fmla="*/ 83 w 161"/>
                <a:gd name="T45" fmla="*/ 24 h 156"/>
                <a:gd name="T46" fmla="*/ 83 w 161"/>
                <a:gd name="T47" fmla="*/ 50 h 156"/>
                <a:gd name="T48" fmla="*/ 58 w 161"/>
                <a:gd name="T49" fmla="*/ 50 h 156"/>
                <a:gd name="T50" fmla="*/ 58 w 161"/>
                <a:gd name="T51" fmla="*/ 73 h 156"/>
                <a:gd name="T52" fmla="*/ 83 w 161"/>
                <a:gd name="T53" fmla="*/ 73 h 156"/>
                <a:gd name="T54" fmla="*/ 83 w 161"/>
                <a:gd name="T55" fmla="*/ 98 h 156"/>
                <a:gd name="T56" fmla="*/ 94 w 161"/>
                <a:gd name="T57" fmla="*/ 98 h 156"/>
                <a:gd name="T58" fmla="*/ 94 w 161"/>
                <a:gd name="T59" fmla="*/ 12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1" h="156">
                  <a:moveTo>
                    <a:pt x="137" y="104"/>
                  </a:moveTo>
                  <a:cubicBezTo>
                    <a:pt x="126" y="116"/>
                    <a:pt x="110" y="122"/>
                    <a:pt x="94" y="122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73"/>
                    <a:pt x="106" y="73"/>
                    <a:pt x="106" y="7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0" y="0"/>
                    <a:pt x="126" y="6"/>
                    <a:pt x="137" y="18"/>
                  </a:cubicBezTo>
                  <a:cubicBezTo>
                    <a:pt x="161" y="42"/>
                    <a:pt x="161" y="80"/>
                    <a:pt x="137" y="104"/>
                  </a:cubicBezTo>
                  <a:close/>
                  <a:moveTo>
                    <a:pt x="94" y="122"/>
                  </a:moveTo>
                  <a:cubicBezTo>
                    <a:pt x="83" y="122"/>
                    <a:pt x="72" y="119"/>
                    <a:pt x="62" y="113"/>
                  </a:cubicBezTo>
                  <a:cubicBezTo>
                    <a:pt x="19" y="156"/>
                    <a:pt x="19" y="156"/>
                    <a:pt x="19" y="15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28" y="70"/>
                    <a:pt x="31" y="39"/>
                    <a:pt x="51" y="18"/>
                  </a:cubicBezTo>
                  <a:cubicBezTo>
                    <a:pt x="63" y="6"/>
                    <a:pt x="79" y="0"/>
                    <a:pt x="94" y="0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94" y="98"/>
                    <a:pt x="94" y="98"/>
                    <a:pt x="94" y="98"/>
                  </a:cubicBezTo>
                  <a:lnTo>
                    <a:pt x="94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119"/>
            <p:cNvSpPr/>
            <p:nvPr/>
          </p:nvSpPr>
          <p:spPr bwMode="auto">
            <a:xfrm>
              <a:off x="2643188" y="3003550"/>
              <a:ext cx="239713" cy="695325"/>
            </a:xfrm>
            <a:custGeom>
              <a:avLst/>
              <a:gdLst>
                <a:gd name="T0" fmla="*/ 7 w 64"/>
                <a:gd name="T1" fmla="*/ 22 h 185"/>
                <a:gd name="T2" fmla="*/ 0 w 64"/>
                <a:gd name="T3" fmla="*/ 45 h 185"/>
                <a:gd name="T4" fmla="*/ 5 w 64"/>
                <a:gd name="T5" fmla="*/ 64 h 185"/>
                <a:gd name="T6" fmla="*/ 23 w 64"/>
                <a:gd name="T7" fmla="*/ 84 h 185"/>
                <a:gd name="T8" fmla="*/ 23 w 64"/>
                <a:gd name="T9" fmla="*/ 185 h 185"/>
                <a:gd name="T10" fmla="*/ 40 w 64"/>
                <a:gd name="T11" fmla="*/ 185 h 185"/>
                <a:gd name="T12" fmla="*/ 40 w 64"/>
                <a:gd name="T13" fmla="*/ 84 h 185"/>
                <a:gd name="T14" fmla="*/ 58 w 64"/>
                <a:gd name="T15" fmla="*/ 64 h 185"/>
                <a:gd name="T16" fmla="*/ 63 w 64"/>
                <a:gd name="T17" fmla="*/ 45 h 185"/>
                <a:gd name="T18" fmla="*/ 56 w 64"/>
                <a:gd name="T19" fmla="*/ 22 h 185"/>
                <a:gd name="T20" fmla="*/ 42 w 64"/>
                <a:gd name="T21" fmla="*/ 0 h 185"/>
                <a:gd name="T22" fmla="*/ 47 w 64"/>
                <a:gd name="T23" fmla="*/ 43 h 185"/>
                <a:gd name="T24" fmla="*/ 41 w 64"/>
                <a:gd name="T25" fmla="*/ 43 h 185"/>
                <a:gd name="T26" fmla="*/ 36 w 64"/>
                <a:gd name="T27" fmla="*/ 0 h 185"/>
                <a:gd name="T28" fmla="*/ 32 w 64"/>
                <a:gd name="T29" fmla="*/ 0 h 185"/>
                <a:gd name="T30" fmla="*/ 27 w 64"/>
                <a:gd name="T31" fmla="*/ 0 h 185"/>
                <a:gd name="T32" fmla="*/ 22 w 64"/>
                <a:gd name="T33" fmla="*/ 43 h 185"/>
                <a:gd name="T34" fmla="*/ 17 w 64"/>
                <a:gd name="T35" fmla="*/ 43 h 185"/>
                <a:gd name="T36" fmla="*/ 21 w 64"/>
                <a:gd name="T37" fmla="*/ 0 h 185"/>
                <a:gd name="T38" fmla="*/ 7 w 64"/>
                <a:gd name="T39" fmla="*/ 2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185">
                  <a:moveTo>
                    <a:pt x="7" y="22"/>
                  </a:moveTo>
                  <a:cubicBezTo>
                    <a:pt x="4" y="29"/>
                    <a:pt x="1" y="37"/>
                    <a:pt x="0" y="45"/>
                  </a:cubicBezTo>
                  <a:cubicBezTo>
                    <a:pt x="0" y="52"/>
                    <a:pt x="1" y="58"/>
                    <a:pt x="5" y="64"/>
                  </a:cubicBezTo>
                  <a:cubicBezTo>
                    <a:pt x="9" y="70"/>
                    <a:pt x="15" y="80"/>
                    <a:pt x="23" y="84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8" y="80"/>
                    <a:pt x="55" y="71"/>
                    <a:pt x="58" y="64"/>
                  </a:cubicBezTo>
                  <a:cubicBezTo>
                    <a:pt x="62" y="58"/>
                    <a:pt x="64" y="52"/>
                    <a:pt x="63" y="45"/>
                  </a:cubicBezTo>
                  <a:cubicBezTo>
                    <a:pt x="62" y="37"/>
                    <a:pt x="59" y="29"/>
                    <a:pt x="56" y="22"/>
                  </a:cubicBezTo>
                  <a:cubicBezTo>
                    <a:pt x="54" y="16"/>
                    <a:pt x="50" y="1"/>
                    <a:pt x="42" y="0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3" y="1"/>
                    <a:pt x="9" y="16"/>
                    <a:pt x="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8" name="Freeform 120"/>
            <p:cNvSpPr/>
            <p:nvPr/>
          </p:nvSpPr>
          <p:spPr bwMode="auto">
            <a:xfrm>
              <a:off x="2957513" y="2989263"/>
              <a:ext cx="252413" cy="709613"/>
            </a:xfrm>
            <a:custGeom>
              <a:avLst/>
              <a:gdLst>
                <a:gd name="T0" fmla="*/ 42 w 67"/>
                <a:gd name="T1" fmla="*/ 189 h 189"/>
                <a:gd name="T2" fmla="*/ 42 w 67"/>
                <a:gd name="T3" fmla="*/ 90 h 189"/>
                <a:gd name="T4" fmla="*/ 67 w 67"/>
                <a:gd name="T5" fmla="*/ 50 h 189"/>
                <a:gd name="T6" fmla="*/ 34 w 67"/>
                <a:gd name="T7" fmla="*/ 0 h 189"/>
                <a:gd name="T8" fmla="*/ 0 w 67"/>
                <a:gd name="T9" fmla="*/ 50 h 189"/>
                <a:gd name="T10" fmla="*/ 25 w 67"/>
                <a:gd name="T11" fmla="*/ 90 h 189"/>
                <a:gd name="T12" fmla="*/ 25 w 67"/>
                <a:gd name="T13" fmla="*/ 189 h 189"/>
                <a:gd name="T14" fmla="*/ 42 w 67"/>
                <a:gd name="T1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89">
                  <a:moveTo>
                    <a:pt x="42" y="189"/>
                  </a:moveTo>
                  <a:cubicBezTo>
                    <a:pt x="42" y="90"/>
                    <a:pt x="42" y="90"/>
                    <a:pt x="42" y="90"/>
                  </a:cubicBezTo>
                  <a:cubicBezTo>
                    <a:pt x="57" y="85"/>
                    <a:pt x="67" y="69"/>
                    <a:pt x="67" y="50"/>
                  </a:cubicBezTo>
                  <a:cubicBezTo>
                    <a:pt x="67" y="27"/>
                    <a:pt x="52" y="0"/>
                    <a:pt x="34" y="0"/>
                  </a:cubicBezTo>
                  <a:cubicBezTo>
                    <a:pt x="15" y="0"/>
                    <a:pt x="0" y="27"/>
                    <a:pt x="0" y="50"/>
                  </a:cubicBezTo>
                  <a:cubicBezTo>
                    <a:pt x="0" y="69"/>
                    <a:pt x="10" y="85"/>
                    <a:pt x="25" y="90"/>
                  </a:cubicBezTo>
                  <a:cubicBezTo>
                    <a:pt x="25" y="189"/>
                    <a:pt x="25" y="189"/>
                    <a:pt x="25" y="189"/>
                  </a:cubicBezTo>
                  <a:lnTo>
                    <a:pt x="42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9" name="Rectangle 121"/>
            <p:cNvSpPr>
              <a:spLocks noChangeArrowheads="1"/>
            </p:cNvSpPr>
            <p:nvPr/>
          </p:nvSpPr>
          <p:spPr bwMode="auto">
            <a:xfrm>
              <a:off x="8194675" y="1827213"/>
              <a:ext cx="44450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0" name="Freeform 122"/>
            <p:cNvSpPr/>
            <p:nvPr/>
          </p:nvSpPr>
          <p:spPr bwMode="auto">
            <a:xfrm>
              <a:off x="8397875" y="1827213"/>
              <a:ext cx="198438" cy="120650"/>
            </a:xfrm>
            <a:custGeom>
              <a:avLst/>
              <a:gdLst>
                <a:gd name="T0" fmla="*/ 125 w 125"/>
                <a:gd name="T1" fmla="*/ 76 h 76"/>
                <a:gd name="T2" fmla="*/ 125 w 125"/>
                <a:gd name="T3" fmla="*/ 0 h 76"/>
                <a:gd name="T4" fmla="*/ 75 w 125"/>
                <a:gd name="T5" fmla="*/ 0 h 76"/>
                <a:gd name="T6" fmla="*/ 0 w 125"/>
                <a:gd name="T7" fmla="*/ 76 h 76"/>
                <a:gd name="T8" fmla="*/ 125 w 125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6">
                  <a:moveTo>
                    <a:pt x="125" y="76"/>
                  </a:moveTo>
                  <a:lnTo>
                    <a:pt x="125" y="0"/>
                  </a:lnTo>
                  <a:lnTo>
                    <a:pt x="75" y="0"/>
                  </a:lnTo>
                  <a:lnTo>
                    <a:pt x="0" y="76"/>
                  </a:lnTo>
                  <a:lnTo>
                    <a:pt x="125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123"/>
            <p:cNvSpPr/>
            <p:nvPr/>
          </p:nvSpPr>
          <p:spPr bwMode="auto">
            <a:xfrm>
              <a:off x="8261350" y="1827213"/>
              <a:ext cx="131763" cy="120650"/>
            </a:xfrm>
            <a:custGeom>
              <a:avLst/>
              <a:gdLst>
                <a:gd name="T0" fmla="*/ 83 w 83"/>
                <a:gd name="T1" fmla="*/ 0 h 76"/>
                <a:gd name="T2" fmla="*/ 0 w 83"/>
                <a:gd name="T3" fmla="*/ 0 h 76"/>
                <a:gd name="T4" fmla="*/ 0 w 83"/>
                <a:gd name="T5" fmla="*/ 76 h 76"/>
                <a:gd name="T6" fmla="*/ 5 w 83"/>
                <a:gd name="T7" fmla="*/ 76 h 76"/>
                <a:gd name="T8" fmla="*/ 83 w 83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6">
                  <a:moveTo>
                    <a:pt x="83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5" y="76"/>
                  </a:lnTo>
                  <a:lnTo>
                    <a:pt x="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124"/>
            <p:cNvSpPr>
              <a:spLocks noEditPoints="1"/>
            </p:cNvSpPr>
            <p:nvPr/>
          </p:nvSpPr>
          <p:spPr bwMode="auto">
            <a:xfrm>
              <a:off x="8074025" y="1568450"/>
              <a:ext cx="641350" cy="638175"/>
            </a:xfrm>
            <a:custGeom>
              <a:avLst/>
              <a:gdLst>
                <a:gd name="T0" fmla="*/ 98 w 171"/>
                <a:gd name="T1" fmla="*/ 170 h 170"/>
                <a:gd name="T2" fmla="*/ 171 w 171"/>
                <a:gd name="T3" fmla="*/ 85 h 170"/>
                <a:gd name="T4" fmla="*/ 98 w 171"/>
                <a:gd name="T5" fmla="*/ 1 h 170"/>
                <a:gd name="T6" fmla="*/ 98 w 171"/>
                <a:gd name="T7" fmla="*/ 15 h 170"/>
                <a:gd name="T8" fmla="*/ 130 w 171"/>
                <a:gd name="T9" fmla="*/ 30 h 170"/>
                <a:gd name="T10" fmla="*/ 98 w 171"/>
                <a:gd name="T11" fmla="*/ 62 h 170"/>
                <a:gd name="T12" fmla="*/ 98 w 171"/>
                <a:gd name="T13" fmla="*/ 82 h 170"/>
                <a:gd name="T14" fmla="*/ 112 w 171"/>
                <a:gd name="T15" fmla="*/ 69 h 170"/>
                <a:gd name="T16" fmla="*/ 114 w 171"/>
                <a:gd name="T17" fmla="*/ 67 h 170"/>
                <a:gd name="T18" fmla="*/ 116 w 171"/>
                <a:gd name="T19" fmla="*/ 64 h 170"/>
                <a:gd name="T20" fmla="*/ 140 w 171"/>
                <a:gd name="T21" fmla="*/ 40 h 170"/>
                <a:gd name="T22" fmla="*/ 156 w 171"/>
                <a:gd name="T23" fmla="*/ 85 h 170"/>
                <a:gd name="T24" fmla="*/ 156 w 171"/>
                <a:gd name="T25" fmla="*/ 85 h 170"/>
                <a:gd name="T26" fmla="*/ 98 w 171"/>
                <a:gd name="T27" fmla="*/ 155 h 170"/>
                <a:gd name="T28" fmla="*/ 98 w 171"/>
                <a:gd name="T29" fmla="*/ 170 h 170"/>
                <a:gd name="T30" fmla="*/ 85 w 171"/>
                <a:gd name="T31" fmla="*/ 170 h 170"/>
                <a:gd name="T32" fmla="*/ 98 w 171"/>
                <a:gd name="T33" fmla="*/ 170 h 170"/>
                <a:gd name="T34" fmla="*/ 98 w 171"/>
                <a:gd name="T35" fmla="*/ 155 h 170"/>
                <a:gd name="T36" fmla="*/ 85 w 171"/>
                <a:gd name="T37" fmla="*/ 156 h 170"/>
                <a:gd name="T38" fmla="*/ 40 w 171"/>
                <a:gd name="T39" fmla="*/ 140 h 170"/>
                <a:gd name="T40" fmla="*/ 74 w 171"/>
                <a:gd name="T41" fmla="*/ 106 h 170"/>
                <a:gd name="T42" fmla="*/ 77 w 171"/>
                <a:gd name="T43" fmla="*/ 104 h 170"/>
                <a:gd name="T44" fmla="*/ 79 w 171"/>
                <a:gd name="T45" fmla="*/ 101 h 170"/>
                <a:gd name="T46" fmla="*/ 98 w 171"/>
                <a:gd name="T47" fmla="*/ 82 h 170"/>
                <a:gd name="T48" fmla="*/ 98 w 171"/>
                <a:gd name="T49" fmla="*/ 62 h 170"/>
                <a:gd name="T50" fmla="*/ 96 w 171"/>
                <a:gd name="T51" fmla="*/ 64 h 170"/>
                <a:gd name="T52" fmla="*/ 94 w 171"/>
                <a:gd name="T53" fmla="*/ 67 h 170"/>
                <a:gd name="T54" fmla="*/ 91 w 171"/>
                <a:gd name="T55" fmla="*/ 69 h 170"/>
                <a:gd name="T56" fmla="*/ 59 w 171"/>
                <a:gd name="T57" fmla="*/ 101 h 170"/>
                <a:gd name="T58" fmla="*/ 57 w 171"/>
                <a:gd name="T59" fmla="*/ 104 h 170"/>
                <a:gd name="T60" fmla="*/ 54 w 171"/>
                <a:gd name="T61" fmla="*/ 106 h 170"/>
                <a:gd name="T62" fmla="*/ 30 w 171"/>
                <a:gd name="T63" fmla="*/ 130 h 170"/>
                <a:gd name="T64" fmla="*/ 14 w 171"/>
                <a:gd name="T65" fmla="*/ 85 h 170"/>
                <a:gd name="T66" fmla="*/ 85 w 171"/>
                <a:gd name="T67" fmla="*/ 14 h 170"/>
                <a:gd name="T68" fmla="*/ 85 w 171"/>
                <a:gd name="T69" fmla="*/ 14 h 170"/>
                <a:gd name="T70" fmla="*/ 98 w 171"/>
                <a:gd name="T71" fmla="*/ 15 h 170"/>
                <a:gd name="T72" fmla="*/ 98 w 171"/>
                <a:gd name="T73" fmla="*/ 1 h 170"/>
                <a:gd name="T74" fmla="*/ 85 w 171"/>
                <a:gd name="T75" fmla="*/ 0 h 170"/>
                <a:gd name="T76" fmla="*/ 0 w 171"/>
                <a:gd name="T77" fmla="*/ 85 h 170"/>
                <a:gd name="T78" fmla="*/ 85 w 171"/>
                <a:gd name="T7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1" h="170">
                  <a:moveTo>
                    <a:pt x="98" y="170"/>
                  </a:moveTo>
                  <a:cubicBezTo>
                    <a:pt x="139" y="163"/>
                    <a:pt x="171" y="128"/>
                    <a:pt x="171" y="85"/>
                  </a:cubicBezTo>
                  <a:cubicBezTo>
                    <a:pt x="171" y="42"/>
                    <a:pt x="139" y="7"/>
                    <a:pt x="98" y="1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110" y="17"/>
                    <a:pt x="121" y="23"/>
                    <a:pt x="130" y="30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4" y="67"/>
                    <a:pt x="114" y="67"/>
                    <a:pt x="114" y="6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50" y="52"/>
                    <a:pt x="156" y="68"/>
                    <a:pt x="156" y="85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56" y="120"/>
                    <a:pt x="131" y="149"/>
                    <a:pt x="98" y="155"/>
                  </a:cubicBezTo>
                  <a:lnTo>
                    <a:pt x="98" y="170"/>
                  </a:lnTo>
                  <a:close/>
                  <a:moveTo>
                    <a:pt x="85" y="170"/>
                  </a:moveTo>
                  <a:cubicBezTo>
                    <a:pt x="90" y="170"/>
                    <a:pt x="94" y="170"/>
                    <a:pt x="98" y="170"/>
                  </a:cubicBezTo>
                  <a:cubicBezTo>
                    <a:pt x="98" y="155"/>
                    <a:pt x="98" y="155"/>
                    <a:pt x="98" y="155"/>
                  </a:cubicBezTo>
                  <a:cubicBezTo>
                    <a:pt x="94" y="156"/>
                    <a:pt x="90" y="156"/>
                    <a:pt x="85" y="156"/>
                  </a:cubicBezTo>
                  <a:cubicBezTo>
                    <a:pt x="68" y="156"/>
                    <a:pt x="52" y="150"/>
                    <a:pt x="40" y="140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20" y="118"/>
                    <a:pt x="14" y="102"/>
                    <a:pt x="14" y="85"/>
                  </a:cubicBezTo>
                  <a:cubicBezTo>
                    <a:pt x="14" y="46"/>
                    <a:pt x="46" y="1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90" y="14"/>
                    <a:pt x="94" y="14"/>
                    <a:pt x="98" y="15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4" y="0"/>
                    <a:pt x="90" y="0"/>
                    <a:pt x="85" y="0"/>
                  </a:cubicBezTo>
                  <a:cubicBezTo>
                    <a:pt x="38" y="0"/>
                    <a:pt x="0" y="38"/>
                    <a:pt x="0" y="85"/>
                  </a:cubicBezTo>
                  <a:cubicBezTo>
                    <a:pt x="0" y="132"/>
                    <a:pt x="38" y="170"/>
                    <a:pt x="85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3" name="Freeform 125"/>
            <p:cNvSpPr>
              <a:spLocks noEditPoints="1"/>
            </p:cNvSpPr>
            <p:nvPr/>
          </p:nvSpPr>
          <p:spPr bwMode="auto">
            <a:xfrm>
              <a:off x="6524625" y="2305050"/>
              <a:ext cx="608013" cy="150813"/>
            </a:xfrm>
            <a:custGeom>
              <a:avLst/>
              <a:gdLst>
                <a:gd name="T0" fmla="*/ 191 w 383"/>
                <a:gd name="T1" fmla="*/ 78 h 95"/>
                <a:gd name="T2" fmla="*/ 328 w 383"/>
                <a:gd name="T3" fmla="*/ 78 h 95"/>
                <a:gd name="T4" fmla="*/ 340 w 383"/>
                <a:gd name="T5" fmla="*/ 95 h 95"/>
                <a:gd name="T6" fmla="*/ 383 w 383"/>
                <a:gd name="T7" fmla="*/ 95 h 95"/>
                <a:gd name="T8" fmla="*/ 312 w 383"/>
                <a:gd name="T9" fmla="*/ 0 h 95"/>
                <a:gd name="T10" fmla="*/ 267 w 383"/>
                <a:gd name="T11" fmla="*/ 0 h 95"/>
                <a:gd name="T12" fmla="*/ 276 w 383"/>
                <a:gd name="T13" fmla="*/ 12 h 95"/>
                <a:gd name="T14" fmla="*/ 191 w 383"/>
                <a:gd name="T15" fmla="*/ 12 h 95"/>
                <a:gd name="T16" fmla="*/ 191 w 383"/>
                <a:gd name="T17" fmla="*/ 38 h 95"/>
                <a:gd name="T18" fmla="*/ 295 w 383"/>
                <a:gd name="T19" fmla="*/ 38 h 95"/>
                <a:gd name="T20" fmla="*/ 309 w 383"/>
                <a:gd name="T21" fmla="*/ 54 h 95"/>
                <a:gd name="T22" fmla="*/ 191 w 383"/>
                <a:gd name="T23" fmla="*/ 54 h 95"/>
                <a:gd name="T24" fmla="*/ 191 w 383"/>
                <a:gd name="T25" fmla="*/ 78 h 95"/>
                <a:gd name="T26" fmla="*/ 56 w 383"/>
                <a:gd name="T27" fmla="*/ 78 h 95"/>
                <a:gd name="T28" fmla="*/ 191 w 383"/>
                <a:gd name="T29" fmla="*/ 78 h 95"/>
                <a:gd name="T30" fmla="*/ 191 w 383"/>
                <a:gd name="T31" fmla="*/ 54 h 95"/>
                <a:gd name="T32" fmla="*/ 75 w 383"/>
                <a:gd name="T33" fmla="*/ 54 h 95"/>
                <a:gd name="T34" fmla="*/ 87 w 383"/>
                <a:gd name="T35" fmla="*/ 38 h 95"/>
                <a:gd name="T36" fmla="*/ 87 w 383"/>
                <a:gd name="T37" fmla="*/ 38 h 95"/>
                <a:gd name="T38" fmla="*/ 191 w 383"/>
                <a:gd name="T39" fmla="*/ 38 h 95"/>
                <a:gd name="T40" fmla="*/ 191 w 383"/>
                <a:gd name="T41" fmla="*/ 12 h 95"/>
                <a:gd name="T42" fmla="*/ 106 w 383"/>
                <a:gd name="T43" fmla="*/ 12 h 95"/>
                <a:gd name="T44" fmla="*/ 115 w 383"/>
                <a:gd name="T45" fmla="*/ 0 h 95"/>
                <a:gd name="T46" fmla="*/ 73 w 383"/>
                <a:gd name="T47" fmla="*/ 0 h 95"/>
                <a:gd name="T48" fmla="*/ 0 w 383"/>
                <a:gd name="T49" fmla="*/ 95 h 95"/>
                <a:gd name="T50" fmla="*/ 45 w 383"/>
                <a:gd name="T51" fmla="*/ 95 h 95"/>
                <a:gd name="T52" fmla="*/ 56 w 383"/>
                <a:gd name="T53" fmla="*/ 7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3" h="95">
                  <a:moveTo>
                    <a:pt x="191" y="78"/>
                  </a:moveTo>
                  <a:lnTo>
                    <a:pt x="328" y="78"/>
                  </a:lnTo>
                  <a:lnTo>
                    <a:pt x="340" y="95"/>
                  </a:lnTo>
                  <a:lnTo>
                    <a:pt x="383" y="95"/>
                  </a:lnTo>
                  <a:lnTo>
                    <a:pt x="312" y="0"/>
                  </a:lnTo>
                  <a:lnTo>
                    <a:pt x="267" y="0"/>
                  </a:lnTo>
                  <a:lnTo>
                    <a:pt x="276" y="12"/>
                  </a:lnTo>
                  <a:lnTo>
                    <a:pt x="191" y="12"/>
                  </a:lnTo>
                  <a:lnTo>
                    <a:pt x="191" y="38"/>
                  </a:lnTo>
                  <a:lnTo>
                    <a:pt x="295" y="38"/>
                  </a:lnTo>
                  <a:lnTo>
                    <a:pt x="309" y="54"/>
                  </a:lnTo>
                  <a:lnTo>
                    <a:pt x="191" y="54"/>
                  </a:lnTo>
                  <a:lnTo>
                    <a:pt x="191" y="78"/>
                  </a:lnTo>
                  <a:close/>
                  <a:moveTo>
                    <a:pt x="56" y="78"/>
                  </a:moveTo>
                  <a:lnTo>
                    <a:pt x="191" y="78"/>
                  </a:lnTo>
                  <a:lnTo>
                    <a:pt x="191" y="54"/>
                  </a:lnTo>
                  <a:lnTo>
                    <a:pt x="75" y="54"/>
                  </a:lnTo>
                  <a:lnTo>
                    <a:pt x="87" y="38"/>
                  </a:lnTo>
                  <a:lnTo>
                    <a:pt x="87" y="38"/>
                  </a:lnTo>
                  <a:lnTo>
                    <a:pt x="191" y="38"/>
                  </a:lnTo>
                  <a:lnTo>
                    <a:pt x="191" y="12"/>
                  </a:lnTo>
                  <a:lnTo>
                    <a:pt x="106" y="12"/>
                  </a:lnTo>
                  <a:lnTo>
                    <a:pt x="115" y="0"/>
                  </a:lnTo>
                  <a:lnTo>
                    <a:pt x="73" y="0"/>
                  </a:lnTo>
                  <a:lnTo>
                    <a:pt x="0" y="95"/>
                  </a:lnTo>
                  <a:lnTo>
                    <a:pt x="45" y="95"/>
                  </a:lnTo>
                  <a:lnTo>
                    <a:pt x="5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4" name="Freeform 126"/>
            <p:cNvSpPr>
              <a:spLocks noEditPoints="1"/>
            </p:cNvSpPr>
            <p:nvPr/>
          </p:nvSpPr>
          <p:spPr bwMode="auto">
            <a:xfrm>
              <a:off x="6557963" y="1714500"/>
              <a:ext cx="555625" cy="568325"/>
            </a:xfrm>
            <a:custGeom>
              <a:avLst/>
              <a:gdLst>
                <a:gd name="T0" fmla="*/ 291 w 350"/>
                <a:gd name="T1" fmla="*/ 0 h 358"/>
                <a:gd name="T2" fmla="*/ 321 w 350"/>
                <a:gd name="T3" fmla="*/ 74 h 358"/>
                <a:gd name="T4" fmla="*/ 321 w 350"/>
                <a:gd name="T5" fmla="*/ 251 h 358"/>
                <a:gd name="T6" fmla="*/ 291 w 350"/>
                <a:gd name="T7" fmla="*/ 284 h 358"/>
                <a:gd name="T8" fmla="*/ 321 w 350"/>
                <a:gd name="T9" fmla="*/ 317 h 358"/>
                <a:gd name="T10" fmla="*/ 291 w 350"/>
                <a:gd name="T11" fmla="*/ 317 h 358"/>
                <a:gd name="T12" fmla="*/ 350 w 350"/>
                <a:gd name="T13" fmla="*/ 358 h 358"/>
                <a:gd name="T14" fmla="*/ 350 w 350"/>
                <a:gd name="T15" fmla="*/ 0 h 358"/>
                <a:gd name="T16" fmla="*/ 175 w 350"/>
                <a:gd name="T17" fmla="*/ 0 h 358"/>
                <a:gd name="T18" fmla="*/ 277 w 350"/>
                <a:gd name="T19" fmla="*/ 24 h 358"/>
                <a:gd name="T20" fmla="*/ 175 w 350"/>
                <a:gd name="T21" fmla="*/ 45 h 358"/>
                <a:gd name="T22" fmla="*/ 291 w 350"/>
                <a:gd name="T23" fmla="*/ 74 h 358"/>
                <a:gd name="T24" fmla="*/ 291 w 350"/>
                <a:gd name="T25" fmla="*/ 0 h 358"/>
                <a:gd name="T26" fmla="*/ 291 w 350"/>
                <a:gd name="T27" fmla="*/ 358 h 358"/>
                <a:gd name="T28" fmla="*/ 260 w 350"/>
                <a:gd name="T29" fmla="*/ 317 h 358"/>
                <a:gd name="T30" fmla="*/ 291 w 350"/>
                <a:gd name="T31" fmla="*/ 284 h 358"/>
                <a:gd name="T32" fmla="*/ 175 w 350"/>
                <a:gd name="T33" fmla="*/ 251 h 358"/>
                <a:gd name="T34" fmla="*/ 175 w 350"/>
                <a:gd name="T35" fmla="*/ 0 h 358"/>
                <a:gd name="T36" fmla="*/ 59 w 350"/>
                <a:gd name="T37" fmla="*/ 74 h 358"/>
                <a:gd name="T38" fmla="*/ 175 w 350"/>
                <a:gd name="T39" fmla="*/ 45 h 358"/>
                <a:gd name="T40" fmla="*/ 73 w 350"/>
                <a:gd name="T41" fmla="*/ 24 h 358"/>
                <a:gd name="T42" fmla="*/ 175 w 350"/>
                <a:gd name="T43" fmla="*/ 24 h 358"/>
                <a:gd name="T44" fmla="*/ 175 w 350"/>
                <a:gd name="T45" fmla="*/ 0 h 358"/>
                <a:gd name="T46" fmla="*/ 175 w 350"/>
                <a:gd name="T47" fmla="*/ 358 h 358"/>
                <a:gd name="T48" fmla="*/ 59 w 350"/>
                <a:gd name="T49" fmla="*/ 251 h 358"/>
                <a:gd name="T50" fmla="*/ 90 w 350"/>
                <a:gd name="T51" fmla="*/ 284 h 358"/>
                <a:gd name="T52" fmla="*/ 90 w 350"/>
                <a:gd name="T53" fmla="*/ 317 h 358"/>
                <a:gd name="T54" fmla="*/ 59 w 350"/>
                <a:gd name="T55" fmla="*/ 358 h 358"/>
                <a:gd name="T56" fmla="*/ 0 w 350"/>
                <a:gd name="T57" fmla="*/ 0 h 358"/>
                <a:gd name="T58" fmla="*/ 59 w 350"/>
                <a:gd name="T59" fmla="*/ 358 h 358"/>
                <a:gd name="T60" fmla="*/ 26 w 350"/>
                <a:gd name="T61" fmla="*/ 317 h 358"/>
                <a:gd name="T62" fmla="*/ 59 w 350"/>
                <a:gd name="T63" fmla="*/ 284 h 358"/>
                <a:gd name="T64" fmla="*/ 26 w 350"/>
                <a:gd name="T65" fmla="*/ 251 h 358"/>
                <a:gd name="T66" fmla="*/ 59 w 350"/>
                <a:gd name="T67" fmla="*/ 7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0" h="358">
                  <a:moveTo>
                    <a:pt x="350" y="0"/>
                  </a:moveTo>
                  <a:lnTo>
                    <a:pt x="291" y="0"/>
                  </a:lnTo>
                  <a:lnTo>
                    <a:pt x="291" y="74"/>
                  </a:lnTo>
                  <a:lnTo>
                    <a:pt x="321" y="74"/>
                  </a:lnTo>
                  <a:lnTo>
                    <a:pt x="321" y="251"/>
                  </a:lnTo>
                  <a:lnTo>
                    <a:pt x="321" y="251"/>
                  </a:lnTo>
                  <a:lnTo>
                    <a:pt x="291" y="251"/>
                  </a:lnTo>
                  <a:lnTo>
                    <a:pt x="291" y="284"/>
                  </a:lnTo>
                  <a:lnTo>
                    <a:pt x="321" y="284"/>
                  </a:lnTo>
                  <a:lnTo>
                    <a:pt x="321" y="317"/>
                  </a:lnTo>
                  <a:lnTo>
                    <a:pt x="321" y="317"/>
                  </a:lnTo>
                  <a:lnTo>
                    <a:pt x="291" y="317"/>
                  </a:lnTo>
                  <a:lnTo>
                    <a:pt x="291" y="358"/>
                  </a:lnTo>
                  <a:lnTo>
                    <a:pt x="350" y="358"/>
                  </a:lnTo>
                  <a:lnTo>
                    <a:pt x="350" y="0"/>
                  </a:lnTo>
                  <a:lnTo>
                    <a:pt x="350" y="0"/>
                  </a:lnTo>
                  <a:close/>
                  <a:moveTo>
                    <a:pt x="291" y="0"/>
                  </a:moveTo>
                  <a:lnTo>
                    <a:pt x="175" y="0"/>
                  </a:lnTo>
                  <a:lnTo>
                    <a:pt x="175" y="24"/>
                  </a:lnTo>
                  <a:lnTo>
                    <a:pt x="277" y="24"/>
                  </a:lnTo>
                  <a:lnTo>
                    <a:pt x="277" y="45"/>
                  </a:lnTo>
                  <a:lnTo>
                    <a:pt x="175" y="45"/>
                  </a:lnTo>
                  <a:lnTo>
                    <a:pt x="175" y="74"/>
                  </a:lnTo>
                  <a:lnTo>
                    <a:pt x="291" y="74"/>
                  </a:lnTo>
                  <a:lnTo>
                    <a:pt x="291" y="0"/>
                  </a:lnTo>
                  <a:lnTo>
                    <a:pt x="291" y="0"/>
                  </a:lnTo>
                  <a:close/>
                  <a:moveTo>
                    <a:pt x="175" y="358"/>
                  </a:moveTo>
                  <a:lnTo>
                    <a:pt x="291" y="358"/>
                  </a:lnTo>
                  <a:lnTo>
                    <a:pt x="291" y="317"/>
                  </a:lnTo>
                  <a:lnTo>
                    <a:pt x="260" y="317"/>
                  </a:lnTo>
                  <a:lnTo>
                    <a:pt x="260" y="284"/>
                  </a:lnTo>
                  <a:lnTo>
                    <a:pt x="291" y="284"/>
                  </a:lnTo>
                  <a:lnTo>
                    <a:pt x="291" y="251"/>
                  </a:lnTo>
                  <a:lnTo>
                    <a:pt x="175" y="251"/>
                  </a:lnTo>
                  <a:lnTo>
                    <a:pt x="175" y="358"/>
                  </a:lnTo>
                  <a:close/>
                  <a:moveTo>
                    <a:pt x="175" y="0"/>
                  </a:moveTo>
                  <a:lnTo>
                    <a:pt x="59" y="0"/>
                  </a:lnTo>
                  <a:lnTo>
                    <a:pt x="59" y="74"/>
                  </a:lnTo>
                  <a:lnTo>
                    <a:pt x="175" y="74"/>
                  </a:lnTo>
                  <a:lnTo>
                    <a:pt x="175" y="45"/>
                  </a:lnTo>
                  <a:lnTo>
                    <a:pt x="73" y="45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175" y="24"/>
                  </a:lnTo>
                  <a:lnTo>
                    <a:pt x="175" y="0"/>
                  </a:lnTo>
                  <a:lnTo>
                    <a:pt x="175" y="0"/>
                  </a:lnTo>
                  <a:close/>
                  <a:moveTo>
                    <a:pt x="59" y="358"/>
                  </a:moveTo>
                  <a:lnTo>
                    <a:pt x="175" y="358"/>
                  </a:lnTo>
                  <a:lnTo>
                    <a:pt x="175" y="251"/>
                  </a:lnTo>
                  <a:lnTo>
                    <a:pt x="59" y="251"/>
                  </a:lnTo>
                  <a:lnTo>
                    <a:pt x="59" y="284"/>
                  </a:lnTo>
                  <a:lnTo>
                    <a:pt x="90" y="284"/>
                  </a:lnTo>
                  <a:lnTo>
                    <a:pt x="90" y="317"/>
                  </a:lnTo>
                  <a:lnTo>
                    <a:pt x="90" y="317"/>
                  </a:lnTo>
                  <a:lnTo>
                    <a:pt x="59" y="317"/>
                  </a:lnTo>
                  <a:lnTo>
                    <a:pt x="59" y="358"/>
                  </a:lnTo>
                  <a:close/>
                  <a:moveTo>
                    <a:pt x="59" y="0"/>
                  </a:moveTo>
                  <a:lnTo>
                    <a:pt x="0" y="0"/>
                  </a:lnTo>
                  <a:lnTo>
                    <a:pt x="0" y="358"/>
                  </a:lnTo>
                  <a:lnTo>
                    <a:pt x="59" y="358"/>
                  </a:lnTo>
                  <a:lnTo>
                    <a:pt x="59" y="317"/>
                  </a:lnTo>
                  <a:lnTo>
                    <a:pt x="26" y="317"/>
                  </a:lnTo>
                  <a:lnTo>
                    <a:pt x="26" y="284"/>
                  </a:lnTo>
                  <a:lnTo>
                    <a:pt x="59" y="284"/>
                  </a:lnTo>
                  <a:lnTo>
                    <a:pt x="59" y="251"/>
                  </a:lnTo>
                  <a:lnTo>
                    <a:pt x="26" y="251"/>
                  </a:lnTo>
                  <a:lnTo>
                    <a:pt x="26" y="74"/>
                  </a:lnTo>
                  <a:lnTo>
                    <a:pt x="59" y="74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5" name="Freeform 127"/>
            <p:cNvSpPr/>
            <p:nvPr/>
          </p:nvSpPr>
          <p:spPr bwMode="auto">
            <a:xfrm>
              <a:off x="4197350" y="5392738"/>
              <a:ext cx="495300" cy="128588"/>
            </a:xfrm>
            <a:custGeom>
              <a:avLst/>
              <a:gdLst>
                <a:gd name="T0" fmla="*/ 203 w 312"/>
                <a:gd name="T1" fmla="*/ 43 h 81"/>
                <a:gd name="T2" fmla="*/ 108 w 312"/>
                <a:gd name="T3" fmla="*/ 43 h 81"/>
                <a:gd name="T4" fmla="*/ 108 w 312"/>
                <a:gd name="T5" fmla="*/ 0 h 81"/>
                <a:gd name="T6" fmla="*/ 0 w 312"/>
                <a:gd name="T7" fmla="*/ 0 h 81"/>
                <a:gd name="T8" fmla="*/ 0 w 312"/>
                <a:gd name="T9" fmla="*/ 81 h 81"/>
                <a:gd name="T10" fmla="*/ 312 w 312"/>
                <a:gd name="T11" fmla="*/ 81 h 81"/>
                <a:gd name="T12" fmla="*/ 312 w 312"/>
                <a:gd name="T13" fmla="*/ 0 h 81"/>
                <a:gd name="T14" fmla="*/ 203 w 312"/>
                <a:gd name="T15" fmla="*/ 0 h 81"/>
                <a:gd name="T16" fmla="*/ 203 w 312"/>
                <a:gd name="T17" fmla="*/ 4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81">
                  <a:moveTo>
                    <a:pt x="203" y="43"/>
                  </a:moveTo>
                  <a:lnTo>
                    <a:pt x="108" y="43"/>
                  </a:lnTo>
                  <a:lnTo>
                    <a:pt x="10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312" y="81"/>
                  </a:lnTo>
                  <a:lnTo>
                    <a:pt x="312" y="0"/>
                  </a:lnTo>
                  <a:lnTo>
                    <a:pt x="203" y="0"/>
                  </a:lnTo>
                  <a:lnTo>
                    <a:pt x="20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" name="Rectangle 128"/>
            <p:cNvSpPr>
              <a:spLocks noChangeArrowheads="1"/>
            </p:cNvSpPr>
            <p:nvPr/>
          </p:nvSpPr>
          <p:spPr bwMode="auto">
            <a:xfrm>
              <a:off x="4398963" y="5392738"/>
              <a:ext cx="93663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7" name="Freeform 129"/>
            <p:cNvSpPr>
              <a:spLocks noEditPoints="1"/>
            </p:cNvSpPr>
            <p:nvPr/>
          </p:nvSpPr>
          <p:spPr bwMode="auto">
            <a:xfrm>
              <a:off x="4197350" y="5103813"/>
              <a:ext cx="495300" cy="258763"/>
            </a:xfrm>
            <a:custGeom>
              <a:avLst/>
              <a:gdLst>
                <a:gd name="T0" fmla="*/ 234 w 312"/>
                <a:gd name="T1" fmla="*/ 0 h 163"/>
                <a:gd name="T2" fmla="*/ 156 w 312"/>
                <a:gd name="T3" fmla="*/ 0 h 163"/>
                <a:gd name="T4" fmla="*/ 156 w 312"/>
                <a:gd name="T5" fmla="*/ 28 h 163"/>
                <a:gd name="T6" fmla="*/ 205 w 312"/>
                <a:gd name="T7" fmla="*/ 28 h 163"/>
                <a:gd name="T8" fmla="*/ 205 w 312"/>
                <a:gd name="T9" fmla="*/ 59 h 163"/>
                <a:gd name="T10" fmla="*/ 156 w 312"/>
                <a:gd name="T11" fmla="*/ 59 h 163"/>
                <a:gd name="T12" fmla="*/ 156 w 312"/>
                <a:gd name="T13" fmla="*/ 163 h 163"/>
                <a:gd name="T14" fmla="*/ 203 w 312"/>
                <a:gd name="T15" fmla="*/ 163 h 163"/>
                <a:gd name="T16" fmla="*/ 312 w 312"/>
                <a:gd name="T17" fmla="*/ 163 h 163"/>
                <a:gd name="T18" fmla="*/ 312 w 312"/>
                <a:gd name="T19" fmla="*/ 59 h 163"/>
                <a:gd name="T20" fmla="*/ 234 w 312"/>
                <a:gd name="T21" fmla="*/ 59 h 163"/>
                <a:gd name="T22" fmla="*/ 234 w 312"/>
                <a:gd name="T23" fmla="*/ 0 h 163"/>
                <a:gd name="T24" fmla="*/ 156 w 312"/>
                <a:gd name="T25" fmla="*/ 0 h 163"/>
                <a:gd name="T26" fmla="*/ 80 w 312"/>
                <a:gd name="T27" fmla="*/ 0 h 163"/>
                <a:gd name="T28" fmla="*/ 80 w 312"/>
                <a:gd name="T29" fmla="*/ 59 h 163"/>
                <a:gd name="T30" fmla="*/ 0 w 312"/>
                <a:gd name="T31" fmla="*/ 59 h 163"/>
                <a:gd name="T32" fmla="*/ 0 w 312"/>
                <a:gd name="T33" fmla="*/ 163 h 163"/>
                <a:gd name="T34" fmla="*/ 108 w 312"/>
                <a:gd name="T35" fmla="*/ 163 h 163"/>
                <a:gd name="T36" fmla="*/ 156 w 312"/>
                <a:gd name="T37" fmla="*/ 163 h 163"/>
                <a:gd name="T38" fmla="*/ 156 w 312"/>
                <a:gd name="T39" fmla="*/ 59 h 163"/>
                <a:gd name="T40" fmla="*/ 106 w 312"/>
                <a:gd name="T41" fmla="*/ 59 h 163"/>
                <a:gd name="T42" fmla="*/ 106 w 312"/>
                <a:gd name="T43" fmla="*/ 59 h 163"/>
                <a:gd name="T44" fmla="*/ 106 w 312"/>
                <a:gd name="T45" fmla="*/ 28 h 163"/>
                <a:gd name="T46" fmla="*/ 156 w 312"/>
                <a:gd name="T47" fmla="*/ 28 h 163"/>
                <a:gd name="T48" fmla="*/ 156 w 312"/>
                <a:gd name="T4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2" h="163">
                  <a:moveTo>
                    <a:pt x="234" y="0"/>
                  </a:moveTo>
                  <a:lnTo>
                    <a:pt x="156" y="0"/>
                  </a:lnTo>
                  <a:lnTo>
                    <a:pt x="156" y="28"/>
                  </a:lnTo>
                  <a:lnTo>
                    <a:pt x="205" y="28"/>
                  </a:lnTo>
                  <a:lnTo>
                    <a:pt x="205" y="59"/>
                  </a:lnTo>
                  <a:lnTo>
                    <a:pt x="156" y="59"/>
                  </a:lnTo>
                  <a:lnTo>
                    <a:pt x="156" y="163"/>
                  </a:lnTo>
                  <a:lnTo>
                    <a:pt x="203" y="163"/>
                  </a:lnTo>
                  <a:lnTo>
                    <a:pt x="312" y="163"/>
                  </a:lnTo>
                  <a:lnTo>
                    <a:pt x="312" y="59"/>
                  </a:lnTo>
                  <a:lnTo>
                    <a:pt x="234" y="59"/>
                  </a:lnTo>
                  <a:lnTo>
                    <a:pt x="234" y="0"/>
                  </a:lnTo>
                  <a:close/>
                  <a:moveTo>
                    <a:pt x="156" y="0"/>
                  </a:moveTo>
                  <a:lnTo>
                    <a:pt x="80" y="0"/>
                  </a:lnTo>
                  <a:lnTo>
                    <a:pt x="80" y="59"/>
                  </a:lnTo>
                  <a:lnTo>
                    <a:pt x="0" y="59"/>
                  </a:lnTo>
                  <a:lnTo>
                    <a:pt x="0" y="163"/>
                  </a:lnTo>
                  <a:lnTo>
                    <a:pt x="108" y="163"/>
                  </a:lnTo>
                  <a:lnTo>
                    <a:pt x="156" y="163"/>
                  </a:lnTo>
                  <a:lnTo>
                    <a:pt x="156" y="59"/>
                  </a:lnTo>
                  <a:lnTo>
                    <a:pt x="106" y="59"/>
                  </a:lnTo>
                  <a:lnTo>
                    <a:pt x="106" y="59"/>
                  </a:lnTo>
                  <a:lnTo>
                    <a:pt x="106" y="28"/>
                  </a:lnTo>
                  <a:lnTo>
                    <a:pt x="156" y="28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8" name="Freeform 130"/>
            <p:cNvSpPr/>
            <p:nvPr/>
          </p:nvSpPr>
          <p:spPr bwMode="auto">
            <a:xfrm>
              <a:off x="9556750" y="1790700"/>
              <a:ext cx="623888" cy="712788"/>
            </a:xfrm>
            <a:custGeom>
              <a:avLst/>
              <a:gdLst>
                <a:gd name="T0" fmla="*/ 146 w 166"/>
                <a:gd name="T1" fmla="*/ 6 h 190"/>
                <a:gd name="T2" fmla="*/ 107 w 166"/>
                <a:gd name="T3" fmla="*/ 29 h 190"/>
                <a:gd name="T4" fmla="*/ 91 w 166"/>
                <a:gd name="T5" fmla="*/ 52 h 190"/>
                <a:gd name="T6" fmla="*/ 14 w 166"/>
                <a:gd name="T7" fmla="*/ 38 h 190"/>
                <a:gd name="T8" fmla="*/ 3 w 166"/>
                <a:gd name="T9" fmla="*/ 55 h 190"/>
                <a:gd name="T10" fmla="*/ 71 w 166"/>
                <a:gd name="T11" fmla="*/ 83 h 190"/>
                <a:gd name="T12" fmla="*/ 49 w 166"/>
                <a:gd name="T13" fmla="*/ 115 h 190"/>
                <a:gd name="T14" fmla="*/ 11 w 166"/>
                <a:gd name="T15" fmla="*/ 117 h 190"/>
                <a:gd name="T16" fmla="*/ 0 w 166"/>
                <a:gd name="T17" fmla="*/ 134 h 190"/>
                <a:gd name="T18" fmla="*/ 52 w 166"/>
                <a:gd name="T19" fmla="*/ 147 h 190"/>
                <a:gd name="T20" fmla="*/ 83 w 166"/>
                <a:gd name="T21" fmla="*/ 190 h 190"/>
                <a:gd name="T22" fmla="*/ 95 w 166"/>
                <a:gd name="T23" fmla="*/ 173 h 190"/>
                <a:gd name="T24" fmla="*/ 82 w 166"/>
                <a:gd name="T25" fmla="*/ 139 h 190"/>
                <a:gd name="T26" fmla="*/ 104 w 166"/>
                <a:gd name="T27" fmla="*/ 105 h 190"/>
                <a:gd name="T28" fmla="*/ 155 w 166"/>
                <a:gd name="T29" fmla="*/ 156 h 190"/>
                <a:gd name="T30" fmla="*/ 166 w 166"/>
                <a:gd name="T31" fmla="*/ 139 h 190"/>
                <a:gd name="T32" fmla="*/ 125 w 166"/>
                <a:gd name="T33" fmla="*/ 75 h 190"/>
                <a:gd name="T34" fmla="*/ 140 w 166"/>
                <a:gd name="T35" fmla="*/ 51 h 190"/>
                <a:gd name="T36" fmla="*/ 146 w 166"/>
                <a:gd name="T37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190">
                  <a:moveTo>
                    <a:pt x="146" y="6"/>
                  </a:moveTo>
                  <a:cubicBezTo>
                    <a:pt x="137" y="0"/>
                    <a:pt x="113" y="19"/>
                    <a:pt x="107" y="29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82" y="139"/>
                    <a:pt x="82" y="139"/>
                    <a:pt x="82" y="139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7" y="42"/>
                    <a:pt x="155" y="12"/>
                    <a:pt x="14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131"/>
            <p:cNvSpPr>
              <a:spLocks noEditPoints="1"/>
            </p:cNvSpPr>
            <p:nvPr/>
          </p:nvSpPr>
          <p:spPr bwMode="auto">
            <a:xfrm>
              <a:off x="2732088" y="771525"/>
              <a:ext cx="544513" cy="338138"/>
            </a:xfrm>
            <a:custGeom>
              <a:avLst/>
              <a:gdLst>
                <a:gd name="T0" fmla="*/ 270 w 343"/>
                <a:gd name="T1" fmla="*/ 213 h 213"/>
                <a:gd name="T2" fmla="*/ 343 w 343"/>
                <a:gd name="T3" fmla="*/ 213 h 213"/>
                <a:gd name="T4" fmla="*/ 343 w 343"/>
                <a:gd name="T5" fmla="*/ 119 h 213"/>
                <a:gd name="T6" fmla="*/ 303 w 343"/>
                <a:gd name="T7" fmla="*/ 119 h 213"/>
                <a:gd name="T8" fmla="*/ 303 w 343"/>
                <a:gd name="T9" fmla="*/ 0 h 213"/>
                <a:gd name="T10" fmla="*/ 270 w 343"/>
                <a:gd name="T11" fmla="*/ 0 h 213"/>
                <a:gd name="T12" fmla="*/ 270 w 343"/>
                <a:gd name="T13" fmla="*/ 149 h 213"/>
                <a:gd name="T14" fmla="*/ 301 w 343"/>
                <a:gd name="T15" fmla="*/ 149 h 213"/>
                <a:gd name="T16" fmla="*/ 301 w 343"/>
                <a:gd name="T17" fmla="*/ 190 h 213"/>
                <a:gd name="T18" fmla="*/ 301 w 343"/>
                <a:gd name="T19" fmla="*/ 190 h 213"/>
                <a:gd name="T20" fmla="*/ 270 w 343"/>
                <a:gd name="T21" fmla="*/ 190 h 213"/>
                <a:gd name="T22" fmla="*/ 270 w 343"/>
                <a:gd name="T23" fmla="*/ 213 h 213"/>
                <a:gd name="T24" fmla="*/ 223 w 343"/>
                <a:gd name="T25" fmla="*/ 0 h 213"/>
                <a:gd name="T26" fmla="*/ 223 w 343"/>
                <a:gd name="T27" fmla="*/ 119 h 213"/>
                <a:gd name="T28" fmla="*/ 171 w 343"/>
                <a:gd name="T29" fmla="*/ 119 h 213"/>
                <a:gd name="T30" fmla="*/ 171 w 343"/>
                <a:gd name="T31" fmla="*/ 149 h 213"/>
                <a:gd name="T32" fmla="*/ 201 w 343"/>
                <a:gd name="T33" fmla="*/ 149 h 213"/>
                <a:gd name="T34" fmla="*/ 201 w 343"/>
                <a:gd name="T35" fmla="*/ 190 h 213"/>
                <a:gd name="T36" fmla="*/ 201 w 343"/>
                <a:gd name="T37" fmla="*/ 190 h 213"/>
                <a:gd name="T38" fmla="*/ 171 w 343"/>
                <a:gd name="T39" fmla="*/ 190 h 213"/>
                <a:gd name="T40" fmla="*/ 171 w 343"/>
                <a:gd name="T41" fmla="*/ 213 h 213"/>
                <a:gd name="T42" fmla="*/ 270 w 343"/>
                <a:gd name="T43" fmla="*/ 213 h 213"/>
                <a:gd name="T44" fmla="*/ 270 w 343"/>
                <a:gd name="T45" fmla="*/ 190 h 213"/>
                <a:gd name="T46" fmla="*/ 242 w 343"/>
                <a:gd name="T47" fmla="*/ 190 h 213"/>
                <a:gd name="T48" fmla="*/ 242 w 343"/>
                <a:gd name="T49" fmla="*/ 149 h 213"/>
                <a:gd name="T50" fmla="*/ 270 w 343"/>
                <a:gd name="T51" fmla="*/ 149 h 213"/>
                <a:gd name="T52" fmla="*/ 270 w 343"/>
                <a:gd name="T53" fmla="*/ 0 h 213"/>
                <a:gd name="T54" fmla="*/ 223 w 343"/>
                <a:gd name="T55" fmla="*/ 0 h 213"/>
                <a:gd name="T56" fmla="*/ 171 w 343"/>
                <a:gd name="T57" fmla="*/ 119 h 213"/>
                <a:gd name="T58" fmla="*/ 74 w 343"/>
                <a:gd name="T59" fmla="*/ 119 h 213"/>
                <a:gd name="T60" fmla="*/ 74 w 343"/>
                <a:gd name="T61" fmla="*/ 149 h 213"/>
                <a:gd name="T62" fmla="*/ 102 w 343"/>
                <a:gd name="T63" fmla="*/ 149 h 213"/>
                <a:gd name="T64" fmla="*/ 102 w 343"/>
                <a:gd name="T65" fmla="*/ 190 h 213"/>
                <a:gd name="T66" fmla="*/ 102 w 343"/>
                <a:gd name="T67" fmla="*/ 190 h 213"/>
                <a:gd name="T68" fmla="*/ 74 w 343"/>
                <a:gd name="T69" fmla="*/ 190 h 213"/>
                <a:gd name="T70" fmla="*/ 74 w 343"/>
                <a:gd name="T71" fmla="*/ 213 h 213"/>
                <a:gd name="T72" fmla="*/ 171 w 343"/>
                <a:gd name="T73" fmla="*/ 213 h 213"/>
                <a:gd name="T74" fmla="*/ 171 w 343"/>
                <a:gd name="T75" fmla="*/ 190 h 213"/>
                <a:gd name="T76" fmla="*/ 142 w 343"/>
                <a:gd name="T77" fmla="*/ 190 h 213"/>
                <a:gd name="T78" fmla="*/ 142 w 343"/>
                <a:gd name="T79" fmla="*/ 149 h 213"/>
                <a:gd name="T80" fmla="*/ 171 w 343"/>
                <a:gd name="T81" fmla="*/ 149 h 213"/>
                <a:gd name="T82" fmla="*/ 171 w 343"/>
                <a:gd name="T83" fmla="*/ 119 h 213"/>
                <a:gd name="T84" fmla="*/ 74 w 343"/>
                <a:gd name="T85" fmla="*/ 119 h 213"/>
                <a:gd name="T86" fmla="*/ 0 w 343"/>
                <a:gd name="T87" fmla="*/ 119 h 213"/>
                <a:gd name="T88" fmla="*/ 0 w 343"/>
                <a:gd name="T89" fmla="*/ 213 h 213"/>
                <a:gd name="T90" fmla="*/ 74 w 343"/>
                <a:gd name="T91" fmla="*/ 213 h 213"/>
                <a:gd name="T92" fmla="*/ 74 w 343"/>
                <a:gd name="T93" fmla="*/ 190 h 213"/>
                <a:gd name="T94" fmla="*/ 43 w 343"/>
                <a:gd name="T95" fmla="*/ 190 h 213"/>
                <a:gd name="T96" fmla="*/ 43 w 343"/>
                <a:gd name="T97" fmla="*/ 149 h 213"/>
                <a:gd name="T98" fmla="*/ 74 w 343"/>
                <a:gd name="T99" fmla="*/ 149 h 213"/>
                <a:gd name="T100" fmla="*/ 74 w 343"/>
                <a:gd name="T101" fmla="*/ 11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3" h="213">
                  <a:moveTo>
                    <a:pt x="270" y="213"/>
                  </a:moveTo>
                  <a:lnTo>
                    <a:pt x="343" y="213"/>
                  </a:lnTo>
                  <a:lnTo>
                    <a:pt x="343" y="119"/>
                  </a:lnTo>
                  <a:lnTo>
                    <a:pt x="303" y="119"/>
                  </a:lnTo>
                  <a:lnTo>
                    <a:pt x="303" y="0"/>
                  </a:lnTo>
                  <a:lnTo>
                    <a:pt x="270" y="0"/>
                  </a:lnTo>
                  <a:lnTo>
                    <a:pt x="270" y="149"/>
                  </a:lnTo>
                  <a:lnTo>
                    <a:pt x="301" y="149"/>
                  </a:lnTo>
                  <a:lnTo>
                    <a:pt x="301" y="190"/>
                  </a:lnTo>
                  <a:lnTo>
                    <a:pt x="301" y="190"/>
                  </a:lnTo>
                  <a:lnTo>
                    <a:pt x="270" y="190"/>
                  </a:lnTo>
                  <a:lnTo>
                    <a:pt x="270" y="213"/>
                  </a:lnTo>
                  <a:close/>
                  <a:moveTo>
                    <a:pt x="223" y="0"/>
                  </a:moveTo>
                  <a:lnTo>
                    <a:pt x="223" y="119"/>
                  </a:lnTo>
                  <a:lnTo>
                    <a:pt x="171" y="119"/>
                  </a:lnTo>
                  <a:lnTo>
                    <a:pt x="171" y="149"/>
                  </a:lnTo>
                  <a:lnTo>
                    <a:pt x="201" y="149"/>
                  </a:lnTo>
                  <a:lnTo>
                    <a:pt x="201" y="190"/>
                  </a:lnTo>
                  <a:lnTo>
                    <a:pt x="201" y="190"/>
                  </a:lnTo>
                  <a:lnTo>
                    <a:pt x="171" y="190"/>
                  </a:lnTo>
                  <a:lnTo>
                    <a:pt x="171" y="213"/>
                  </a:lnTo>
                  <a:lnTo>
                    <a:pt x="270" y="213"/>
                  </a:lnTo>
                  <a:lnTo>
                    <a:pt x="270" y="190"/>
                  </a:lnTo>
                  <a:lnTo>
                    <a:pt x="242" y="190"/>
                  </a:lnTo>
                  <a:lnTo>
                    <a:pt x="242" y="149"/>
                  </a:lnTo>
                  <a:lnTo>
                    <a:pt x="270" y="149"/>
                  </a:lnTo>
                  <a:lnTo>
                    <a:pt x="270" y="0"/>
                  </a:lnTo>
                  <a:lnTo>
                    <a:pt x="223" y="0"/>
                  </a:lnTo>
                  <a:close/>
                  <a:moveTo>
                    <a:pt x="171" y="119"/>
                  </a:moveTo>
                  <a:lnTo>
                    <a:pt x="74" y="119"/>
                  </a:lnTo>
                  <a:lnTo>
                    <a:pt x="74" y="149"/>
                  </a:lnTo>
                  <a:lnTo>
                    <a:pt x="102" y="149"/>
                  </a:lnTo>
                  <a:lnTo>
                    <a:pt x="102" y="190"/>
                  </a:lnTo>
                  <a:lnTo>
                    <a:pt x="102" y="190"/>
                  </a:lnTo>
                  <a:lnTo>
                    <a:pt x="74" y="190"/>
                  </a:lnTo>
                  <a:lnTo>
                    <a:pt x="74" y="213"/>
                  </a:lnTo>
                  <a:lnTo>
                    <a:pt x="171" y="213"/>
                  </a:lnTo>
                  <a:lnTo>
                    <a:pt x="171" y="190"/>
                  </a:lnTo>
                  <a:lnTo>
                    <a:pt x="142" y="190"/>
                  </a:lnTo>
                  <a:lnTo>
                    <a:pt x="142" y="149"/>
                  </a:lnTo>
                  <a:lnTo>
                    <a:pt x="171" y="149"/>
                  </a:lnTo>
                  <a:lnTo>
                    <a:pt x="171" y="119"/>
                  </a:lnTo>
                  <a:close/>
                  <a:moveTo>
                    <a:pt x="74" y="119"/>
                  </a:moveTo>
                  <a:lnTo>
                    <a:pt x="0" y="119"/>
                  </a:lnTo>
                  <a:lnTo>
                    <a:pt x="0" y="213"/>
                  </a:lnTo>
                  <a:lnTo>
                    <a:pt x="74" y="213"/>
                  </a:lnTo>
                  <a:lnTo>
                    <a:pt x="74" y="190"/>
                  </a:lnTo>
                  <a:lnTo>
                    <a:pt x="43" y="190"/>
                  </a:lnTo>
                  <a:lnTo>
                    <a:pt x="43" y="149"/>
                  </a:lnTo>
                  <a:lnTo>
                    <a:pt x="74" y="149"/>
                  </a:lnTo>
                  <a:lnTo>
                    <a:pt x="74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132"/>
            <p:cNvSpPr/>
            <p:nvPr/>
          </p:nvSpPr>
          <p:spPr bwMode="auto">
            <a:xfrm>
              <a:off x="2601913" y="1128713"/>
              <a:ext cx="738188" cy="241300"/>
            </a:xfrm>
            <a:custGeom>
              <a:avLst/>
              <a:gdLst>
                <a:gd name="T0" fmla="*/ 449 w 465"/>
                <a:gd name="T1" fmla="*/ 152 h 152"/>
                <a:gd name="T2" fmla="*/ 465 w 465"/>
                <a:gd name="T3" fmla="*/ 0 h 152"/>
                <a:gd name="T4" fmla="*/ 0 w 465"/>
                <a:gd name="T5" fmla="*/ 0 h 152"/>
                <a:gd name="T6" fmla="*/ 52 w 465"/>
                <a:gd name="T7" fmla="*/ 152 h 152"/>
                <a:gd name="T8" fmla="*/ 449 w 465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152">
                  <a:moveTo>
                    <a:pt x="449" y="152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52" y="152"/>
                  </a:lnTo>
                  <a:lnTo>
                    <a:pt x="44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133"/>
            <p:cNvSpPr>
              <a:spLocks noEditPoints="1"/>
            </p:cNvSpPr>
            <p:nvPr/>
          </p:nvSpPr>
          <p:spPr bwMode="auto">
            <a:xfrm>
              <a:off x="1479550" y="787400"/>
              <a:ext cx="377825" cy="612775"/>
            </a:xfrm>
            <a:custGeom>
              <a:avLst/>
              <a:gdLst>
                <a:gd name="T0" fmla="*/ 238 w 238"/>
                <a:gd name="T1" fmla="*/ 386 h 386"/>
                <a:gd name="T2" fmla="*/ 212 w 238"/>
                <a:gd name="T3" fmla="*/ 7 h 386"/>
                <a:gd name="T4" fmla="*/ 191 w 238"/>
                <a:gd name="T5" fmla="*/ 0 h 386"/>
                <a:gd name="T6" fmla="*/ 212 w 238"/>
                <a:gd name="T7" fmla="*/ 31 h 386"/>
                <a:gd name="T8" fmla="*/ 212 w 238"/>
                <a:gd name="T9" fmla="*/ 248 h 386"/>
                <a:gd name="T10" fmla="*/ 191 w 238"/>
                <a:gd name="T11" fmla="*/ 277 h 386"/>
                <a:gd name="T12" fmla="*/ 212 w 238"/>
                <a:gd name="T13" fmla="*/ 307 h 386"/>
                <a:gd name="T14" fmla="*/ 191 w 238"/>
                <a:gd name="T15" fmla="*/ 307 h 386"/>
                <a:gd name="T16" fmla="*/ 212 w 238"/>
                <a:gd name="T17" fmla="*/ 329 h 386"/>
                <a:gd name="T18" fmla="*/ 212 w 238"/>
                <a:gd name="T19" fmla="*/ 360 h 386"/>
                <a:gd name="T20" fmla="*/ 191 w 238"/>
                <a:gd name="T21" fmla="*/ 386 h 386"/>
                <a:gd name="T22" fmla="*/ 168 w 238"/>
                <a:gd name="T23" fmla="*/ 7 h 386"/>
                <a:gd name="T24" fmla="*/ 118 w 238"/>
                <a:gd name="T25" fmla="*/ 31 h 386"/>
                <a:gd name="T26" fmla="*/ 191 w 238"/>
                <a:gd name="T27" fmla="*/ 0 h 386"/>
                <a:gd name="T28" fmla="*/ 168 w 238"/>
                <a:gd name="T29" fmla="*/ 0 h 386"/>
                <a:gd name="T30" fmla="*/ 191 w 238"/>
                <a:gd name="T31" fmla="*/ 386 h 386"/>
                <a:gd name="T32" fmla="*/ 168 w 238"/>
                <a:gd name="T33" fmla="*/ 360 h 386"/>
                <a:gd name="T34" fmla="*/ 191 w 238"/>
                <a:gd name="T35" fmla="*/ 329 h 386"/>
                <a:gd name="T36" fmla="*/ 168 w 238"/>
                <a:gd name="T37" fmla="*/ 307 h 386"/>
                <a:gd name="T38" fmla="*/ 191 w 238"/>
                <a:gd name="T39" fmla="*/ 277 h 386"/>
                <a:gd name="T40" fmla="*/ 118 w 238"/>
                <a:gd name="T41" fmla="*/ 248 h 386"/>
                <a:gd name="T42" fmla="*/ 142 w 238"/>
                <a:gd name="T43" fmla="*/ 277 h 386"/>
                <a:gd name="T44" fmla="*/ 142 w 238"/>
                <a:gd name="T45" fmla="*/ 307 h 386"/>
                <a:gd name="T46" fmla="*/ 118 w 238"/>
                <a:gd name="T47" fmla="*/ 329 h 386"/>
                <a:gd name="T48" fmla="*/ 142 w 238"/>
                <a:gd name="T49" fmla="*/ 360 h 386"/>
                <a:gd name="T50" fmla="*/ 118 w 238"/>
                <a:gd name="T51" fmla="*/ 360 h 386"/>
                <a:gd name="T52" fmla="*/ 118 w 238"/>
                <a:gd name="T53" fmla="*/ 7 h 386"/>
                <a:gd name="T54" fmla="*/ 47 w 238"/>
                <a:gd name="T55" fmla="*/ 31 h 386"/>
                <a:gd name="T56" fmla="*/ 118 w 238"/>
                <a:gd name="T57" fmla="*/ 7 h 386"/>
                <a:gd name="T58" fmla="*/ 47 w 238"/>
                <a:gd name="T59" fmla="*/ 386 h 386"/>
                <a:gd name="T60" fmla="*/ 118 w 238"/>
                <a:gd name="T61" fmla="*/ 360 h 386"/>
                <a:gd name="T62" fmla="*/ 97 w 238"/>
                <a:gd name="T63" fmla="*/ 329 h 386"/>
                <a:gd name="T64" fmla="*/ 118 w 238"/>
                <a:gd name="T65" fmla="*/ 307 h 386"/>
                <a:gd name="T66" fmla="*/ 97 w 238"/>
                <a:gd name="T67" fmla="*/ 277 h 386"/>
                <a:gd name="T68" fmla="*/ 118 w 238"/>
                <a:gd name="T69" fmla="*/ 248 h 386"/>
                <a:gd name="T70" fmla="*/ 47 w 238"/>
                <a:gd name="T71" fmla="*/ 277 h 386"/>
                <a:gd name="T72" fmla="*/ 71 w 238"/>
                <a:gd name="T73" fmla="*/ 307 h 386"/>
                <a:gd name="T74" fmla="*/ 47 w 238"/>
                <a:gd name="T75" fmla="*/ 307 h 386"/>
                <a:gd name="T76" fmla="*/ 71 w 238"/>
                <a:gd name="T77" fmla="*/ 329 h 386"/>
                <a:gd name="T78" fmla="*/ 71 w 238"/>
                <a:gd name="T79" fmla="*/ 360 h 386"/>
                <a:gd name="T80" fmla="*/ 47 w 238"/>
                <a:gd name="T81" fmla="*/ 386 h 386"/>
                <a:gd name="T82" fmla="*/ 0 w 238"/>
                <a:gd name="T83" fmla="*/ 7 h 386"/>
                <a:gd name="T84" fmla="*/ 47 w 238"/>
                <a:gd name="T85" fmla="*/ 386 h 386"/>
                <a:gd name="T86" fmla="*/ 26 w 238"/>
                <a:gd name="T87" fmla="*/ 360 h 386"/>
                <a:gd name="T88" fmla="*/ 47 w 238"/>
                <a:gd name="T89" fmla="*/ 329 h 386"/>
                <a:gd name="T90" fmla="*/ 26 w 238"/>
                <a:gd name="T91" fmla="*/ 307 h 386"/>
                <a:gd name="T92" fmla="*/ 47 w 238"/>
                <a:gd name="T93" fmla="*/ 277 h 386"/>
                <a:gd name="T94" fmla="*/ 26 w 238"/>
                <a:gd name="T95" fmla="*/ 248 h 386"/>
                <a:gd name="T96" fmla="*/ 47 w 238"/>
                <a:gd name="T97" fmla="*/ 3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8" h="386">
                  <a:moveTo>
                    <a:pt x="191" y="386"/>
                  </a:moveTo>
                  <a:lnTo>
                    <a:pt x="238" y="386"/>
                  </a:lnTo>
                  <a:lnTo>
                    <a:pt x="238" y="7"/>
                  </a:lnTo>
                  <a:lnTo>
                    <a:pt x="212" y="7"/>
                  </a:lnTo>
                  <a:lnTo>
                    <a:pt x="212" y="0"/>
                  </a:lnTo>
                  <a:lnTo>
                    <a:pt x="191" y="0"/>
                  </a:lnTo>
                  <a:lnTo>
                    <a:pt x="191" y="31"/>
                  </a:lnTo>
                  <a:lnTo>
                    <a:pt x="212" y="31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191" y="248"/>
                  </a:lnTo>
                  <a:lnTo>
                    <a:pt x="191" y="277"/>
                  </a:lnTo>
                  <a:lnTo>
                    <a:pt x="212" y="277"/>
                  </a:lnTo>
                  <a:lnTo>
                    <a:pt x="212" y="307"/>
                  </a:lnTo>
                  <a:lnTo>
                    <a:pt x="212" y="307"/>
                  </a:lnTo>
                  <a:lnTo>
                    <a:pt x="191" y="307"/>
                  </a:lnTo>
                  <a:lnTo>
                    <a:pt x="191" y="329"/>
                  </a:lnTo>
                  <a:lnTo>
                    <a:pt x="212" y="329"/>
                  </a:lnTo>
                  <a:lnTo>
                    <a:pt x="212" y="360"/>
                  </a:lnTo>
                  <a:lnTo>
                    <a:pt x="212" y="360"/>
                  </a:lnTo>
                  <a:lnTo>
                    <a:pt x="191" y="360"/>
                  </a:lnTo>
                  <a:lnTo>
                    <a:pt x="191" y="386"/>
                  </a:lnTo>
                  <a:close/>
                  <a:moveTo>
                    <a:pt x="168" y="0"/>
                  </a:moveTo>
                  <a:lnTo>
                    <a:pt x="168" y="7"/>
                  </a:lnTo>
                  <a:lnTo>
                    <a:pt x="118" y="7"/>
                  </a:lnTo>
                  <a:lnTo>
                    <a:pt x="118" y="31"/>
                  </a:lnTo>
                  <a:lnTo>
                    <a:pt x="191" y="31"/>
                  </a:lnTo>
                  <a:lnTo>
                    <a:pt x="191" y="0"/>
                  </a:lnTo>
                  <a:lnTo>
                    <a:pt x="168" y="0"/>
                  </a:lnTo>
                  <a:lnTo>
                    <a:pt x="168" y="0"/>
                  </a:lnTo>
                  <a:close/>
                  <a:moveTo>
                    <a:pt x="118" y="386"/>
                  </a:moveTo>
                  <a:lnTo>
                    <a:pt x="191" y="386"/>
                  </a:lnTo>
                  <a:lnTo>
                    <a:pt x="191" y="360"/>
                  </a:lnTo>
                  <a:lnTo>
                    <a:pt x="168" y="360"/>
                  </a:lnTo>
                  <a:lnTo>
                    <a:pt x="168" y="329"/>
                  </a:lnTo>
                  <a:lnTo>
                    <a:pt x="191" y="329"/>
                  </a:lnTo>
                  <a:lnTo>
                    <a:pt x="191" y="307"/>
                  </a:lnTo>
                  <a:lnTo>
                    <a:pt x="168" y="307"/>
                  </a:lnTo>
                  <a:lnTo>
                    <a:pt x="168" y="277"/>
                  </a:lnTo>
                  <a:lnTo>
                    <a:pt x="191" y="277"/>
                  </a:lnTo>
                  <a:lnTo>
                    <a:pt x="191" y="248"/>
                  </a:lnTo>
                  <a:lnTo>
                    <a:pt x="118" y="248"/>
                  </a:lnTo>
                  <a:lnTo>
                    <a:pt x="118" y="277"/>
                  </a:lnTo>
                  <a:lnTo>
                    <a:pt x="142" y="277"/>
                  </a:lnTo>
                  <a:lnTo>
                    <a:pt x="142" y="307"/>
                  </a:lnTo>
                  <a:lnTo>
                    <a:pt x="142" y="307"/>
                  </a:lnTo>
                  <a:lnTo>
                    <a:pt x="118" y="307"/>
                  </a:lnTo>
                  <a:lnTo>
                    <a:pt x="118" y="329"/>
                  </a:lnTo>
                  <a:lnTo>
                    <a:pt x="142" y="329"/>
                  </a:lnTo>
                  <a:lnTo>
                    <a:pt x="142" y="360"/>
                  </a:lnTo>
                  <a:lnTo>
                    <a:pt x="142" y="360"/>
                  </a:lnTo>
                  <a:lnTo>
                    <a:pt x="118" y="360"/>
                  </a:lnTo>
                  <a:lnTo>
                    <a:pt x="118" y="386"/>
                  </a:lnTo>
                  <a:close/>
                  <a:moveTo>
                    <a:pt x="118" y="7"/>
                  </a:moveTo>
                  <a:lnTo>
                    <a:pt x="47" y="7"/>
                  </a:lnTo>
                  <a:lnTo>
                    <a:pt x="47" y="31"/>
                  </a:lnTo>
                  <a:lnTo>
                    <a:pt x="118" y="31"/>
                  </a:lnTo>
                  <a:lnTo>
                    <a:pt x="118" y="7"/>
                  </a:lnTo>
                  <a:lnTo>
                    <a:pt x="118" y="7"/>
                  </a:lnTo>
                  <a:close/>
                  <a:moveTo>
                    <a:pt x="47" y="386"/>
                  </a:moveTo>
                  <a:lnTo>
                    <a:pt x="118" y="386"/>
                  </a:lnTo>
                  <a:lnTo>
                    <a:pt x="118" y="360"/>
                  </a:lnTo>
                  <a:lnTo>
                    <a:pt x="97" y="360"/>
                  </a:lnTo>
                  <a:lnTo>
                    <a:pt x="97" y="329"/>
                  </a:lnTo>
                  <a:lnTo>
                    <a:pt x="118" y="329"/>
                  </a:lnTo>
                  <a:lnTo>
                    <a:pt x="118" y="307"/>
                  </a:lnTo>
                  <a:lnTo>
                    <a:pt x="97" y="307"/>
                  </a:lnTo>
                  <a:lnTo>
                    <a:pt x="97" y="277"/>
                  </a:lnTo>
                  <a:lnTo>
                    <a:pt x="118" y="277"/>
                  </a:lnTo>
                  <a:lnTo>
                    <a:pt x="118" y="248"/>
                  </a:lnTo>
                  <a:lnTo>
                    <a:pt x="47" y="248"/>
                  </a:lnTo>
                  <a:lnTo>
                    <a:pt x="47" y="277"/>
                  </a:lnTo>
                  <a:lnTo>
                    <a:pt x="71" y="277"/>
                  </a:lnTo>
                  <a:lnTo>
                    <a:pt x="71" y="307"/>
                  </a:lnTo>
                  <a:lnTo>
                    <a:pt x="71" y="307"/>
                  </a:lnTo>
                  <a:lnTo>
                    <a:pt x="47" y="307"/>
                  </a:lnTo>
                  <a:lnTo>
                    <a:pt x="47" y="329"/>
                  </a:lnTo>
                  <a:lnTo>
                    <a:pt x="71" y="329"/>
                  </a:lnTo>
                  <a:lnTo>
                    <a:pt x="71" y="360"/>
                  </a:lnTo>
                  <a:lnTo>
                    <a:pt x="71" y="360"/>
                  </a:lnTo>
                  <a:lnTo>
                    <a:pt x="47" y="360"/>
                  </a:lnTo>
                  <a:lnTo>
                    <a:pt x="47" y="386"/>
                  </a:lnTo>
                  <a:close/>
                  <a:moveTo>
                    <a:pt x="47" y="7"/>
                  </a:moveTo>
                  <a:lnTo>
                    <a:pt x="0" y="7"/>
                  </a:lnTo>
                  <a:lnTo>
                    <a:pt x="0" y="386"/>
                  </a:lnTo>
                  <a:lnTo>
                    <a:pt x="47" y="386"/>
                  </a:lnTo>
                  <a:lnTo>
                    <a:pt x="47" y="360"/>
                  </a:lnTo>
                  <a:lnTo>
                    <a:pt x="26" y="360"/>
                  </a:lnTo>
                  <a:lnTo>
                    <a:pt x="26" y="329"/>
                  </a:lnTo>
                  <a:lnTo>
                    <a:pt x="47" y="329"/>
                  </a:lnTo>
                  <a:lnTo>
                    <a:pt x="47" y="307"/>
                  </a:lnTo>
                  <a:lnTo>
                    <a:pt x="26" y="307"/>
                  </a:lnTo>
                  <a:lnTo>
                    <a:pt x="26" y="277"/>
                  </a:lnTo>
                  <a:lnTo>
                    <a:pt x="47" y="277"/>
                  </a:lnTo>
                  <a:lnTo>
                    <a:pt x="47" y="248"/>
                  </a:lnTo>
                  <a:lnTo>
                    <a:pt x="26" y="248"/>
                  </a:lnTo>
                  <a:lnTo>
                    <a:pt x="26" y="31"/>
                  </a:lnTo>
                  <a:lnTo>
                    <a:pt x="47" y="31"/>
                  </a:lnTo>
                  <a:lnTo>
                    <a:pt x="4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2" name="Freeform 134"/>
            <p:cNvSpPr/>
            <p:nvPr/>
          </p:nvSpPr>
          <p:spPr bwMode="auto">
            <a:xfrm>
              <a:off x="2236788" y="3660775"/>
              <a:ext cx="266700" cy="120650"/>
            </a:xfrm>
            <a:custGeom>
              <a:avLst/>
              <a:gdLst>
                <a:gd name="T0" fmla="*/ 0 w 168"/>
                <a:gd name="T1" fmla="*/ 43 h 76"/>
                <a:gd name="T2" fmla="*/ 66 w 168"/>
                <a:gd name="T3" fmla="*/ 76 h 76"/>
                <a:gd name="T4" fmla="*/ 168 w 168"/>
                <a:gd name="T5" fmla="*/ 76 h 76"/>
                <a:gd name="T6" fmla="*/ 22 w 168"/>
                <a:gd name="T7" fmla="*/ 0 h 76"/>
                <a:gd name="T8" fmla="*/ 0 w 168"/>
                <a:gd name="T9" fmla="*/ 4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76">
                  <a:moveTo>
                    <a:pt x="0" y="43"/>
                  </a:moveTo>
                  <a:lnTo>
                    <a:pt x="66" y="76"/>
                  </a:lnTo>
                  <a:lnTo>
                    <a:pt x="168" y="76"/>
                  </a:lnTo>
                  <a:lnTo>
                    <a:pt x="22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3" name="Freeform 135"/>
            <p:cNvSpPr>
              <a:spLocks noEditPoints="1"/>
            </p:cNvSpPr>
            <p:nvPr/>
          </p:nvSpPr>
          <p:spPr bwMode="auto">
            <a:xfrm>
              <a:off x="2236788" y="3800475"/>
              <a:ext cx="646113" cy="322263"/>
            </a:xfrm>
            <a:custGeom>
              <a:avLst/>
              <a:gdLst>
                <a:gd name="T0" fmla="*/ 163 w 407"/>
                <a:gd name="T1" fmla="*/ 203 h 203"/>
                <a:gd name="T2" fmla="*/ 329 w 407"/>
                <a:gd name="T3" fmla="*/ 203 h 203"/>
                <a:gd name="T4" fmla="*/ 329 w 407"/>
                <a:gd name="T5" fmla="*/ 163 h 203"/>
                <a:gd name="T6" fmla="*/ 407 w 407"/>
                <a:gd name="T7" fmla="*/ 163 h 203"/>
                <a:gd name="T8" fmla="*/ 407 w 407"/>
                <a:gd name="T9" fmla="*/ 40 h 203"/>
                <a:gd name="T10" fmla="*/ 329 w 407"/>
                <a:gd name="T11" fmla="*/ 40 h 203"/>
                <a:gd name="T12" fmla="*/ 329 w 407"/>
                <a:gd name="T13" fmla="*/ 0 h 203"/>
                <a:gd name="T14" fmla="*/ 192 w 407"/>
                <a:gd name="T15" fmla="*/ 0 h 203"/>
                <a:gd name="T16" fmla="*/ 163 w 407"/>
                <a:gd name="T17" fmla="*/ 0 h 203"/>
                <a:gd name="T18" fmla="*/ 163 w 407"/>
                <a:gd name="T19" fmla="*/ 78 h 203"/>
                <a:gd name="T20" fmla="*/ 246 w 407"/>
                <a:gd name="T21" fmla="*/ 78 h 203"/>
                <a:gd name="T22" fmla="*/ 246 w 407"/>
                <a:gd name="T23" fmla="*/ 123 h 203"/>
                <a:gd name="T24" fmla="*/ 163 w 407"/>
                <a:gd name="T25" fmla="*/ 123 h 203"/>
                <a:gd name="T26" fmla="*/ 163 w 407"/>
                <a:gd name="T27" fmla="*/ 203 h 203"/>
                <a:gd name="T28" fmla="*/ 0 w 407"/>
                <a:gd name="T29" fmla="*/ 203 h 203"/>
                <a:gd name="T30" fmla="*/ 163 w 407"/>
                <a:gd name="T31" fmla="*/ 203 h 203"/>
                <a:gd name="T32" fmla="*/ 163 w 407"/>
                <a:gd name="T33" fmla="*/ 123 h 203"/>
                <a:gd name="T34" fmla="*/ 83 w 407"/>
                <a:gd name="T35" fmla="*/ 123 h 203"/>
                <a:gd name="T36" fmla="*/ 83 w 407"/>
                <a:gd name="T37" fmla="*/ 78 h 203"/>
                <a:gd name="T38" fmla="*/ 83 w 407"/>
                <a:gd name="T39" fmla="*/ 78 h 203"/>
                <a:gd name="T40" fmla="*/ 163 w 407"/>
                <a:gd name="T41" fmla="*/ 78 h 203"/>
                <a:gd name="T42" fmla="*/ 163 w 407"/>
                <a:gd name="T43" fmla="*/ 0 h 203"/>
                <a:gd name="T44" fmla="*/ 88 w 407"/>
                <a:gd name="T45" fmla="*/ 0 h 203"/>
                <a:gd name="T46" fmla="*/ 0 w 407"/>
                <a:gd name="T47" fmla="*/ 0 h 203"/>
                <a:gd name="T48" fmla="*/ 0 w 407"/>
                <a:gd name="T4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7" h="203">
                  <a:moveTo>
                    <a:pt x="163" y="203"/>
                  </a:moveTo>
                  <a:lnTo>
                    <a:pt x="329" y="203"/>
                  </a:lnTo>
                  <a:lnTo>
                    <a:pt x="329" y="163"/>
                  </a:lnTo>
                  <a:lnTo>
                    <a:pt x="407" y="163"/>
                  </a:lnTo>
                  <a:lnTo>
                    <a:pt x="407" y="40"/>
                  </a:lnTo>
                  <a:lnTo>
                    <a:pt x="329" y="40"/>
                  </a:lnTo>
                  <a:lnTo>
                    <a:pt x="329" y="0"/>
                  </a:lnTo>
                  <a:lnTo>
                    <a:pt x="192" y="0"/>
                  </a:lnTo>
                  <a:lnTo>
                    <a:pt x="163" y="0"/>
                  </a:lnTo>
                  <a:lnTo>
                    <a:pt x="163" y="78"/>
                  </a:lnTo>
                  <a:lnTo>
                    <a:pt x="246" y="78"/>
                  </a:lnTo>
                  <a:lnTo>
                    <a:pt x="246" y="123"/>
                  </a:lnTo>
                  <a:lnTo>
                    <a:pt x="163" y="123"/>
                  </a:lnTo>
                  <a:lnTo>
                    <a:pt x="163" y="203"/>
                  </a:lnTo>
                  <a:close/>
                  <a:moveTo>
                    <a:pt x="0" y="203"/>
                  </a:moveTo>
                  <a:lnTo>
                    <a:pt x="163" y="203"/>
                  </a:lnTo>
                  <a:lnTo>
                    <a:pt x="163" y="123"/>
                  </a:lnTo>
                  <a:lnTo>
                    <a:pt x="83" y="123"/>
                  </a:lnTo>
                  <a:lnTo>
                    <a:pt x="83" y="78"/>
                  </a:lnTo>
                  <a:lnTo>
                    <a:pt x="83" y="78"/>
                  </a:lnTo>
                  <a:lnTo>
                    <a:pt x="163" y="78"/>
                  </a:lnTo>
                  <a:lnTo>
                    <a:pt x="163" y="0"/>
                  </a:lnTo>
                  <a:lnTo>
                    <a:pt x="88" y="0"/>
                  </a:lnTo>
                  <a:lnTo>
                    <a:pt x="0" y="0"/>
                  </a:lnTo>
                  <a:lnTo>
                    <a:pt x="0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4" name="Oval 136"/>
            <p:cNvSpPr>
              <a:spLocks noChangeArrowheads="1"/>
            </p:cNvSpPr>
            <p:nvPr/>
          </p:nvSpPr>
          <p:spPr bwMode="auto">
            <a:xfrm>
              <a:off x="4046538" y="925513"/>
              <a:ext cx="131763" cy="131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5" name="Freeform 137"/>
            <p:cNvSpPr>
              <a:spLocks noEditPoints="1"/>
            </p:cNvSpPr>
            <p:nvPr/>
          </p:nvSpPr>
          <p:spPr bwMode="auto">
            <a:xfrm>
              <a:off x="3551238" y="1304925"/>
              <a:ext cx="280988" cy="282575"/>
            </a:xfrm>
            <a:custGeom>
              <a:avLst/>
              <a:gdLst>
                <a:gd name="T0" fmla="*/ 38 w 75"/>
                <a:gd name="T1" fmla="*/ 75 h 75"/>
                <a:gd name="T2" fmla="*/ 75 w 75"/>
                <a:gd name="T3" fmla="*/ 38 h 75"/>
                <a:gd name="T4" fmla="*/ 38 w 75"/>
                <a:gd name="T5" fmla="*/ 0 h 75"/>
                <a:gd name="T6" fmla="*/ 38 w 75"/>
                <a:gd name="T7" fmla="*/ 17 h 75"/>
                <a:gd name="T8" fmla="*/ 58 w 75"/>
                <a:gd name="T9" fmla="*/ 38 h 75"/>
                <a:gd name="T10" fmla="*/ 38 w 75"/>
                <a:gd name="T11" fmla="*/ 58 h 75"/>
                <a:gd name="T12" fmla="*/ 38 w 75"/>
                <a:gd name="T13" fmla="*/ 75 h 75"/>
                <a:gd name="T14" fmla="*/ 38 w 75"/>
                <a:gd name="T15" fmla="*/ 0 h 75"/>
                <a:gd name="T16" fmla="*/ 0 w 75"/>
                <a:gd name="T17" fmla="*/ 38 h 75"/>
                <a:gd name="T18" fmla="*/ 38 w 75"/>
                <a:gd name="T19" fmla="*/ 75 h 75"/>
                <a:gd name="T20" fmla="*/ 38 w 75"/>
                <a:gd name="T21" fmla="*/ 75 h 75"/>
                <a:gd name="T22" fmla="*/ 38 w 75"/>
                <a:gd name="T23" fmla="*/ 58 h 75"/>
                <a:gd name="T24" fmla="*/ 38 w 75"/>
                <a:gd name="T25" fmla="*/ 58 h 75"/>
                <a:gd name="T26" fmla="*/ 38 w 75"/>
                <a:gd name="T27" fmla="*/ 58 h 75"/>
                <a:gd name="T28" fmla="*/ 17 w 75"/>
                <a:gd name="T29" fmla="*/ 38 h 75"/>
                <a:gd name="T30" fmla="*/ 38 w 75"/>
                <a:gd name="T31" fmla="*/ 17 h 75"/>
                <a:gd name="T32" fmla="*/ 38 w 75"/>
                <a:gd name="T33" fmla="*/ 17 h 75"/>
                <a:gd name="T34" fmla="*/ 38 w 75"/>
                <a:gd name="T3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58" y="75"/>
                    <a:pt x="75" y="5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9" y="17"/>
                    <a:pt x="58" y="26"/>
                    <a:pt x="58" y="38"/>
                  </a:cubicBezTo>
                  <a:cubicBezTo>
                    <a:pt x="58" y="49"/>
                    <a:pt x="49" y="58"/>
                    <a:pt x="38" y="58"/>
                  </a:cubicBezTo>
                  <a:lnTo>
                    <a:pt x="38" y="75"/>
                  </a:lnTo>
                  <a:close/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26" y="58"/>
                    <a:pt x="17" y="49"/>
                    <a:pt x="17" y="38"/>
                  </a:cubicBezTo>
                  <a:cubicBezTo>
                    <a:pt x="17" y="26"/>
                    <a:pt x="26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0"/>
                    <a:pt x="38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6" name="Freeform 138"/>
            <p:cNvSpPr/>
            <p:nvPr/>
          </p:nvSpPr>
          <p:spPr bwMode="auto">
            <a:xfrm>
              <a:off x="3524250" y="1241425"/>
              <a:ext cx="334963" cy="120650"/>
            </a:xfrm>
            <a:custGeom>
              <a:avLst/>
              <a:gdLst>
                <a:gd name="T0" fmla="*/ 7 w 89"/>
                <a:gd name="T1" fmla="*/ 31 h 32"/>
                <a:gd name="T2" fmla="*/ 12 w 89"/>
                <a:gd name="T3" fmla="*/ 29 h 32"/>
                <a:gd name="T4" fmla="*/ 45 w 89"/>
                <a:gd name="T5" fmla="*/ 11 h 32"/>
                <a:gd name="T6" fmla="*/ 78 w 89"/>
                <a:gd name="T7" fmla="*/ 29 h 32"/>
                <a:gd name="T8" fmla="*/ 86 w 89"/>
                <a:gd name="T9" fmla="*/ 30 h 32"/>
                <a:gd name="T10" fmla="*/ 87 w 89"/>
                <a:gd name="T11" fmla="*/ 22 h 32"/>
                <a:gd name="T12" fmla="*/ 45 w 89"/>
                <a:gd name="T13" fmla="*/ 0 h 32"/>
                <a:gd name="T14" fmla="*/ 2 w 89"/>
                <a:gd name="T15" fmla="*/ 22 h 32"/>
                <a:gd name="T16" fmla="*/ 4 w 89"/>
                <a:gd name="T17" fmla="*/ 30 h 32"/>
                <a:gd name="T18" fmla="*/ 7 w 89"/>
                <a:gd name="T1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32">
                  <a:moveTo>
                    <a:pt x="7" y="31"/>
                  </a:moveTo>
                  <a:cubicBezTo>
                    <a:pt x="9" y="31"/>
                    <a:pt x="11" y="30"/>
                    <a:pt x="12" y="29"/>
                  </a:cubicBezTo>
                  <a:cubicBezTo>
                    <a:pt x="19" y="18"/>
                    <a:pt x="31" y="11"/>
                    <a:pt x="45" y="11"/>
                  </a:cubicBezTo>
                  <a:cubicBezTo>
                    <a:pt x="58" y="11"/>
                    <a:pt x="70" y="18"/>
                    <a:pt x="78" y="29"/>
                  </a:cubicBezTo>
                  <a:cubicBezTo>
                    <a:pt x="79" y="31"/>
                    <a:pt x="83" y="32"/>
                    <a:pt x="86" y="30"/>
                  </a:cubicBezTo>
                  <a:cubicBezTo>
                    <a:pt x="88" y="29"/>
                    <a:pt x="89" y="25"/>
                    <a:pt x="87" y="22"/>
                  </a:cubicBezTo>
                  <a:cubicBezTo>
                    <a:pt x="78" y="8"/>
                    <a:pt x="62" y="0"/>
                    <a:pt x="45" y="0"/>
                  </a:cubicBezTo>
                  <a:cubicBezTo>
                    <a:pt x="28" y="0"/>
                    <a:pt x="12" y="8"/>
                    <a:pt x="2" y="22"/>
                  </a:cubicBezTo>
                  <a:cubicBezTo>
                    <a:pt x="0" y="25"/>
                    <a:pt x="1" y="29"/>
                    <a:pt x="4" y="30"/>
                  </a:cubicBezTo>
                  <a:cubicBezTo>
                    <a:pt x="5" y="31"/>
                    <a:pt x="6" y="31"/>
                    <a:pt x="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7" name="Freeform 139"/>
            <p:cNvSpPr>
              <a:spLocks noEditPoints="1"/>
            </p:cNvSpPr>
            <p:nvPr/>
          </p:nvSpPr>
          <p:spPr bwMode="auto">
            <a:xfrm>
              <a:off x="4057650" y="1304925"/>
              <a:ext cx="280988" cy="282575"/>
            </a:xfrm>
            <a:custGeom>
              <a:avLst/>
              <a:gdLst>
                <a:gd name="T0" fmla="*/ 38 w 75"/>
                <a:gd name="T1" fmla="*/ 0 h 75"/>
                <a:gd name="T2" fmla="*/ 38 w 75"/>
                <a:gd name="T3" fmla="*/ 0 h 75"/>
                <a:gd name="T4" fmla="*/ 38 w 75"/>
                <a:gd name="T5" fmla="*/ 17 h 75"/>
                <a:gd name="T6" fmla="*/ 38 w 75"/>
                <a:gd name="T7" fmla="*/ 17 h 75"/>
                <a:gd name="T8" fmla="*/ 58 w 75"/>
                <a:gd name="T9" fmla="*/ 38 h 75"/>
                <a:gd name="T10" fmla="*/ 38 w 75"/>
                <a:gd name="T11" fmla="*/ 58 h 75"/>
                <a:gd name="T12" fmla="*/ 38 w 75"/>
                <a:gd name="T13" fmla="*/ 58 h 75"/>
                <a:gd name="T14" fmla="*/ 38 w 75"/>
                <a:gd name="T15" fmla="*/ 58 h 75"/>
                <a:gd name="T16" fmla="*/ 38 w 75"/>
                <a:gd name="T17" fmla="*/ 75 h 75"/>
                <a:gd name="T18" fmla="*/ 38 w 75"/>
                <a:gd name="T19" fmla="*/ 75 h 75"/>
                <a:gd name="T20" fmla="*/ 75 w 75"/>
                <a:gd name="T21" fmla="*/ 38 h 75"/>
                <a:gd name="T22" fmla="*/ 38 w 75"/>
                <a:gd name="T23" fmla="*/ 0 h 75"/>
                <a:gd name="T24" fmla="*/ 38 w 75"/>
                <a:gd name="T25" fmla="*/ 0 h 75"/>
                <a:gd name="T26" fmla="*/ 0 w 75"/>
                <a:gd name="T27" fmla="*/ 38 h 75"/>
                <a:gd name="T28" fmla="*/ 38 w 75"/>
                <a:gd name="T29" fmla="*/ 75 h 75"/>
                <a:gd name="T30" fmla="*/ 38 w 75"/>
                <a:gd name="T31" fmla="*/ 58 h 75"/>
                <a:gd name="T32" fmla="*/ 17 w 75"/>
                <a:gd name="T33" fmla="*/ 38 h 75"/>
                <a:gd name="T34" fmla="*/ 38 w 75"/>
                <a:gd name="T35" fmla="*/ 17 h 75"/>
                <a:gd name="T36" fmla="*/ 38 w 75"/>
                <a:gd name="T3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5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9" y="17"/>
                    <a:pt x="58" y="26"/>
                    <a:pt x="58" y="38"/>
                  </a:cubicBezTo>
                  <a:cubicBezTo>
                    <a:pt x="58" y="49"/>
                    <a:pt x="49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58" y="75"/>
                    <a:pt x="75" y="5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lose/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26" y="58"/>
                    <a:pt x="17" y="49"/>
                    <a:pt x="17" y="38"/>
                  </a:cubicBezTo>
                  <a:cubicBezTo>
                    <a:pt x="17" y="26"/>
                    <a:pt x="26" y="17"/>
                    <a:pt x="38" y="17"/>
                  </a:cubicBez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8" name="Freeform 140"/>
            <p:cNvSpPr/>
            <p:nvPr/>
          </p:nvSpPr>
          <p:spPr bwMode="auto">
            <a:xfrm>
              <a:off x="4032250" y="1241425"/>
              <a:ext cx="333375" cy="120650"/>
            </a:xfrm>
            <a:custGeom>
              <a:avLst/>
              <a:gdLst>
                <a:gd name="T0" fmla="*/ 45 w 89"/>
                <a:gd name="T1" fmla="*/ 0 h 32"/>
                <a:gd name="T2" fmla="*/ 2 w 89"/>
                <a:gd name="T3" fmla="*/ 22 h 32"/>
                <a:gd name="T4" fmla="*/ 4 w 89"/>
                <a:gd name="T5" fmla="*/ 30 h 32"/>
                <a:gd name="T6" fmla="*/ 7 w 89"/>
                <a:gd name="T7" fmla="*/ 31 h 32"/>
                <a:gd name="T8" fmla="*/ 12 w 89"/>
                <a:gd name="T9" fmla="*/ 29 h 32"/>
                <a:gd name="T10" fmla="*/ 45 w 89"/>
                <a:gd name="T11" fmla="*/ 11 h 32"/>
                <a:gd name="T12" fmla="*/ 78 w 89"/>
                <a:gd name="T13" fmla="*/ 29 h 32"/>
                <a:gd name="T14" fmla="*/ 86 w 89"/>
                <a:gd name="T15" fmla="*/ 30 h 32"/>
                <a:gd name="T16" fmla="*/ 87 w 89"/>
                <a:gd name="T17" fmla="*/ 22 h 32"/>
                <a:gd name="T18" fmla="*/ 45 w 89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32">
                  <a:moveTo>
                    <a:pt x="45" y="0"/>
                  </a:moveTo>
                  <a:cubicBezTo>
                    <a:pt x="27" y="0"/>
                    <a:pt x="12" y="8"/>
                    <a:pt x="2" y="22"/>
                  </a:cubicBezTo>
                  <a:cubicBezTo>
                    <a:pt x="0" y="25"/>
                    <a:pt x="1" y="29"/>
                    <a:pt x="4" y="30"/>
                  </a:cubicBezTo>
                  <a:cubicBezTo>
                    <a:pt x="5" y="31"/>
                    <a:pt x="6" y="31"/>
                    <a:pt x="7" y="31"/>
                  </a:cubicBezTo>
                  <a:cubicBezTo>
                    <a:pt x="9" y="31"/>
                    <a:pt x="10" y="30"/>
                    <a:pt x="12" y="29"/>
                  </a:cubicBezTo>
                  <a:cubicBezTo>
                    <a:pt x="19" y="18"/>
                    <a:pt x="31" y="11"/>
                    <a:pt x="45" y="11"/>
                  </a:cubicBezTo>
                  <a:cubicBezTo>
                    <a:pt x="58" y="11"/>
                    <a:pt x="70" y="18"/>
                    <a:pt x="78" y="29"/>
                  </a:cubicBezTo>
                  <a:cubicBezTo>
                    <a:pt x="79" y="31"/>
                    <a:pt x="83" y="32"/>
                    <a:pt x="86" y="30"/>
                  </a:cubicBezTo>
                  <a:cubicBezTo>
                    <a:pt x="88" y="29"/>
                    <a:pt x="89" y="25"/>
                    <a:pt x="87" y="22"/>
                  </a:cubicBezTo>
                  <a:cubicBezTo>
                    <a:pt x="78" y="8"/>
                    <a:pt x="62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9" name="Freeform 141"/>
            <p:cNvSpPr/>
            <p:nvPr/>
          </p:nvSpPr>
          <p:spPr bwMode="auto">
            <a:xfrm>
              <a:off x="3783013" y="1001713"/>
              <a:ext cx="496888" cy="574675"/>
            </a:xfrm>
            <a:custGeom>
              <a:avLst/>
              <a:gdLst>
                <a:gd name="T0" fmla="*/ 88 w 132"/>
                <a:gd name="T1" fmla="*/ 56 h 153"/>
                <a:gd name="T2" fmla="*/ 92 w 132"/>
                <a:gd name="T3" fmla="*/ 57 h 153"/>
                <a:gd name="T4" fmla="*/ 126 w 132"/>
                <a:gd name="T5" fmla="*/ 42 h 153"/>
                <a:gd name="T6" fmla="*/ 130 w 132"/>
                <a:gd name="T7" fmla="*/ 31 h 153"/>
                <a:gd name="T8" fmla="*/ 119 w 132"/>
                <a:gd name="T9" fmla="*/ 27 h 153"/>
                <a:gd name="T10" fmla="*/ 97 w 132"/>
                <a:gd name="T11" fmla="*/ 38 h 153"/>
                <a:gd name="T12" fmla="*/ 93 w 132"/>
                <a:gd name="T13" fmla="*/ 37 h 153"/>
                <a:gd name="T14" fmla="*/ 56 w 132"/>
                <a:gd name="T15" fmla="*/ 1 h 153"/>
                <a:gd name="T16" fmla="*/ 52 w 132"/>
                <a:gd name="T17" fmla="*/ 1 h 153"/>
                <a:gd name="T18" fmla="*/ 1 w 132"/>
                <a:gd name="T19" fmla="*/ 52 h 153"/>
                <a:gd name="T20" fmla="*/ 1 w 132"/>
                <a:gd name="T21" fmla="*/ 56 h 153"/>
                <a:gd name="T22" fmla="*/ 36 w 132"/>
                <a:gd name="T23" fmla="*/ 86 h 153"/>
                <a:gd name="T24" fmla="*/ 37 w 132"/>
                <a:gd name="T25" fmla="*/ 90 h 153"/>
                <a:gd name="T26" fmla="*/ 19 w 132"/>
                <a:gd name="T27" fmla="*/ 128 h 153"/>
                <a:gd name="T28" fmla="*/ 20 w 132"/>
                <a:gd name="T29" fmla="*/ 133 h 153"/>
                <a:gd name="T30" fmla="*/ 31 w 132"/>
                <a:gd name="T31" fmla="*/ 149 h 153"/>
                <a:gd name="T32" fmla="*/ 40 w 132"/>
                <a:gd name="T33" fmla="*/ 153 h 153"/>
                <a:gd name="T34" fmla="*/ 47 w 132"/>
                <a:gd name="T35" fmla="*/ 151 h 153"/>
                <a:gd name="T36" fmla="*/ 49 w 132"/>
                <a:gd name="T37" fmla="*/ 136 h 153"/>
                <a:gd name="T38" fmla="*/ 45 w 132"/>
                <a:gd name="T39" fmla="*/ 130 h 153"/>
                <a:gd name="T40" fmla="*/ 45 w 132"/>
                <a:gd name="T41" fmla="*/ 126 h 153"/>
                <a:gd name="T42" fmla="*/ 62 w 132"/>
                <a:gd name="T43" fmla="*/ 84 h 153"/>
                <a:gd name="T44" fmla="*/ 61 w 132"/>
                <a:gd name="T45" fmla="*/ 80 h 153"/>
                <a:gd name="T46" fmla="*/ 42 w 132"/>
                <a:gd name="T47" fmla="*/ 61 h 153"/>
                <a:gd name="T48" fmla="*/ 42 w 132"/>
                <a:gd name="T49" fmla="*/ 58 h 153"/>
                <a:gd name="T50" fmla="*/ 64 w 132"/>
                <a:gd name="T51" fmla="*/ 36 h 153"/>
                <a:gd name="T52" fmla="*/ 68 w 132"/>
                <a:gd name="T53" fmla="*/ 36 h 153"/>
                <a:gd name="T54" fmla="*/ 88 w 132"/>
                <a:gd name="T55" fmla="*/ 5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2" h="153">
                  <a:moveTo>
                    <a:pt x="88" y="56"/>
                  </a:moveTo>
                  <a:cubicBezTo>
                    <a:pt x="89" y="57"/>
                    <a:pt x="91" y="57"/>
                    <a:pt x="92" y="57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30" y="40"/>
                    <a:pt x="132" y="35"/>
                    <a:pt x="130" y="31"/>
                  </a:cubicBezTo>
                  <a:cubicBezTo>
                    <a:pt x="128" y="27"/>
                    <a:pt x="123" y="25"/>
                    <a:pt x="119" y="27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9"/>
                    <a:pt x="94" y="38"/>
                    <a:pt x="93" y="37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0"/>
                    <a:pt x="53" y="0"/>
                    <a:pt x="52" y="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3"/>
                    <a:pt x="0" y="55"/>
                    <a:pt x="1" y="56"/>
                  </a:cubicBezTo>
                  <a:cubicBezTo>
                    <a:pt x="8" y="61"/>
                    <a:pt x="29" y="79"/>
                    <a:pt x="36" y="86"/>
                  </a:cubicBezTo>
                  <a:cubicBezTo>
                    <a:pt x="37" y="86"/>
                    <a:pt x="37" y="88"/>
                    <a:pt x="37" y="90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9" y="130"/>
                    <a:pt x="19" y="131"/>
                    <a:pt x="20" y="133"/>
                  </a:cubicBezTo>
                  <a:cubicBezTo>
                    <a:pt x="31" y="149"/>
                    <a:pt x="31" y="149"/>
                    <a:pt x="31" y="149"/>
                  </a:cubicBezTo>
                  <a:cubicBezTo>
                    <a:pt x="33" y="151"/>
                    <a:pt x="36" y="153"/>
                    <a:pt x="40" y="153"/>
                  </a:cubicBezTo>
                  <a:cubicBezTo>
                    <a:pt x="42" y="153"/>
                    <a:pt x="45" y="153"/>
                    <a:pt x="47" y="151"/>
                  </a:cubicBezTo>
                  <a:cubicBezTo>
                    <a:pt x="52" y="147"/>
                    <a:pt x="53" y="141"/>
                    <a:pt x="49" y="136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4" y="129"/>
                    <a:pt x="44" y="127"/>
                    <a:pt x="45" y="126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63" y="83"/>
                    <a:pt x="62" y="81"/>
                    <a:pt x="61" y="80"/>
                  </a:cubicBezTo>
                  <a:cubicBezTo>
                    <a:pt x="57" y="76"/>
                    <a:pt x="47" y="66"/>
                    <a:pt x="42" y="61"/>
                  </a:cubicBezTo>
                  <a:cubicBezTo>
                    <a:pt x="41" y="60"/>
                    <a:pt x="41" y="59"/>
                    <a:pt x="42" y="58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5" y="35"/>
                    <a:pt x="67" y="35"/>
                    <a:pt x="68" y="36"/>
                  </a:cubicBezTo>
                  <a:lnTo>
                    <a:pt x="8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0" name="Freeform 142"/>
            <p:cNvSpPr/>
            <p:nvPr/>
          </p:nvSpPr>
          <p:spPr bwMode="auto">
            <a:xfrm>
              <a:off x="3795713" y="5667375"/>
              <a:ext cx="134938" cy="203200"/>
            </a:xfrm>
            <a:custGeom>
              <a:avLst/>
              <a:gdLst>
                <a:gd name="T0" fmla="*/ 26 w 36"/>
                <a:gd name="T1" fmla="*/ 51 h 54"/>
                <a:gd name="T2" fmla="*/ 31 w 36"/>
                <a:gd name="T3" fmla="*/ 42 h 54"/>
                <a:gd name="T4" fmla="*/ 9 w 36"/>
                <a:gd name="T5" fmla="*/ 8 h 54"/>
                <a:gd name="T6" fmla="*/ 4 w 36"/>
                <a:gd name="T7" fmla="*/ 0 h 54"/>
                <a:gd name="T8" fmla="*/ 0 w 36"/>
                <a:gd name="T9" fmla="*/ 9 h 54"/>
                <a:gd name="T10" fmla="*/ 26 w 36"/>
                <a:gd name="T11" fmla="*/ 5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4">
                  <a:moveTo>
                    <a:pt x="26" y="51"/>
                  </a:moveTo>
                  <a:cubicBezTo>
                    <a:pt x="31" y="54"/>
                    <a:pt x="36" y="46"/>
                    <a:pt x="31" y="42"/>
                  </a:cubicBezTo>
                  <a:cubicBezTo>
                    <a:pt x="18" y="35"/>
                    <a:pt x="10" y="22"/>
                    <a:pt x="9" y="8"/>
                  </a:cubicBezTo>
                  <a:cubicBezTo>
                    <a:pt x="8" y="5"/>
                    <a:pt x="6" y="3"/>
                    <a:pt x="4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26"/>
                    <a:pt x="11" y="42"/>
                    <a:pt x="2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1" name="Freeform 143"/>
            <p:cNvSpPr/>
            <p:nvPr/>
          </p:nvSpPr>
          <p:spPr bwMode="auto">
            <a:xfrm>
              <a:off x="3884613" y="5299075"/>
              <a:ext cx="214313" cy="206375"/>
            </a:xfrm>
            <a:custGeom>
              <a:avLst/>
              <a:gdLst>
                <a:gd name="T0" fmla="*/ 52 w 57"/>
                <a:gd name="T1" fmla="*/ 18 h 55"/>
                <a:gd name="T2" fmla="*/ 27 w 57"/>
                <a:gd name="T3" fmla="*/ 0 h 55"/>
                <a:gd name="T4" fmla="*/ 21 w 57"/>
                <a:gd name="T5" fmla="*/ 1 h 55"/>
                <a:gd name="T6" fmla="*/ 0 w 57"/>
                <a:gd name="T7" fmla="*/ 14 h 55"/>
                <a:gd name="T8" fmla="*/ 6 w 57"/>
                <a:gd name="T9" fmla="*/ 19 h 55"/>
                <a:gd name="T10" fmla="*/ 17 w 57"/>
                <a:gd name="T11" fmla="*/ 15 h 55"/>
                <a:gd name="T12" fmla="*/ 21 w 57"/>
                <a:gd name="T13" fmla="*/ 14 h 55"/>
                <a:gd name="T14" fmla="*/ 36 w 57"/>
                <a:gd name="T15" fmla="*/ 24 h 55"/>
                <a:gd name="T16" fmla="*/ 28 w 57"/>
                <a:gd name="T17" fmla="*/ 43 h 55"/>
                <a:gd name="T18" fmla="*/ 16 w 57"/>
                <a:gd name="T19" fmla="*/ 47 h 55"/>
                <a:gd name="T20" fmla="*/ 15 w 57"/>
                <a:gd name="T21" fmla="*/ 55 h 55"/>
                <a:gd name="T22" fmla="*/ 22 w 57"/>
                <a:gd name="T23" fmla="*/ 55 h 55"/>
                <a:gd name="T24" fmla="*/ 40 w 57"/>
                <a:gd name="T25" fmla="*/ 51 h 55"/>
                <a:gd name="T26" fmla="*/ 52 w 57"/>
                <a:gd name="T2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55">
                  <a:moveTo>
                    <a:pt x="52" y="18"/>
                  </a:moveTo>
                  <a:cubicBezTo>
                    <a:pt x="48" y="6"/>
                    <a:pt x="38" y="0"/>
                    <a:pt x="27" y="0"/>
                  </a:cubicBezTo>
                  <a:cubicBezTo>
                    <a:pt x="25" y="0"/>
                    <a:pt x="23" y="0"/>
                    <a:pt x="21" y="1"/>
                  </a:cubicBezTo>
                  <a:cubicBezTo>
                    <a:pt x="14" y="2"/>
                    <a:pt x="7" y="7"/>
                    <a:pt x="0" y="14"/>
                  </a:cubicBezTo>
                  <a:cubicBezTo>
                    <a:pt x="3" y="15"/>
                    <a:pt x="5" y="17"/>
                    <a:pt x="6" y="19"/>
                  </a:cubicBezTo>
                  <a:cubicBezTo>
                    <a:pt x="10" y="17"/>
                    <a:pt x="14" y="15"/>
                    <a:pt x="17" y="15"/>
                  </a:cubicBezTo>
                  <a:cubicBezTo>
                    <a:pt x="18" y="15"/>
                    <a:pt x="20" y="14"/>
                    <a:pt x="21" y="14"/>
                  </a:cubicBezTo>
                  <a:cubicBezTo>
                    <a:pt x="28" y="14"/>
                    <a:pt x="33" y="18"/>
                    <a:pt x="36" y="24"/>
                  </a:cubicBezTo>
                  <a:cubicBezTo>
                    <a:pt x="38" y="31"/>
                    <a:pt x="35" y="39"/>
                    <a:pt x="28" y="43"/>
                  </a:cubicBezTo>
                  <a:cubicBezTo>
                    <a:pt x="24" y="45"/>
                    <a:pt x="21" y="46"/>
                    <a:pt x="16" y="47"/>
                  </a:cubicBezTo>
                  <a:cubicBezTo>
                    <a:pt x="16" y="49"/>
                    <a:pt x="16" y="52"/>
                    <a:pt x="15" y="55"/>
                  </a:cubicBezTo>
                  <a:cubicBezTo>
                    <a:pt x="18" y="55"/>
                    <a:pt x="20" y="55"/>
                    <a:pt x="22" y="55"/>
                  </a:cubicBezTo>
                  <a:cubicBezTo>
                    <a:pt x="29" y="55"/>
                    <a:pt x="35" y="54"/>
                    <a:pt x="40" y="51"/>
                  </a:cubicBezTo>
                  <a:cubicBezTo>
                    <a:pt x="51" y="45"/>
                    <a:pt x="57" y="31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2" name="Freeform 144"/>
            <p:cNvSpPr/>
            <p:nvPr/>
          </p:nvSpPr>
          <p:spPr bwMode="auto">
            <a:xfrm>
              <a:off x="3689350" y="5170488"/>
              <a:ext cx="211138" cy="184150"/>
            </a:xfrm>
            <a:custGeom>
              <a:avLst/>
              <a:gdLst>
                <a:gd name="T0" fmla="*/ 54 w 56"/>
                <a:gd name="T1" fmla="*/ 22 h 49"/>
                <a:gd name="T2" fmla="*/ 28 w 56"/>
                <a:gd name="T3" fmla="*/ 0 h 49"/>
                <a:gd name="T4" fmla="*/ 27 w 56"/>
                <a:gd name="T5" fmla="*/ 0 h 49"/>
                <a:gd name="T6" fmla="*/ 1 w 56"/>
                <a:gd name="T7" fmla="*/ 24 h 49"/>
                <a:gd name="T8" fmla="*/ 7 w 56"/>
                <a:gd name="T9" fmla="*/ 49 h 49"/>
                <a:gd name="T10" fmla="*/ 14 w 56"/>
                <a:gd name="T11" fmla="*/ 45 h 49"/>
                <a:gd name="T12" fmla="*/ 13 w 56"/>
                <a:gd name="T13" fmla="*/ 33 h 49"/>
                <a:gd name="T14" fmla="*/ 28 w 56"/>
                <a:gd name="T15" fmla="*/ 18 h 49"/>
                <a:gd name="T16" fmla="*/ 28 w 56"/>
                <a:gd name="T17" fmla="*/ 18 h 49"/>
                <a:gd name="T18" fmla="*/ 43 w 56"/>
                <a:gd name="T19" fmla="*/ 32 h 49"/>
                <a:gd name="T20" fmla="*/ 43 w 56"/>
                <a:gd name="T21" fmla="*/ 43 h 49"/>
                <a:gd name="T22" fmla="*/ 50 w 56"/>
                <a:gd name="T23" fmla="*/ 47 h 49"/>
                <a:gd name="T24" fmla="*/ 54 w 56"/>
                <a:gd name="T25" fmla="*/ 2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49">
                  <a:moveTo>
                    <a:pt x="54" y="22"/>
                  </a:moveTo>
                  <a:cubicBezTo>
                    <a:pt x="52" y="10"/>
                    <a:pt x="42" y="0"/>
                    <a:pt x="28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13" y="1"/>
                    <a:pt x="2" y="12"/>
                    <a:pt x="1" y="24"/>
                  </a:cubicBezTo>
                  <a:cubicBezTo>
                    <a:pt x="0" y="32"/>
                    <a:pt x="3" y="41"/>
                    <a:pt x="7" y="49"/>
                  </a:cubicBezTo>
                  <a:cubicBezTo>
                    <a:pt x="9" y="47"/>
                    <a:pt x="12" y="46"/>
                    <a:pt x="14" y="45"/>
                  </a:cubicBezTo>
                  <a:cubicBezTo>
                    <a:pt x="13" y="41"/>
                    <a:pt x="13" y="37"/>
                    <a:pt x="13" y="33"/>
                  </a:cubicBezTo>
                  <a:cubicBezTo>
                    <a:pt x="14" y="25"/>
                    <a:pt x="20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5" y="18"/>
                    <a:pt x="41" y="24"/>
                    <a:pt x="43" y="32"/>
                  </a:cubicBezTo>
                  <a:cubicBezTo>
                    <a:pt x="44" y="35"/>
                    <a:pt x="44" y="39"/>
                    <a:pt x="43" y="43"/>
                  </a:cubicBezTo>
                  <a:cubicBezTo>
                    <a:pt x="46" y="44"/>
                    <a:pt x="48" y="45"/>
                    <a:pt x="50" y="47"/>
                  </a:cubicBezTo>
                  <a:cubicBezTo>
                    <a:pt x="54" y="38"/>
                    <a:pt x="56" y="30"/>
                    <a:pt x="5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3" name="Freeform 145"/>
            <p:cNvSpPr/>
            <p:nvPr/>
          </p:nvSpPr>
          <p:spPr bwMode="auto">
            <a:xfrm>
              <a:off x="3765550" y="5426075"/>
              <a:ext cx="77788" cy="82550"/>
            </a:xfrm>
            <a:custGeom>
              <a:avLst/>
              <a:gdLst>
                <a:gd name="T0" fmla="*/ 11 w 21"/>
                <a:gd name="T1" fmla="*/ 0 h 22"/>
                <a:gd name="T2" fmla="*/ 10 w 21"/>
                <a:gd name="T3" fmla="*/ 0 h 22"/>
                <a:gd name="T4" fmla="*/ 0 w 21"/>
                <a:gd name="T5" fmla="*/ 11 h 22"/>
                <a:gd name="T6" fmla="*/ 10 w 21"/>
                <a:gd name="T7" fmla="*/ 22 h 22"/>
                <a:gd name="T8" fmla="*/ 10 w 21"/>
                <a:gd name="T9" fmla="*/ 22 h 22"/>
                <a:gd name="T10" fmla="*/ 21 w 21"/>
                <a:gd name="T11" fmla="*/ 11 h 22"/>
                <a:gd name="T12" fmla="*/ 11 w 2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1" y="0"/>
                  </a:moveTo>
                  <a:cubicBezTo>
                    <a:pt x="11" y="0"/>
                    <a:pt x="11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4" name="Freeform 146"/>
            <p:cNvSpPr>
              <a:spLocks noEditPoints="1"/>
            </p:cNvSpPr>
            <p:nvPr/>
          </p:nvSpPr>
          <p:spPr bwMode="auto">
            <a:xfrm>
              <a:off x="3678238" y="5343525"/>
              <a:ext cx="252413" cy="247650"/>
            </a:xfrm>
            <a:custGeom>
              <a:avLst/>
              <a:gdLst>
                <a:gd name="T0" fmla="*/ 34 w 67"/>
                <a:gd name="T1" fmla="*/ 0 h 66"/>
                <a:gd name="T2" fmla="*/ 33 w 67"/>
                <a:gd name="T3" fmla="*/ 0 h 66"/>
                <a:gd name="T4" fmla="*/ 33 w 67"/>
                <a:gd name="T5" fmla="*/ 11 h 66"/>
                <a:gd name="T6" fmla="*/ 34 w 67"/>
                <a:gd name="T7" fmla="*/ 11 h 66"/>
                <a:gd name="T8" fmla="*/ 56 w 67"/>
                <a:gd name="T9" fmla="*/ 34 h 66"/>
                <a:gd name="T10" fmla="*/ 56 w 67"/>
                <a:gd name="T11" fmla="*/ 34 h 66"/>
                <a:gd name="T12" fmla="*/ 34 w 67"/>
                <a:gd name="T13" fmla="*/ 55 h 66"/>
                <a:gd name="T14" fmla="*/ 33 w 67"/>
                <a:gd name="T15" fmla="*/ 55 h 66"/>
                <a:gd name="T16" fmla="*/ 33 w 67"/>
                <a:gd name="T17" fmla="*/ 66 h 66"/>
                <a:gd name="T18" fmla="*/ 34 w 67"/>
                <a:gd name="T19" fmla="*/ 66 h 66"/>
                <a:gd name="T20" fmla="*/ 67 w 67"/>
                <a:gd name="T21" fmla="*/ 34 h 66"/>
                <a:gd name="T22" fmla="*/ 34 w 67"/>
                <a:gd name="T23" fmla="*/ 0 h 66"/>
                <a:gd name="T24" fmla="*/ 33 w 67"/>
                <a:gd name="T25" fmla="*/ 0 h 66"/>
                <a:gd name="T26" fmla="*/ 33 w 67"/>
                <a:gd name="T27" fmla="*/ 0 h 66"/>
                <a:gd name="T28" fmla="*/ 0 w 67"/>
                <a:gd name="T29" fmla="*/ 32 h 66"/>
                <a:gd name="T30" fmla="*/ 33 w 67"/>
                <a:gd name="T31" fmla="*/ 66 h 66"/>
                <a:gd name="T32" fmla="*/ 33 w 67"/>
                <a:gd name="T33" fmla="*/ 66 h 66"/>
                <a:gd name="T34" fmla="*/ 33 w 67"/>
                <a:gd name="T35" fmla="*/ 55 h 66"/>
                <a:gd name="T36" fmla="*/ 33 w 67"/>
                <a:gd name="T37" fmla="*/ 55 h 66"/>
                <a:gd name="T38" fmla="*/ 11 w 67"/>
                <a:gd name="T39" fmla="*/ 32 h 66"/>
                <a:gd name="T40" fmla="*/ 33 w 67"/>
                <a:gd name="T41" fmla="*/ 11 h 66"/>
                <a:gd name="T42" fmla="*/ 33 w 67"/>
                <a:gd name="T43" fmla="*/ 11 h 66"/>
                <a:gd name="T44" fmla="*/ 33 w 67"/>
                <a:gd name="T4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66">
                  <a:moveTo>
                    <a:pt x="34" y="0"/>
                  </a:moveTo>
                  <a:cubicBezTo>
                    <a:pt x="34" y="0"/>
                    <a:pt x="34" y="0"/>
                    <a:pt x="33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46" y="11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5" y="46"/>
                    <a:pt x="45" y="55"/>
                    <a:pt x="34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51" y="66"/>
                    <a:pt x="66" y="52"/>
                    <a:pt x="67" y="34"/>
                  </a:cubicBezTo>
                  <a:cubicBezTo>
                    <a:pt x="67" y="16"/>
                    <a:pt x="53" y="0"/>
                    <a:pt x="34" y="0"/>
                  </a:cubicBezTo>
                  <a:close/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6" y="0"/>
                    <a:pt x="1" y="14"/>
                    <a:pt x="0" y="32"/>
                  </a:cubicBezTo>
                  <a:cubicBezTo>
                    <a:pt x="0" y="50"/>
                    <a:pt x="14" y="66"/>
                    <a:pt x="33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1" y="55"/>
                    <a:pt x="11" y="45"/>
                    <a:pt x="11" y="32"/>
                  </a:cubicBezTo>
                  <a:cubicBezTo>
                    <a:pt x="12" y="20"/>
                    <a:pt x="21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5" name="Freeform 147"/>
            <p:cNvSpPr/>
            <p:nvPr/>
          </p:nvSpPr>
          <p:spPr bwMode="auto">
            <a:xfrm>
              <a:off x="3581400" y="5521325"/>
              <a:ext cx="225425" cy="212725"/>
            </a:xfrm>
            <a:custGeom>
              <a:avLst/>
              <a:gdLst>
                <a:gd name="T0" fmla="*/ 28 w 60"/>
                <a:gd name="T1" fmla="*/ 7 h 57"/>
                <a:gd name="T2" fmla="*/ 24 w 60"/>
                <a:gd name="T3" fmla="*/ 0 h 57"/>
                <a:gd name="T4" fmla="*/ 6 w 60"/>
                <a:gd name="T5" fmla="*/ 18 h 57"/>
                <a:gd name="T6" fmla="*/ 15 w 60"/>
                <a:gd name="T7" fmla="*/ 52 h 57"/>
                <a:gd name="T8" fmla="*/ 30 w 60"/>
                <a:gd name="T9" fmla="*/ 57 h 57"/>
                <a:gd name="T10" fmla="*/ 50 w 60"/>
                <a:gd name="T11" fmla="*/ 48 h 57"/>
                <a:gd name="T12" fmla="*/ 60 w 60"/>
                <a:gd name="T13" fmla="*/ 24 h 57"/>
                <a:gd name="T14" fmla="*/ 59 w 60"/>
                <a:gd name="T15" fmla="*/ 24 h 57"/>
                <a:gd name="T16" fmla="*/ 59 w 60"/>
                <a:gd name="T17" fmla="*/ 24 h 57"/>
                <a:gd name="T18" fmla="*/ 52 w 60"/>
                <a:gd name="T19" fmla="*/ 23 h 57"/>
                <a:gd name="T20" fmla="*/ 46 w 60"/>
                <a:gd name="T21" fmla="*/ 34 h 57"/>
                <a:gd name="T22" fmla="*/ 33 w 60"/>
                <a:gd name="T23" fmla="*/ 40 h 57"/>
                <a:gd name="T24" fmla="*/ 25 w 60"/>
                <a:gd name="T25" fmla="*/ 38 h 57"/>
                <a:gd name="T26" fmla="*/ 21 w 60"/>
                <a:gd name="T27" fmla="*/ 17 h 57"/>
                <a:gd name="T28" fmla="*/ 28 w 60"/>
                <a:gd name="T29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57">
                  <a:moveTo>
                    <a:pt x="28" y="7"/>
                  </a:moveTo>
                  <a:cubicBezTo>
                    <a:pt x="27" y="5"/>
                    <a:pt x="25" y="3"/>
                    <a:pt x="24" y="0"/>
                  </a:cubicBezTo>
                  <a:cubicBezTo>
                    <a:pt x="16" y="5"/>
                    <a:pt x="9" y="11"/>
                    <a:pt x="6" y="18"/>
                  </a:cubicBezTo>
                  <a:cubicBezTo>
                    <a:pt x="0" y="30"/>
                    <a:pt x="4" y="45"/>
                    <a:pt x="15" y="52"/>
                  </a:cubicBezTo>
                  <a:cubicBezTo>
                    <a:pt x="20" y="56"/>
                    <a:pt x="25" y="57"/>
                    <a:pt x="30" y="57"/>
                  </a:cubicBezTo>
                  <a:cubicBezTo>
                    <a:pt x="38" y="57"/>
                    <a:pt x="45" y="54"/>
                    <a:pt x="50" y="48"/>
                  </a:cubicBezTo>
                  <a:cubicBezTo>
                    <a:pt x="56" y="42"/>
                    <a:pt x="59" y="33"/>
                    <a:pt x="60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6" y="24"/>
                    <a:pt x="54" y="24"/>
                    <a:pt x="52" y="23"/>
                  </a:cubicBezTo>
                  <a:cubicBezTo>
                    <a:pt x="50" y="27"/>
                    <a:pt x="48" y="31"/>
                    <a:pt x="46" y="34"/>
                  </a:cubicBezTo>
                  <a:cubicBezTo>
                    <a:pt x="42" y="38"/>
                    <a:pt x="38" y="40"/>
                    <a:pt x="33" y="40"/>
                  </a:cubicBezTo>
                  <a:cubicBezTo>
                    <a:pt x="30" y="40"/>
                    <a:pt x="28" y="39"/>
                    <a:pt x="25" y="38"/>
                  </a:cubicBezTo>
                  <a:cubicBezTo>
                    <a:pt x="19" y="33"/>
                    <a:pt x="17" y="25"/>
                    <a:pt x="21" y="17"/>
                  </a:cubicBezTo>
                  <a:cubicBezTo>
                    <a:pt x="22" y="14"/>
                    <a:pt x="25" y="10"/>
                    <a:pt x="2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6" name="Freeform 148"/>
            <p:cNvSpPr/>
            <p:nvPr/>
          </p:nvSpPr>
          <p:spPr bwMode="auto">
            <a:xfrm>
              <a:off x="3813175" y="5513388"/>
              <a:ext cx="225425" cy="209550"/>
            </a:xfrm>
            <a:custGeom>
              <a:avLst/>
              <a:gdLst>
                <a:gd name="T0" fmla="*/ 46 w 60"/>
                <a:gd name="T1" fmla="*/ 50 h 56"/>
                <a:gd name="T2" fmla="*/ 53 w 60"/>
                <a:gd name="T3" fmla="*/ 16 h 56"/>
                <a:gd name="T4" fmla="*/ 34 w 60"/>
                <a:gd name="T5" fmla="*/ 0 h 56"/>
                <a:gd name="T6" fmla="*/ 30 w 60"/>
                <a:gd name="T7" fmla="*/ 7 h 56"/>
                <a:gd name="T8" fmla="*/ 38 w 60"/>
                <a:gd name="T9" fmla="*/ 16 h 56"/>
                <a:gd name="T10" fmla="*/ 35 w 60"/>
                <a:gd name="T11" fmla="*/ 36 h 56"/>
                <a:gd name="T12" fmla="*/ 27 w 60"/>
                <a:gd name="T13" fmla="*/ 39 h 56"/>
                <a:gd name="T14" fmla="*/ 15 w 60"/>
                <a:gd name="T15" fmla="*/ 35 h 56"/>
                <a:gd name="T16" fmla="*/ 7 w 60"/>
                <a:gd name="T17" fmla="*/ 25 h 56"/>
                <a:gd name="T18" fmla="*/ 0 w 60"/>
                <a:gd name="T19" fmla="*/ 26 h 56"/>
                <a:gd name="T20" fmla="*/ 3 w 60"/>
                <a:gd name="T21" fmla="*/ 37 h 56"/>
                <a:gd name="T22" fmla="*/ 5 w 60"/>
                <a:gd name="T23" fmla="*/ 40 h 56"/>
                <a:gd name="T24" fmla="*/ 11 w 60"/>
                <a:gd name="T25" fmla="*/ 49 h 56"/>
                <a:gd name="T26" fmla="*/ 30 w 60"/>
                <a:gd name="T27" fmla="*/ 56 h 56"/>
                <a:gd name="T28" fmla="*/ 46 w 60"/>
                <a:gd name="T29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56">
                  <a:moveTo>
                    <a:pt x="46" y="50"/>
                  </a:moveTo>
                  <a:cubicBezTo>
                    <a:pt x="58" y="42"/>
                    <a:pt x="60" y="26"/>
                    <a:pt x="53" y="16"/>
                  </a:cubicBezTo>
                  <a:cubicBezTo>
                    <a:pt x="49" y="9"/>
                    <a:pt x="42" y="3"/>
                    <a:pt x="34" y="0"/>
                  </a:cubicBezTo>
                  <a:cubicBezTo>
                    <a:pt x="33" y="2"/>
                    <a:pt x="32" y="5"/>
                    <a:pt x="30" y="7"/>
                  </a:cubicBezTo>
                  <a:cubicBezTo>
                    <a:pt x="34" y="10"/>
                    <a:pt x="37" y="13"/>
                    <a:pt x="38" y="16"/>
                  </a:cubicBezTo>
                  <a:cubicBezTo>
                    <a:pt x="42" y="23"/>
                    <a:pt x="41" y="32"/>
                    <a:pt x="35" y="36"/>
                  </a:cubicBezTo>
                  <a:cubicBezTo>
                    <a:pt x="33" y="38"/>
                    <a:pt x="30" y="39"/>
                    <a:pt x="27" y="39"/>
                  </a:cubicBezTo>
                  <a:cubicBezTo>
                    <a:pt x="23" y="39"/>
                    <a:pt x="18" y="38"/>
                    <a:pt x="15" y="35"/>
                  </a:cubicBezTo>
                  <a:cubicBezTo>
                    <a:pt x="12" y="32"/>
                    <a:pt x="9" y="29"/>
                    <a:pt x="7" y="25"/>
                  </a:cubicBezTo>
                  <a:cubicBezTo>
                    <a:pt x="5" y="25"/>
                    <a:pt x="2" y="26"/>
                    <a:pt x="0" y="26"/>
                  </a:cubicBezTo>
                  <a:cubicBezTo>
                    <a:pt x="1" y="30"/>
                    <a:pt x="2" y="34"/>
                    <a:pt x="3" y="37"/>
                  </a:cubicBezTo>
                  <a:cubicBezTo>
                    <a:pt x="4" y="38"/>
                    <a:pt x="4" y="39"/>
                    <a:pt x="5" y="40"/>
                  </a:cubicBezTo>
                  <a:cubicBezTo>
                    <a:pt x="6" y="44"/>
                    <a:pt x="9" y="46"/>
                    <a:pt x="11" y="49"/>
                  </a:cubicBezTo>
                  <a:cubicBezTo>
                    <a:pt x="16" y="54"/>
                    <a:pt x="23" y="56"/>
                    <a:pt x="30" y="56"/>
                  </a:cubicBezTo>
                  <a:cubicBezTo>
                    <a:pt x="36" y="56"/>
                    <a:pt x="41" y="54"/>
                    <a:pt x="4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" name="Freeform 149"/>
            <p:cNvSpPr/>
            <p:nvPr/>
          </p:nvSpPr>
          <p:spPr bwMode="auto">
            <a:xfrm>
              <a:off x="3502025" y="5313363"/>
              <a:ext cx="211138" cy="207963"/>
            </a:xfrm>
            <a:custGeom>
              <a:avLst/>
              <a:gdLst>
                <a:gd name="T0" fmla="*/ 19 w 56"/>
                <a:gd name="T1" fmla="*/ 52 h 55"/>
                <a:gd name="T2" fmla="*/ 33 w 56"/>
                <a:gd name="T3" fmla="*/ 55 h 55"/>
                <a:gd name="T4" fmla="*/ 45 w 56"/>
                <a:gd name="T5" fmla="*/ 54 h 55"/>
                <a:gd name="T6" fmla="*/ 43 w 56"/>
                <a:gd name="T7" fmla="*/ 46 h 55"/>
                <a:gd name="T8" fmla="*/ 31 w 56"/>
                <a:gd name="T9" fmla="*/ 43 h 55"/>
                <a:gd name="T10" fmla="*/ 21 w 56"/>
                <a:gd name="T11" fmla="*/ 25 h 55"/>
                <a:gd name="T12" fmla="*/ 37 w 56"/>
                <a:gd name="T13" fmla="*/ 14 h 55"/>
                <a:gd name="T14" fmla="*/ 39 w 56"/>
                <a:gd name="T15" fmla="*/ 14 h 55"/>
                <a:gd name="T16" fmla="*/ 50 w 56"/>
                <a:gd name="T17" fmla="*/ 18 h 55"/>
                <a:gd name="T18" fmla="*/ 56 w 56"/>
                <a:gd name="T19" fmla="*/ 12 h 55"/>
                <a:gd name="T20" fmla="*/ 33 w 56"/>
                <a:gd name="T21" fmla="*/ 1 h 55"/>
                <a:gd name="T22" fmla="*/ 30 w 56"/>
                <a:gd name="T23" fmla="*/ 0 h 55"/>
                <a:gd name="T24" fmla="*/ 4 w 56"/>
                <a:gd name="T25" fmla="*/ 20 h 55"/>
                <a:gd name="T26" fmla="*/ 19 w 56"/>
                <a:gd name="T2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55">
                  <a:moveTo>
                    <a:pt x="19" y="52"/>
                  </a:moveTo>
                  <a:cubicBezTo>
                    <a:pt x="23" y="54"/>
                    <a:pt x="28" y="55"/>
                    <a:pt x="33" y="55"/>
                  </a:cubicBezTo>
                  <a:cubicBezTo>
                    <a:pt x="37" y="55"/>
                    <a:pt x="41" y="54"/>
                    <a:pt x="45" y="54"/>
                  </a:cubicBezTo>
                  <a:cubicBezTo>
                    <a:pt x="44" y="51"/>
                    <a:pt x="43" y="49"/>
                    <a:pt x="43" y="46"/>
                  </a:cubicBezTo>
                  <a:cubicBezTo>
                    <a:pt x="38" y="46"/>
                    <a:pt x="34" y="45"/>
                    <a:pt x="31" y="43"/>
                  </a:cubicBezTo>
                  <a:cubicBezTo>
                    <a:pt x="23" y="40"/>
                    <a:pt x="19" y="32"/>
                    <a:pt x="21" y="25"/>
                  </a:cubicBezTo>
                  <a:cubicBezTo>
                    <a:pt x="23" y="18"/>
                    <a:pt x="29" y="14"/>
                    <a:pt x="37" y="14"/>
                  </a:cubicBezTo>
                  <a:cubicBezTo>
                    <a:pt x="37" y="14"/>
                    <a:pt x="38" y="14"/>
                    <a:pt x="39" y="14"/>
                  </a:cubicBezTo>
                  <a:cubicBezTo>
                    <a:pt x="43" y="15"/>
                    <a:pt x="46" y="16"/>
                    <a:pt x="50" y="18"/>
                  </a:cubicBezTo>
                  <a:cubicBezTo>
                    <a:pt x="52" y="16"/>
                    <a:pt x="54" y="14"/>
                    <a:pt x="56" y="12"/>
                  </a:cubicBezTo>
                  <a:cubicBezTo>
                    <a:pt x="49" y="6"/>
                    <a:pt x="41" y="1"/>
                    <a:pt x="33" y="1"/>
                  </a:cubicBezTo>
                  <a:cubicBezTo>
                    <a:pt x="32" y="0"/>
                    <a:pt x="31" y="0"/>
                    <a:pt x="30" y="0"/>
                  </a:cubicBezTo>
                  <a:cubicBezTo>
                    <a:pt x="18" y="0"/>
                    <a:pt x="7" y="8"/>
                    <a:pt x="4" y="20"/>
                  </a:cubicBezTo>
                  <a:cubicBezTo>
                    <a:pt x="0" y="34"/>
                    <a:pt x="7" y="47"/>
                    <a:pt x="19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8" name="Freeform 150"/>
            <p:cNvSpPr/>
            <p:nvPr/>
          </p:nvSpPr>
          <p:spPr bwMode="auto">
            <a:xfrm>
              <a:off x="4684713" y="4356100"/>
              <a:ext cx="146050" cy="263525"/>
            </a:xfrm>
            <a:custGeom>
              <a:avLst/>
              <a:gdLst>
                <a:gd name="T0" fmla="*/ 39 w 39"/>
                <a:gd name="T1" fmla="*/ 35 h 70"/>
                <a:gd name="T2" fmla="*/ 19 w 39"/>
                <a:gd name="T3" fmla="*/ 0 h 70"/>
                <a:gd name="T4" fmla="*/ 0 w 39"/>
                <a:gd name="T5" fmla="*/ 35 h 70"/>
                <a:gd name="T6" fmla="*/ 19 w 39"/>
                <a:gd name="T7" fmla="*/ 70 h 70"/>
                <a:gd name="T8" fmla="*/ 39 w 39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0">
                  <a:moveTo>
                    <a:pt x="39" y="35"/>
                  </a:moveTo>
                  <a:cubicBezTo>
                    <a:pt x="39" y="23"/>
                    <a:pt x="31" y="5"/>
                    <a:pt x="19" y="0"/>
                  </a:cubicBezTo>
                  <a:cubicBezTo>
                    <a:pt x="7" y="5"/>
                    <a:pt x="0" y="23"/>
                    <a:pt x="0" y="35"/>
                  </a:cubicBezTo>
                  <a:cubicBezTo>
                    <a:pt x="0" y="47"/>
                    <a:pt x="7" y="65"/>
                    <a:pt x="19" y="70"/>
                  </a:cubicBezTo>
                  <a:cubicBezTo>
                    <a:pt x="31" y="65"/>
                    <a:pt x="39" y="47"/>
                    <a:pt x="3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9" name="Freeform 151"/>
            <p:cNvSpPr/>
            <p:nvPr/>
          </p:nvSpPr>
          <p:spPr bwMode="auto">
            <a:xfrm>
              <a:off x="4786313" y="4521200"/>
              <a:ext cx="239713" cy="192088"/>
            </a:xfrm>
            <a:custGeom>
              <a:avLst/>
              <a:gdLst>
                <a:gd name="T0" fmla="*/ 2 w 64"/>
                <a:gd name="T1" fmla="*/ 43 h 51"/>
                <a:gd name="T2" fmla="*/ 42 w 64"/>
                <a:gd name="T3" fmla="*/ 43 h 51"/>
                <a:gd name="T4" fmla="*/ 62 w 64"/>
                <a:gd name="T5" fmla="*/ 9 h 51"/>
                <a:gd name="T6" fmla="*/ 22 w 64"/>
                <a:gd name="T7" fmla="*/ 8 h 51"/>
                <a:gd name="T8" fmla="*/ 2 w 64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1">
                  <a:moveTo>
                    <a:pt x="2" y="43"/>
                  </a:moveTo>
                  <a:cubicBezTo>
                    <a:pt x="12" y="51"/>
                    <a:pt x="31" y="49"/>
                    <a:pt x="42" y="43"/>
                  </a:cubicBezTo>
                  <a:cubicBezTo>
                    <a:pt x="52" y="37"/>
                    <a:pt x="64" y="22"/>
                    <a:pt x="62" y="9"/>
                  </a:cubicBezTo>
                  <a:cubicBezTo>
                    <a:pt x="52" y="0"/>
                    <a:pt x="33" y="2"/>
                    <a:pt x="22" y="8"/>
                  </a:cubicBezTo>
                  <a:cubicBezTo>
                    <a:pt x="12" y="14"/>
                    <a:pt x="0" y="30"/>
                    <a:pt x="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0" name="Freeform 152"/>
            <p:cNvSpPr/>
            <p:nvPr/>
          </p:nvSpPr>
          <p:spPr bwMode="auto">
            <a:xfrm>
              <a:off x="4786313" y="4713288"/>
              <a:ext cx="239713" cy="187325"/>
            </a:xfrm>
            <a:custGeom>
              <a:avLst/>
              <a:gdLst>
                <a:gd name="T0" fmla="*/ 42 w 64"/>
                <a:gd name="T1" fmla="*/ 42 h 50"/>
                <a:gd name="T2" fmla="*/ 62 w 64"/>
                <a:gd name="T3" fmla="*/ 8 h 50"/>
                <a:gd name="T4" fmla="*/ 22 w 64"/>
                <a:gd name="T5" fmla="*/ 8 h 50"/>
                <a:gd name="T6" fmla="*/ 2 w 64"/>
                <a:gd name="T7" fmla="*/ 42 h 50"/>
                <a:gd name="T8" fmla="*/ 42 w 64"/>
                <a:gd name="T9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0">
                  <a:moveTo>
                    <a:pt x="42" y="42"/>
                  </a:moveTo>
                  <a:cubicBezTo>
                    <a:pt x="52" y="36"/>
                    <a:pt x="64" y="21"/>
                    <a:pt x="62" y="8"/>
                  </a:cubicBezTo>
                  <a:cubicBezTo>
                    <a:pt x="52" y="0"/>
                    <a:pt x="33" y="2"/>
                    <a:pt x="22" y="8"/>
                  </a:cubicBezTo>
                  <a:cubicBezTo>
                    <a:pt x="12" y="14"/>
                    <a:pt x="0" y="29"/>
                    <a:pt x="2" y="42"/>
                  </a:cubicBezTo>
                  <a:cubicBezTo>
                    <a:pt x="12" y="50"/>
                    <a:pt x="31" y="48"/>
                    <a:pt x="4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1" name="Freeform 153"/>
            <p:cNvSpPr/>
            <p:nvPr/>
          </p:nvSpPr>
          <p:spPr bwMode="auto">
            <a:xfrm>
              <a:off x="4489450" y="4521200"/>
              <a:ext cx="239713" cy="192088"/>
            </a:xfrm>
            <a:custGeom>
              <a:avLst/>
              <a:gdLst>
                <a:gd name="T0" fmla="*/ 22 w 64"/>
                <a:gd name="T1" fmla="*/ 43 h 51"/>
                <a:gd name="T2" fmla="*/ 62 w 64"/>
                <a:gd name="T3" fmla="*/ 43 h 51"/>
                <a:gd name="T4" fmla="*/ 41 w 64"/>
                <a:gd name="T5" fmla="*/ 8 h 51"/>
                <a:gd name="T6" fmla="*/ 1 w 64"/>
                <a:gd name="T7" fmla="*/ 9 h 51"/>
                <a:gd name="T8" fmla="*/ 22 w 64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1">
                  <a:moveTo>
                    <a:pt x="22" y="43"/>
                  </a:moveTo>
                  <a:cubicBezTo>
                    <a:pt x="33" y="49"/>
                    <a:pt x="52" y="51"/>
                    <a:pt x="62" y="43"/>
                  </a:cubicBezTo>
                  <a:cubicBezTo>
                    <a:pt x="64" y="30"/>
                    <a:pt x="52" y="14"/>
                    <a:pt x="41" y="8"/>
                  </a:cubicBezTo>
                  <a:cubicBezTo>
                    <a:pt x="31" y="2"/>
                    <a:pt x="12" y="0"/>
                    <a:pt x="1" y="9"/>
                  </a:cubicBezTo>
                  <a:cubicBezTo>
                    <a:pt x="0" y="22"/>
                    <a:pt x="11" y="37"/>
                    <a:pt x="2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2" name="Freeform 154"/>
            <p:cNvSpPr/>
            <p:nvPr/>
          </p:nvSpPr>
          <p:spPr bwMode="auto">
            <a:xfrm>
              <a:off x="4489450" y="4713288"/>
              <a:ext cx="239713" cy="187325"/>
            </a:xfrm>
            <a:custGeom>
              <a:avLst/>
              <a:gdLst>
                <a:gd name="T0" fmla="*/ 22 w 64"/>
                <a:gd name="T1" fmla="*/ 42 h 50"/>
                <a:gd name="T2" fmla="*/ 62 w 64"/>
                <a:gd name="T3" fmla="*/ 42 h 50"/>
                <a:gd name="T4" fmla="*/ 41 w 64"/>
                <a:gd name="T5" fmla="*/ 8 h 50"/>
                <a:gd name="T6" fmla="*/ 1 w 64"/>
                <a:gd name="T7" fmla="*/ 8 h 50"/>
                <a:gd name="T8" fmla="*/ 22 w 64"/>
                <a:gd name="T9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0">
                  <a:moveTo>
                    <a:pt x="22" y="42"/>
                  </a:moveTo>
                  <a:cubicBezTo>
                    <a:pt x="33" y="48"/>
                    <a:pt x="52" y="50"/>
                    <a:pt x="62" y="42"/>
                  </a:cubicBezTo>
                  <a:cubicBezTo>
                    <a:pt x="64" y="29"/>
                    <a:pt x="52" y="14"/>
                    <a:pt x="41" y="8"/>
                  </a:cubicBezTo>
                  <a:cubicBezTo>
                    <a:pt x="31" y="2"/>
                    <a:pt x="12" y="0"/>
                    <a:pt x="1" y="8"/>
                  </a:cubicBezTo>
                  <a:cubicBezTo>
                    <a:pt x="0" y="21"/>
                    <a:pt x="11" y="36"/>
                    <a:pt x="2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3" name="Freeform 155"/>
            <p:cNvSpPr/>
            <p:nvPr/>
          </p:nvSpPr>
          <p:spPr bwMode="auto">
            <a:xfrm>
              <a:off x="4740275" y="4645025"/>
              <a:ext cx="30163" cy="300038"/>
            </a:xfrm>
            <a:custGeom>
              <a:avLst/>
              <a:gdLst>
                <a:gd name="T0" fmla="*/ 0 w 8"/>
                <a:gd name="T1" fmla="*/ 2 h 80"/>
                <a:gd name="T2" fmla="*/ 0 w 8"/>
                <a:gd name="T3" fmla="*/ 78 h 80"/>
                <a:gd name="T4" fmla="*/ 4 w 8"/>
                <a:gd name="T5" fmla="*/ 80 h 80"/>
                <a:gd name="T6" fmla="*/ 8 w 8"/>
                <a:gd name="T7" fmla="*/ 78 h 80"/>
                <a:gd name="T8" fmla="*/ 8 w 8"/>
                <a:gd name="T9" fmla="*/ 2 h 80"/>
                <a:gd name="T10" fmla="*/ 4 w 8"/>
                <a:gd name="T11" fmla="*/ 0 h 80"/>
                <a:gd name="T12" fmla="*/ 0 w 8"/>
                <a:gd name="T1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0" y="2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2" y="80"/>
                    <a:pt x="4" y="80"/>
                  </a:cubicBezTo>
                  <a:cubicBezTo>
                    <a:pt x="6" y="80"/>
                    <a:pt x="8" y="79"/>
                    <a:pt x="8" y="78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4" name="Freeform 156"/>
            <p:cNvSpPr/>
            <p:nvPr/>
          </p:nvSpPr>
          <p:spPr bwMode="auto">
            <a:xfrm>
              <a:off x="1716088" y="4656138"/>
              <a:ext cx="47625" cy="260350"/>
            </a:xfrm>
            <a:custGeom>
              <a:avLst/>
              <a:gdLst>
                <a:gd name="T0" fmla="*/ 13 w 13"/>
                <a:gd name="T1" fmla="*/ 1 h 69"/>
                <a:gd name="T2" fmla="*/ 7 w 13"/>
                <a:gd name="T3" fmla="*/ 0 h 69"/>
                <a:gd name="T4" fmla="*/ 7 w 13"/>
                <a:gd name="T5" fmla="*/ 0 h 69"/>
                <a:gd name="T6" fmla="*/ 0 w 13"/>
                <a:gd name="T7" fmla="*/ 1 h 69"/>
                <a:gd name="T8" fmla="*/ 0 w 13"/>
                <a:gd name="T9" fmla="*/ 69 h 69"/>
                <a:gd name="T10" fmla="*/ 13 w 13"/>
                <a:gd name="T11" fmla="*/ 69 h 69"/>
                <a:gd name="T12" fmla="*/ 13 w 13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9">
                  <a:moveTo>
                    <a:pt x="13" y="1"/>
                  </a:moveTo>
                  <a:cubicBezTo>
                    <a:pt x="11" y="0"/>
                    <a:pt x="9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3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5" name="Freeform 157"/>
            <p:cNvSpPr/>
            <p:nvPr/>
          </p:nvSpPr>
          <p:spPr bwMode="auto">
            <a:xfrm>
              <a:off x="1716088" y="4295775"/>
              <a:ext cx="47625" cy="33338"/>
            </a:xfrm>
            <a:custGeom>
              <a:avLst/>
              <a:gdLst>
                <a:gd name="T0" fmla="*/ 8 w 13"/>
                <a:gd name="T1" fmla="*/ 9 h 9"/>
                <a:gd name="T2" fmla="*/ 9 w 13"/>
                <a:gd name="T3" fmla="*/ 9 h 9"/>
                <a:gd name="T4" fmla="*/ 13 w 13"/>
                <a:gd name="T5" fmla="*/ 9 h 9"/>
                <a:gd name="T6" fmla="*/ 13 w 13"/>
                <a:gd name="T7" fmla="*/ 0 h 9"/>
                <a:gd name="T8" fmla="*/ 0 w 13"/>
                <a:gd name="T9" fmla="*/ 0 h 9"/>
                <a:gd name="T10" fmla="*/ 0 w 13"/>
                <a:gd name="T11" fmla="*/ 9 h 9"/>
                <a:gd name="T12" fmla="*/ 8 w 1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8" y="9"/>
                  </a:moveTo>
                  <a:cubicBezTo>
                    <a:pt x="8" y="9"/>
                    <a:pt x="9" y="9"/>
                    <a:pt x="9" y="9"/>
                  </a:cubicBezTo>
                  <a:cubicBezTo>
                    <a:pt x="11" y="9"/>
                    <a:pt x="12" y="9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9"/>
                    <a:pt x="5" y="9"/>
                    <a:pt x="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6" name="Freeform 158"/>
            <p:cNvSpPr/>
            <p:nvPr/>
          </p:nvSpPr>
          <p:spPr bwMode="auto">
            <a:xfrm>
              <a:off x="1501775" y="4344988"/>
              <a:ext cx="487363" cy="360363"/>
            </a:xfrm>
            <a:custGeom>
              <a:avLst/>
              <a:gdLst>
                <a:gd name="T0" fmla="*/ 70 w 130"/>
                <a:gd name="T1" fmla="*/ 1 h 96"/>
                <a:gd name="T2" fmla="*/ 66 w 130"/>
                <a:gd name="T3" fmla="*/ 0 h 96"/>
                <a:gd name="T4" fmla="*/ 65 w 130"/>
                <a:gd name="T5" fmla="*/ 0 h 96"/>
                <a:gd name="T6" fmla="*/ 57 w 130"/>
                <a:gd name="T7" fmla="*/ 1 h 96"/>
                <a:gd name="T8" fmla="*/ 0 w 130"/>
                <a:gd name="T9" fmla="*/ 63 h 96"/>
                <a:gd name="T10" fmla="*/ 5 w 130"/>
                <a:gd name="T11" fmla="*/ 88 h 96"/>
                <a:gd name="T12" fmla="*/ 7 w 130"/>
                <a:gd name="T13" fmla="*/ 91 h 96"/>
                <a:gd name="T14" fmla="*/ 10 w 130"/>
                <a:gd name="T15" fmla="*/ 87 h 96"/>
                <a:gd name="T16" fmla="*/ 27 w 130"/>
                <a:gd name="T17" fmla="*/ 77 h 96"/>
                <a:gd name="T18" fmla="*/ 27 w 130"/>
                <a:gd name="T19" fmla="*/ 77 h 96"/>
                <a:gd name="T20" fmla="*/ 44 w 130"/>
                <a:gd name="T21" fmla="*/ 88 h 96"/>
                <a:gd name="T22" fmla="*/ 45 w 130"/>
                <a:gd name="T23" fmla="*/ 91 h 96"/>
                <a:gd name="T24" fmla="*/ 47 w 130"/>
                <a:gd name="T25" fmla="*/ 88 h 96"/>
                <a:gd name="T26" fmla="*/ 57 w 130"/>
                <a:gd name="T27" fmla="*/ 79 h 96"/>
                <a:gd name="T28" fmla="*/ 64 w 130"/>
                <a:gd name="T29" fmla="*/ 78 h 96"/>
                <a:gd name="T30" fmla="*/ 64 w 130"/>
                <a:gd name="T31" fmla="*/ 78 h 96"/>
                <a:gd name="T32" fmla="*/ 70 w 130"/>
                <a:gd name="T33" fmla="*/ 79 h 96"/>
                <a:gd name="T34" fmla="*/ 81 w 130"/>
                <a:gd name="T35" fmla="*/ 89 h 96"/>
                <a:gd name="T36" fmla="*/ 83 w 130"/>
                <a:gd name="T37" fmla="*/ 92 h 96"/>
                <a:gd name="T38" fmla="*/ 85 w 130"/>
                <a:gd name="T39" fmla="*/ 89 h 96"/>
                <a:gd name="T40" fmla="*/ 101 w 130"/>
                <a:gd name="T41" fmla="*/ 79 h 96"/>
                <a:gd name="T42" fmla="*/ 101 w 130"/>
                <a:gd name="T43" fmla="*/ 79 h 96"/>
                <a:gd name="T44" fmla="*/ 118 w 130"/>
                <a:gd name="T45" fmla="*/ 90 h 96"/>
                <a:gd name="T46" fmla="*/ 119 w 130"/>
                <a:gd name="T47" fmla="*/ 94 h 96"/>
                <a:gd name="T48" fmla="*/ 120 w 130"/>
                <a:gd name="T49" fmla="*/ 96 h 96"/>
                <a:gd name="T50" fmla="*/ 122 w 130"/>
                <a:gd name="T51" fmla="*/ 94 h 96"/>
                <a:gd name="T52" fmla="*/ 123 w 130"/>
                <a:gd name="T53" fmla="*/ 91 h 96"/>
                <a:gd name="T54" fmla="*/ 129 w 130"/>
                <a:gd name="T55" fmla="*/ 67 h 96"/>
                <a:gd name="T56" fmla="*/ 70 w 130"/>
                <a:gd name="T57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" h="96">
                  <a:moveTo>
                    <a:pt x="70" y="1"/>
                  </a:moveTo>
                  <a:cubicBezTo>
                    <a:pt x="69" y="1"/>
                    <a:pt x="68" y="1"/>
                    <a:pt x="66" y="0"/>
                  </a:cubicBezTo>
                  <a:cubicBezTo>
                    <a:pt x="66" y="0"/>
                    <a:pt x="65" y="0"/>
                    <a:pt x="65" y="0"/>
                  </a:cubicBezTo>
                  <a:cubicBezTo>
                    <a:pt x="62" y="0"/>
                    <a:pt x="59" y="1"/>
                    <a:pt x="57" y="1"/>
                  </a:cubicBezTo>
                  <a:cubicBezTo>
                    <a:pt x="26" y="5"/>
                    <a:pt x="1" y="31"/>
                    <a:pt x="0" y="63"/>
                  </a:cubicBezTo>
                  <a:cubicBezTo>
                    <a:pt x="0" y="72"/>
                    <a:pt x="2" y="80"/>
                    <a:pt x="5" y="88"/>
                  </a:cubicBezTo>
                  <a:cubicBezTo>
                    <a:pt x="5" y="90"/>
                    <a:pt x="6" y="91"/>
                    <a:pt x="7" y="91"/>
                  </a:cubicBezTo>
                  <a:cubicBezTo>
                    <a:pt x="8" y="91"/>
                    <a:pt x="9" y="89"/>
                    <a:pt x="10" y="87"/>
                  </a:cubicBezTo>
                  <a:cubicBezTo>
                    <a:pt x="13" y="81"/>
                    <a:pt x="19" y="77"/>
                    <a:pt x="27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34" y="77"/>
                    <a:pt x="41" y="82"/>
                    <a:pt x="44" y="88"/>
                  </a:cubicBezTo>
                  <a:cubicBezTo>
                    <a:pt x="45" y="90"/>
                    <a:pt x="45" y="91"/>
                    <a:pt x="45" y="91"/>
                  </a:cubicBezTo>
                  <a:cubicBezTo>
                    <a:pt x="46" y="91"/>
                    <a:pt x="46" y="90"/>
                    <a:pt x="47" y="88"/>
                  </a:cubicBezTo>
                  <a:cubicBezTo>
                    <a:pt x="49" y="84"/>
                    <a:pt x="53" y="81"/>
                    <a:pt x="57" y="79"/>
                  </a:cubicBezTo>
                  <a:cubicBezTo>
                    <a:pt x="59" y="79"/>
                    <a:pt x="61" y="78"/>
                    <a:pt x="64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6" y="78"/>
                    <a:pt x="68" y="79"/>
                    <a:pt x="70" y="79"/>
                  </a:cubicBezTo>
                  <a:cubicBezTo>
                    <a:pt x="75" y="81"/>
                    <a:pt x="79" y="85"/>
                    <a:pt x="81" y="89"/>
                  </a:cubicBezTo>
                  <a:cubicBezTo>
                    <a:pt x="82" y="91"/>
                    <a:pt x="82" y="92"/>
                    <a:pt x="83" y="92"/>
                  </a:cubicBezTo>
                  <a:cubicBezTo>
                    <a:pt x="83" y="92"/>
                    <a:pt x="84" y="91"/>
                    <a:pt x="85" y="89"/>
                  </a:cubicBezTo>
                  <a:cubicBezTo>
                    <a:pt x="88" y="83"/>
                    <a:pt x="94" y="79"/>
                    <a:pt x="101" y="79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09" y="79"/>
                    <a:pt x="115" y="84"/>
                    <a:pt x="118" y="90"/>
                  </a:cubicBezTo>
                  <a:cubicBezTo>
                    <a:pt x="118" y="91"/>
                    <a:pt x="119" y="93"/>
                    <a:pt x="119" y="94"/>
                  </a:cubicBezTo>
                  <a:cubicBezTo>
                    <a:pt x="119" y="95"/>
                    <a:pt x="120" y="96"/>
                    <a:pt x="120" y="96"/>
                  </a:cubicBezTo>
                  <a:cubicBezTo>
                    <a:pt x="121" y="96"/>
                    <a:pt x="121" y="95"/>
                    <a:pt x="122" y="94"/>
                  </a:cubicBezTo>
                  <a:cubicBezTo>
                    <a:pt x="122" y="93"/>
                    <a:pt x="123" y="92"/>
                    <a:pt x="123" y="91"/>
                  </a:cubicBezTo>
                  <a:cubicBezTo>
                    <a:pt x="127" y="83"/>
                    <a:pt x="129" y="75"/>
                    <a:pt x="129" y="67"/>
                  </a:cubicBezTo>
                  <a:cubicBezTo>
                    <a:pt x="130" y="32"/>
                    <a:pt x="104" y="4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7" name="Freeform 159"/>
            <p:cNvSpPr/>
            <p:nvPr/>
          </p:nvSpPr>
          <p:spPr bwMode="auto">
            <a:xfrm>
              <a:off x="2624138" y="4656138"/>
              <a:ext cx="187325" cy="134938"/>
            </a:xfrm>
            <a:custGeom>
              <a:avLst/>
              <a:gdLst>
                <a:gd name="T0" fmla="*/ 32 w 50"/>
                <a:gd name="T1" fmla="*/ 11 h 36"/>
                <a:gd name="T2" fmla="*/ 44 w 50"/>
                <a:gd name="T3" fmla="*/ 3 h 36"/>
                <a:gd name="T4" fmla="*/ 50 w 50"/>
                <a:gd name="T5" fmla="*/ 1 h 36"/>
                <a:gd name="T6" fmla="*/ 30 w 50"/>
                <a:gd name="T7" fmla="*/ 3 h 36"/>
                <a:gd name="T8" fmla="*/ 16 w 50"/>
                <a:gd name="T9" fmla="*/ 14 h 36"/>
                <a:gd name="T10" fmla="*/ 10 w 50"/>
                <a:gd name="T11" fmla="*/ 24 h 36"/>
                <a:gd name="T12" fmla="*/ 0 w 50"/>
                <a:gd name="T13" fmla="*/ 36 h 36"/>
                <a:gd name="T14" fmla="*/ 17 w 50"/>
                <a:gd name="T15" fmla="*/ 29 h 36"/>
                <a:gd name="T16" fmla="*/ 32 w 50"/>
                <a:gd name="T17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6">
                  <a:moveTo>
                    <a:pt x="32" y="11"/>
                  </a:moveTo>
                  <a:cubicBezTo>
                    <a:pt x="36" y="7"/>
                    <a:pt x="40" y="5"/>
                    <a:pt x="44" y="3"/>
                  </a:cubicBezTo>
                  <a:cubicBezTo>
                    <a:pt x="45" y="3"/>
                    <a:pt x="48" y="1"/>
                    <a:pt x="50" y="1"/>
                  </a:cubicBezTo>
                  <a:cubicBezTo>
                    <a:pt x="43" y="1"/>
                    <a:pt x="36" y="0"/>
                    <a:pt x="30" y="3"/>
                  </a:cubicBezTo>
                  <a:cubicBezTo>
                    <a:pt x="24" y="5"/>
                    <a:pt x="20" y="9"/>
                    <a:pt x="16" y="14"/>
                  </a:cubicBezTo>
                  <a:cubicBezTo>
                    <a:pt x="14" y="17"/>
                    <a:pt x="12" y="20"/>
                    <a:pt x="10" y="24"/>
                  </a:cubicBezTo>
                  <a:cubicBezTo>
                    <a:pt x="8" y="28"/>
                    <a:pt x="5" y="34"/>
                    <a:pt x="0" y="36"/>
                  </a:cubicBezTo>
                  <a:cubicBezTo>
                    <a:pt x="6" y="35"/>
                    <a:pt x="12" y="32"/>
                    <a:pt x="17" y="29"/>
                  </a:cubicBezTo>
                  <a:cubicBezTo>
                    <a:pt x="23" y="24"/>
                    <a:pt x="27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8" name="Freeform 160"/>
            <p:cNvSpPr/>
            <p:nvPr/>
          </p:nvSpPr>
          <p:spPr bwMode="auto">
            <a:xfrm>
              <a:off x="2638425" y="4660900"/>
              <a:ext cx="244475" cy="165100"/>
            </a:xfrm>
            <a:custGeom>
              <a:avLst/>
              <a:gdLst>
                <a:gd name="T0" fmla="*/ 42 w 65"/>
                <a:gd name="T1" fmla="*/ 5 h 44"/>
                <a:gd name="T2" fmla="*/ 26 w 65"/>
                <a:gd name="T3" fmla="*/ 19 h 44"/>
                <a:gd name="T4" fmla="*/ 14 w 65"/>
                <a:gd name="T5" fmla="*/ 32 h 44"/>
                <a:gd name="T6" fmla="*/ 0 w 65"/>
                <a:gd name="T7" fmla="*/ 38 h 44"/>
                <a:gd name="T8" fmla="*/ 35 w 65"/>
                <a:gd name="T9" fmla="*/ 37 h 44"/>
                <a:gd name="T10" fmla="*/ 55 w 65"/>
                <a:gd name="T11" fmla="*/ 11 h 44"/>
                <a:gd name="T12" fmla="*/ 62 w 65"/>
                <a:gd name="T13" fmla="*/ 3 h 44"/>
                <a:gd name="T14" fmla="*/ 65 w 65"/>
                <a:gd name="T15" fmla="*/ 1 h 44"/>
                <a:gd name="T16" fmla="*/ 42 w 65"/>
                <a:gd name="T17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44">
                  <a:moveTo>
                    <a:pt x="42" y="5"/>
                  </a:moveTo>
                  <a:cubicBezTo>
                    <a:pt x="35" y="9"/>
                    <a:pt x="31" y="13"/>
                    <a:pt x="26" y="19"/>
                  </a:cubicBezTo>
                  <a:cubicBezTo>
                    <a:pt x="23" y="24"/>
                    <a:pt x="19" y="29"/>
                    <a:pt x="14" y="32"/>
                  </a:cubicBezTo>
                  <a:cubicBezTo>
                    <a:pt x="10" y="34"/>
                    <a:pt x="4" y="37"/>
                    <a:pt x="0" y="38"/>
                  </a:cubicBezTo>
                  <a:cubicBezTo>
                    <a:pt x="11" y="44"/>
                    <a:pt x="25" y="44"/>
                    <a:pt x="35" y="37"/>
                  </a:cubicBezTo>
                  <a:cubicBezTo>
                    <a:pt x="45" y="31"/>
                    <a:pt x="49" y="21"/>
                    <a:pt x="55" y="11"/>
                  </a:cubicBezTo>
                  <a:cubicBezTo>
                    <a:pt x="57" y="8"/>
                    <a:pt x="59" y="6"/>
                    <a:pt x="62" y="3"/>
                  </a:cubicBezTo>
                  <a:cubicBezTo>
                    <a:pt x="62" y="3"/>
                    <a:pt x="64" y="1"/>
                    <a:pt x="65" y="1"/>
                  </a:cubicBezTo>
                  <a:cubicBezTo>
                    <a:pt x="57" y="0"/>
                    <a:pt x="49" y="1"/>
                    <a:pt x="4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9" name="Freeform 161"/>
            <p:cNvSpPr/>
            <p:nvPr/>
          </p:nvSpPr>
          <p:spPr bwMode="auto">
            <a:xfrm>
              <a:off x="2624138" y="4518025"/>
              <a:ext cx="161925" cy="115888"/>
            </a:xfrm>
            <a:custGeom>
              <a:avLst/>
              <a:gdLst>
                <a:gd name="T0" fmla="*/ 14 w 43"/>
                <a:gd name="T1" fmla="*/ 12 h 31"/>
                <a:gd name="T2" fmla="*/ 9 w 43"/>
                <a:gd name="T3" fmla="*/ 20 h 31"/>
                <a:gd name="T4" fmla="*/ 0 w 43"/>
                <a:gd name="T5" fmla="*/ 31 h 31"/>
                <a:gd name="T6" fmla="*/ 15 w 43"/>
                <a:gd name="T7" fmla="*/ 24 h 31"/>
                <a:gd name="T8" fmla="*/ 28 w 43"/>
                <a:gd name="T9" fmla="*/ 9 h 31"/>
                <a:gd name="T10" fmla="*/ 38 w 43"/>
                <a:gd name="T11" fmla="*/ 3 h 31"/>
                <a:gd name="T12" fmla="*/ 43 w 43"/>
                <a:gd name="T13" fmla="*/ 1 h 31"/>
                <a:gd name="T14" fmla="*/ 26 w 43"/>
                <a:gd name="T15" fmla="*/ 2 h 31"/>
                <a:gd name="T16" fmla="*/ 14 w 43"/>
                <a:gd name="T17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31">
                  <a:moveTo>
                    <a:pt x="14" y="12"/>
                  </a:moveTo>
                  <a:cubicBezTo>
                    <a:pt x="12" y="15"/>
                    <a:pt x="11" y="17"/>
                    <a:pt x="9" y="20"/>
                  </a:cubicBezTo>
                  <a:cubicBezTo>
                    <a:pt x="7" y="24"/>
                    <a:pt x="5" y="29"/>
                    <a:pt x="0" y="31"/>
                  </a:cubicBezTo>
                  <a:cubicBezTo>
                    <a:pt x="6" y="30"/>
                    <a:pt x="11" y="28"/>
                    <a:pt x="15" y="24"/>
                  </a:cubicBezTo>
                  <a:cubicBezTo>
                    <a:pt x="20" y="20"/>
                    <a:pt x="24" y="14"/>
                    <a:pt x="28" y="9"/>
                  </a:cubicBezTo>
                  <a:cubicBezTo>
                    <a:pt x="31" y="6"/>
                    <a:pt x="34" y="4"/>
                    <a:pt x="38" y="3"/>
                  </a:cubicBezTo>
                  <a:cubicBezTo>
                    <a:pt x="39" y="2"/>
                    <a:pt x="42" y="1"/>
                    <a:pt x="43" y="1"/>
                  </a:cubicBezTo>
                  <a:cubicBezTo>
                    <a:pt x="37" y="0"/>
                    <a:pt x="31" y="0"/>
                    <a:pt x="26" y="2"/>
                  </a:cubicBezTo>
                  <a:cubicBezTo>
                    <a:pt x="21" y="4"/>
                    <a:pt x="17" y="8"/>
                    <a:pt x="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0" name="Freeform 162"/>
            <p:cNvSpPr/>
            <p:nvPr/>
          </p:nvSpPr>
          <p:spPr bwMode="auto">
            <a:xfrm>
              <a:off x="2638425" y="4521200"/>
              <a:ext cx="211138" cy="142875"/>
            </a:xfrm>
            <a:custGeom>
              <a:avLst/>
              <a:gdLst>
                <a:gd name="T0" fmla="*/ 53 w 56"/>
                <a:gd name="T1" fmla="*/ 3 h 38"/>
                <a:gd name="T2" fmla="*/ 56 w 56"/>
                <a:gd name="T3" fmla="*/ 1 h 38"/>
                <a:gd name="T4" fmla="*/ 36 w 56"/>
                <a:gd name="T5" fmla="*/ 4 h 38"/>
                <a:gd name="T6" fmla="*/ 22 w 56"/>
                <a:gd name="T7" fmla="*/ 17 h 38"/>
                <a:gd name="T8" fmla="*/ 12 w 56"/>
                <a:gd name="T9" fmla="*/ 27 h 38"/>
                <a:gd name="T10" fmla="*/ 0 w 56"/>
                <a:gd name="T11" fmla="*/ 32 h 38"/>
                <a:gd name="T12" fmla="*/ 30 w 56"/>
                <a:gd name="T13" fmla="*/ 32 h 38"/>
                <a:gd name="T14" fmla="*/ 47 w 56"/>
                <a:gd name="T15" fmla="*/ 10 h 38"/>
                <a:gd name="T16" fmla="*/ 53 w 56"/>
                <a:gd name="T17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">
                  <a:moveTo>
                    <a:pt x="53" y="3"/>
                  </a:moveTo>
                  <a:cubicBezTo>
                    <a:pt x="53" y="2"/>
                    <a:pt x="55" y="1"/>
                    <a:pt x="56" y="1"/>
                  </a:cubicBezTo>
                  <a:cubicBezTo>
                    <a:pt x="49" y="0"/>
                    <a:pt x="42" y="1"/>
                    <a:pt x="36" y="4"/>
                  </a:cubicBezTo>
                  <a:cubicBezTo>
                    <a:pt x="30" y="7"/>
                    <a:pt x="26" y="11"/>
                    <a:pt x="22" y="17"/>
                  </a:cubicBezTo>
                  <a:cubicBezTo>
                    <a:pt x="19" y="20"/>
                    <a:pt x="16" y="25"/>
                    <a:pt x="12" y="27"/>
                  </a:cubicBezTo>
                  <a:cubicBezTo>
                    <a:pt x="8" y="29"/>
                    <a:pt x="4" y="32"/>
                    <a:pt x="0" y="32"/>
                  </a:cubicBezTo>
                  <a:cubicBezTo>
                    <a:pt x="9" y="38"/>
                    <a:pt x="21" y="38"/>
                    <a:pt x="30" y="32"/>
                  </a:cubicBezTo>
                  <a:cubicBezTo>
                    <a:pt x="39" y="27"/>
                    <a:pt x="42" y="18"/>
                    <a:pt x="47" y="10"/>
                  </a:cubicBezTo>
                  <a:cubicBezTo>
                    <a:pt x="48" y="7"/>
                    <a:pt x="50" y="5"/>
                    <a:pt x="5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1" name="Freeform 163"/>
            <p:cNvSpPr/>
            <p:nvPr/>
          </p:nvSpPr>
          <p:spPr bwMode="auto">
            <a:xfrm>
              <a:off x="2417763" y="4656138"/>
              <a:ext cx="187325" cy="134938"/>
            </a:xfrm>
            <a:custGeom>
              <a:avLst/>
              <a:gdLst>
                <a:gd name="T0" fmla="*/ 18 w 50"/>
                <a:gd name="T1" fmla="*/ 11 h 36"/>
                <a:gd name="T2" fmla="*/ 33 w 50"/>
                <a:gd name="T3" fmla="*/ 29 h 36"/>
                <a:gd name="T4" fmla="*/ 50 w 50"/>
                <a:gd name="T5" fmla="*/ 36 h 36"/>
                <a:gd name="T6" fmla="*/ 40 w 50"/>
                <a:gd name="T7" fmla="*/ 24 h 36"/>
                <a:gd name="T8" fmla="*/ 34 w 50"/>
                <a:gd name="T9" fmla="*/ 14 h 36"/>
                <a:gd name="T10" fmla="*/ 21 w 50"/>
                <a:gd name="T11" fmla="*/ 3 h 36"/>
                <a:gd name="T12" fmla="*/ 0 w 50"/>
                <a:gd name="T13" fmla="*/ 1 h 36"/>
                <a:gd name="T14" fmla="*/ 6 w 50"/>
                <a:gd name="T15" fmla="*/ 3 h 36"/>
                <a:gd name="T16" fmla="*/ 18 w 50"/>
                <a:gd name="T17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6">
                  <a:moveTo>
                    <a:pt x="18" y="11"/>
                  </a:moveTo>
                  <a:cubicBezTo>
                    <a:pt x="23" y="17"/>
                    <a:pt x="27" y="24"/>
                    <a:pt x="33" y="29"/>
                  </a:cubicBezTo>
                  <a:cubicBezTo>
                    <a:pt x="38" y="32"/>
                    <a:pt x="44" y="35"/>
                    <a:pt x="50" y="36"/>
                  </a:cubicBezTo>
                  <a:cubicBezTo>
                    <a:pt x="45" y="34"/>
                    <a:pt x="42" y="28"/>
                    <a:pt x="40" y="24"/>
                  </a:cubicBezTo>
                  <a:cubicBezTo>
                    <a:pt x="38" y="20"/>
                    <a:pt x="37" y="17"/>
                    <a:pt x="34" y="14"/>
                  </a:cubicBezTo>
                  <a:cubicBezTo>
                    <a:pt x="31" y="9"/>
                    <a:pt x="26" y="5"/>
                    <a:pt x="21" y="3"/>
                  </a:cubicBezTo>
                  <a:cubicBezTo>
                    <a:pt x="14" y="0"/>
                    <a:pt x="7" y="1"/>
                    <a:pt x="0" y="1"/>
                  </a:cubicBezTo>
                  <a:cubicBezTo>
                    <a:pt x="2" y="1"/>
                    <a:pt x="5" y="3"/>
                    <a:pt x="6" y="3"/>
                  </a:cubicBezTo>
                  <a:cubicBezTo>
                    <a:pt x="11" y="5"/>
                    <a:pt x="15" y="7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2" name="Freeform 164"/>
            <p:cNvSpPr/>
            <p:nvPr/>
          </p:nvSpPr>
          <p:spPr bwMode="auto">
            <a:xfrm>
              <a:off x="2346325" y="4660900"/>
              <a:ext cx="244475" cy="165100"/>
            </a:xfrm>
            <a:custGeom>
              <a:avLst/>
              <a:gdLst>
                <a:gd name="T0" fmla="*/ 10 w 65"/>
                <a:gd name="T1" fmla="*/ 11 h 44"/>
                <a:gd name="T2" fmla="*/ 30 w 65"/>
                <a:gd name="T3" fmla="*/ 37 h 44"/>
                <a:gd name="T4" fmla="*/ 65 w 65"/>
                <a:gd name="T5" fmla="*/ 38 h 44"/>
                <a:gd name="T6" fmla="*/ 52 w 65"/>
                <a:gd name="T7" fmla="*/ 32 h 44"/>
                <a:gd name="T8" fmla="*/ 39 w 65"/>
                <a:gd name="T9" fmla="*/ 19 h 44"/>
                <a:gd name="T10" fmla="*/ 23 w 65"/>
                <a:gd name="T11" fmla="*/ 5 h 44"/>
                <a:gd name="T12" fmla="*/ 0 w 65"/>
                <a:gd name="T13" fmla="*/ 1 h 44"/>
                <a:gd name="T14" fmla="*/ 4 w 65"/>
                <a:gd name="T15" fmla="*/ 3 h 44"/>
                <a:gd name="T16" fmla="*/ 10 w 65"/>
                <a:gd name="T17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44">
                  <a:moveTo>
                    <a:pt x="10" y="11"/>
                  </a:moveTo>
                  <a:cubicBezTo>
                    <a:pt x="16" y="21"/>
                    <a:pt x="20" y="31"/>
                    <a:pt x="30" y="37"/>
                  </a:cubicBezTo>
                  <a:cubicBezTo>
                    <a:pt x="41" y="44"/>
                    <a:pt x="55" y="44"/>
                    <a:pt x="65" y="38"/>
                  </a:cubicBezTo>
                  <a:cubicBezTo>
                    <a:pt x="61" y="37"/>
                    <a:pt x="55" y="34"/>
                    <a:pt x="52" y="32"/>
                  </a:cubicBezTo>
                  <a:cubicBezTo>
                    <a:pt x="47" y="29"/>
                    <a:pt x="43" y="24"/>
                    <a:pt x="39" y="19"/>
                  </a:cubicBezTo>
                  <a:cubicBezTo>
                    <a:pt x="35" y="13"/>
                    <a:pt x="30" y="9"/>
                    <a:pt x="23" y="5"/>
                  </a:cubicBezTo>
                  <a:cubicBezTo>
                    <a:pt x="16" y="1"/>
                    <a:pt x="8" y="0"/>
                    <a:pt x="0" y="1"/>
                  </a:cubicBezTo>
                  <a:cubicBezTo>
                    <a:pt x="1" y="1"/>
                    <a:pt x="3" y="3"/>
                    <a:pt x="4" y="3"/>
                  </a:cubicBezTo>
                  <a:cubicBezTo>
                    <a:pt x="6" y="6"/>
                    <a:pt x="9" y="8"/>
                    <a:pt x="1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3" name="Freeform 165"/>
            <p:cNvSpPr/>
            <p:nvPr/>
          </p:nvSpPr>
          <p:spPr bwMode="auto">
            <a:xfrm>
              <a:off x="2443163" y="4518025"/>
              <a:ext cx="161925" cy="115888"/>
            </a:xfrm>
            <a:custGeom>
              <a:avLst/>
              <a:gdLst>
                <a:gd name="T0" fmla="*/ 18 w 43"/>
                <a:gd name="T1" fmla="*/ 2 h 31"/>
                <a:gd name="T2" fmla="*/ 0 w 43"/>
                <a:gd name="T3" fmla="*/ 1 h 31"/>
                <a:gd name="T4" fmla="*/ 5 w 43"/>
                <a:gd name="T5" fmla="*/ 3 h 31"/>
                <a:gd name="T6" fmla="*/ 15 w 43"/>
                <a:gd name="T7" fmla="*/ 9 h 31"/>
                <a:gd name="T8" fmla="*/ 28 w 43"/>
                <a:gd name="T9" fmla="*/ 24 h 31"/>
                <a:gd name="T10" fmla="*/ 43 w 43"/>
                <a:gd name="T11" fmla="*/ 31 h 31"/>
                <a:gd name="T12" fmla="*/ 34 w 43"/>
                <a:gd name="T13" fmla="*/ 20 h 31"/>
                <a:gd name="T14" fmla="*/ 29 w 43"/>
                <a:gd name="T15" fmla="*/ 12 h 31"/>
                <a:gd name="T16" fmla="*/ 18 w 43"/>
                <a:gd name="T17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31">
                  <a:moveTo>
                    <a:pt x="18" y="2"/>
                  </a:moveTo>
                  <a:cubicBezTo>
                    <a:pt x="12" y="0"/>
                    <a:pt x="6" y="0"/>
                    <a:pt x="0" y="1"/>
                  </a:cubicBezTo>
                  <a:cubicBezTo>
                    <a:pt x="2" y="1"/>
                    <a:pt x="4" y="2"/>
                    <a:pt x="5" y="3"/>
                  </a:cubicBezTo>
                  <a:cubicBezTo>
                    <a:pt x="9" y="4"/>
                    <a:pt x="12" y="6"/>
                    <a:pt x="15" y="9"/>
                  </a:cubicBezTo>
                  <a:cubicBezTo>
                    <a:pt x="20" y="14"/>
                    <a:pt x="23" y="20"/>
                    <a:pt x="28" y="24"/>
                  </a:cubicBezTo>
                  <a:cubicBezTo>
                    <a:pt x="32" y="28"/>
                    <a:pt x="38" y="30"/>
                    <a:pt x="43" y="31"/>
                  </a:cubicBezTo>
                  <a:cubicBezTo>
                    <a:pt x="39" y="29"/>
                    <a:pt x="36" y="24"/>
                    <a:pt x="34" y="20"/>
                  </a:cubicBezTo>
                  <a:cubicBezTo>
                    <a:pt x="33" y="17"/>
                    <a:pt x="31" y="15"/>
                    <a:pt x="29" y="12"/>
                  </a:cubicBezTo>
                  <a:cubicBezTo>
                    <a:pt x="26" y="8"/>
                    <a:pt x="22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4" name="Freeform 166"/>
            <p:cNvSpPr/>
            <p:nvPr/>
          </p:nvSpPr>
          <p:spPr bwMode="auto">
            <a:xfrm>
              <a:off x="2382838" y="4521200"/>
              <a:ext cx="211138" cy="142875"/>
            </a:xfrm>
            <a:custGeom>
              <a:avLst/>
              <a:gdLst>
                <a:gd name="T0" fmla="*/ 0 w 56"/>
                <a:gd name="T1" fmla="*/ 1 h 38"/>
                <a:gd name="T2" fmla="*/ 3 w 56"/>
                <a:gd name="T3" fmla="*/ 3 h 38"/>
                <a:gd name="T4" fmla="*/ 8 w 56"/>
                <a:gd name="T5" fmla="*/ 10 h 38"/>
                <a:gd name="T6" fmla="*/ 25 w 56"/>
                <a:gd name="T7" fmla="*/ 32 h 38"/>
                <a:gd name="T8" fmla="*/ 56 w 56"/>
                <a:gd name="T9" fmla="*/ 32 h 38"/>
                <a:gd name="T10" fmla="*/ 44 w 56"/>
                <a:gd name="T11" fmla="*/ 27 h 38"/>
                <a:gd name="T12" fmla="*/ 33 w 56"/>
                <a:gd name="T13" fmla="*/ 17 h 38"/>
                <a:gd name="T14" fmla="*/ 19 w 56"/>
                <a:gd name="T15" fmla="*/ 4 h 38"/>
                <a:gd name="T16" fmla="*/ 0 w 56"/>
                <a:gd name="T1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">
                  <a:moveTo>
                    <a:pt x="0" y="1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5" y="5"/>
                    <a:pt x="7" y="7"/>
                    <a:pt x="8" y="10"/>
                  </a:cubicBezTo>
                  <a:cubicBezTo>
                    <a:pt x="13" y="18"/>
                    <a:pt x="17" y="27"/>
                    <a:pt x="25" y="32"/>
                  </a:cubicBezTo>
                  <a:cubicBezTo>
                    <a:pt x="34" y="38"/>
                    <a:pt x="46" y="38"/>
                    <a:pt x="56" y="32"/>
                  </a:cubicBezTo>
                  <a:cubicBezTo>
                    <a:pt x="52" y="32"/>
                    <a:pt x="47" y="29"/>
                    <a:pt x="44" y="27"/>
                  </a:cubicBezTo>
                  <a:cubicBezTo>
                    <a:pt x="40" y="25"/>
                    <a:pt x="36" y="20"/>
                    <a:pt x="33" y="17"/>
                  </a:cubicBezTo>
                  <a:cubicBezTo>
                    <a:pt x="29" y="11"/>
                    <a:pt x="25" y="7"/>
                    <a:pt x="19" y="4"/>
                  </a:cubicBezTo>
                  <a:cubicBezTo>
                    <a:pt x="13" y="1"/>
                    <a:pt x="6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5" name="Freeform 167"/>
            <p:cNvSpPr/>
            <p:nvPr/>
          </p:nvSpPr>
          <p:spPr bwMode="auto">
            <a:xfrm>
              <a:off x="2613025" y="4419600"/>
              <a:ext cx="85725" cy="180975"/>
            </a:xfrm>
            <a:custGeom>
              <a:avLst/>
              <a:gdLst>
                <a:gd name="T0" fmla="*/ 15 w 23"/>
                <a:gd name="T1" fmla="*/ 16 h 48"/>
                <a:gd name="T2" fmla="*/ 3 w 23"/>
                <a:gd name="T3" fmla="*/ 32 h 48"/>
                <a:gd name="T4" fmla="*/ 0 w 23"/>
                <a:gd name="T5" fmla="*/ 48 h 48"/>
                <a:gd name="T6" fmla="*/ 8 w 23"/>
                <a:gd name="T7" fmla="*/ 37 h 48"/>
                <a:gd name="T8" fmla="*/ 16 w 23"/>
                <a:gd name="T9" fmla="*/ 31 h 48"/>
                <a:gd name="T10" fmla="*/ 23 w 23"/>
                <a:gd name="T11" fmla="*/ 17 h 48"/>
                <a:gd name="T12" fmla="*/ 20 w 23"/>
                <a:gd name="T13" fmla="*/ 0 h 48"/>
                <a:gd name="T14" fmla="*/ 19 w 23"/>
                <a:gd name="T15" fmla="*/ 5 h 48"/>
                <a:gd name="T16" fmla="*/ 15 w 23"/>
                <a:gd name="T17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8">
                  <a:moveTo>
                    <a:pt x="15" y="16"/>
                  </a:moveTo>
                  <a:cubicBezTo>
                    <a:pt x="11" y="22"/>
                    <a:pt x="6" y="26"/>
                    <a:pt x="3" y="32"/>
                  </a:cubicBezTo>
                  <a:cubicBezTo>
                    <a:pt x="1" y="37"/>
                    <a:pt x="0" y="43"/>
                    <a:pt x="0" y="48"/>
                  </a:cubicBezTo>
                  <a:cubicBezTo>
                    <a:pt x="1" y="44"/>
                    <a:pt x="5" y="40"/>
                    <a:pt x="8" y="37"/>
                  </a:cubicBezTo>
                  <a:cubicBezTo>
                    <a:pt x="11" y="35"/>
                    <a:pt x="14" y="33"/>
                    <a:pt x="16" y="31"/>
                  </a:cubicBezTo>
                  <a:cubicBezTo>
                    <a:pt x="19" y="27"/>
                    <a:pt x="22" y="22"/>
                    <a:pt x="23" y="17"/>
                  </a:cubicBezTo>
                  <a:cubicBezTo>
                    <a:pt x="23" y="11"/>
                    <a:pt x="22" y="5"/>
                    <a:pt x="20" y="0"/>
                  </a:cubicBezTo>
                  <a:cubicBezTo>
                    <a:pt x="20" y="1"/>
                    <a:pt x="20" y="4"/>
                    <a:pt x="19" y="5"/>
                  </a:cubicBezTo>
                  <a:cubicBezTo>
                    <a:pt x="19" y="9"/>
                    <a:pt x="17" y="13"/>
                    <a:pt x="1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6" name="Freeform 168"/>
            <p:cNvSpPr/>
            <p:nvPr/>
          </p:nvSpPr>
          <p:spPr bwMode="auto">
            <a:xfrm>
              <a:off x="2563813" y="4359275"/>
              <a:ext cx="115888" cy="233363"/>
            </a:xfrm>
            <a:custGeom>
              <a:avLst/>
              <a:gdLst>
                <a:gd name="T0" fmla="*/ 10 w 31"/>
                <a:gd name="T1" fmla="*/ 62 h 62"/>
                <a:gd name="T2" fmla="*/ 12 w 31"/>
                <a:gd name="T3" fmla="*/ 49 h 62"/>
                <a:gd name="T4" fmla="*/ 20 w 31"/>
                <a:gd name="T5" fmla="*/ 37 h 62"/>
                <a:gd name="T6" fmla="*/ 29 w 31"/>
                <a:gd name="T7" fmla="*/ 20 h 62"/>
                <a:gd name="T8" fmla="*/ 28 w 31"/>
                <a:gd name="T9" fmla="*/ 0 h 62"/>
                <a:gd name="T10" fmla="*/ 27 w 31"/>
                <a:gd name="T11" fmla="*/ 4 h 62"/>
                <a:gd name="T12" fmla="*/ 21 w 31"/>
                <a:gd name="T13" fmla="*/ 11 h 62"/>
                <a:gd name="T14" fmla="*/ 3 w 31"/>
                <a:gd name="T15" fmla="*/ 32 h 62"/>
                <a:gd name="T16" fmla="*/ 10 w 31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62">
                  <a:moveTo>
                    <a:pt x="10" y="62"/>
                  </a:moveTo>
                  <a:cubicBezTo>
                    <a:pt x="9" y="58"/>
                    <a:pt x="10" y="53"/>
                    <a:pt x="12" y="49"/>
                  </a:cubicBezTo>
                  <a:cubicBezTo>
                    <a:pt x="13" y="45"/>
                    <a:pt x="17" y="40"/>
                    <a:pt x="20" y="37"/>
                  </a:cubicBezTo>
                  <a:cubicBezTo>
                    <a:pt x="24" y="31"/>
                    <a:pt x="27" y="27"/>
                    <a:pt x="29" y="20"/>
                  </a:cubicBezTo>
                  <a:cubicBezTo>
                    <a:pt x="31" y="14"/>
                    <a:pt x="30" y="7"/>
                    <a:pt x="28" y="0"/>
                  </a:cubicBezTo>
                  <a:cubicBezTo>
                    <a:pt x="28" y="1"/>
                    <a:pt x="27" y="3"/>
                    <a:pt x="27" y="4"/>
                  </a:cubicBezTo>
                  <a:cubicBezTo>
                    <a:pt x="25" y="6"/>
                    <a:pt x="23" y="9"/>
                    <a:pt x="21" y="11"/>
                  </a:cubicBezTo>
                  <a:cubicBezTo>
                    <a:pt x="14" y="18"/>
                    <a:pt x="6" y="23"/>
                    <a:pt x="3" y="32"/>
                  </a:cubicBezTo>
                  <a:cubicBezTo>
                    <a:pt x="0" y="42"/>
                    <a:pt x="2" y="54"/>
                    <a:pt x="10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7" name="Freeform 169"/>
            <p:cNvSpPr/>
            <p:nvPr/>
          </p:nvSpPr>
          <p:spPr bwMode="auto">
            <a:xfrm>
              <a:off x="6665913" y="3668713"/>
              <a:ext cx="277813" cy="450850"/>
            </a:xfrm>
            <a:custGeom>
              <a:avLst/>
              <a:gdLst>
                <a:gd name="T0" fmla="*/ 175 w 175"/>
                <a:gd name="T1" fmla="*/ 166 h 284"/>
                <a:gd name="T2" fmla="*/ 175 w 175"/>
                <a:gd name="T3" fmla="*/ 0 h 284"/>
                <a:gd name="T4" fmla="*/ 88 w 175"/>
                <a:gd name="T5" fmla="*/ 0 h 284"/>
                <a:gd name="T6" fmla="*/ 0 w 175"/>
                <a:gd name="T7" fmla="*/ 227 h 284"/>
                <a:gd name="T8" fmla="*/ 128 w 175"/>
                <a:gd name="T9" fmla="*/ 284 h 284"/>
                <a:gd name="T10" fmla="*/ 175 w 175"/>
                <a:gd name="T11" fmla="*/ 16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284">
                  <a:moveTo>
                    <a:pt x="175" y="166"/>
                  </a:moveTo>
                  <a:lnTo>
                    <a:pt x="175" y="0"/>
                  </a:lnTo>
                  <a:lnTo>
                    <a:pt x="88" y="0"/>
                  </a:lnTo>
                  <a:lnTo>
                    <a:pt x="0" y="227"/>
                  </a:lnTo>
                  <a:lnTo>
                    <a:pt x="128" y="284"/>
                  </a:lnTo>
                  <a:lnTo>
                    <a:pt x="175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8" name="Freeform 170"/>
            <p:cNvSpPr/>
            <p:nvPr/>
          </p:nvSpPr>
          <p:spPr bwMode="auto">
            <a:xfrm>
              <a:off x="6959600" y="3668713"/>
              <a:ext cx="52388" cy="142875"/>
            </a:xfrm>
            <a:custGeom>
              <a:avLst/>
              <a:gdLst>
                <a:gd name="T0" fmla="*/ 0 w 14"/>
                <a:gd name="T1" fmla="*/ 38 h 38"/>
                <a:gd name="T2" fmla="*/ 14 w 14"/>
                <a:gd name="T3" fmla="*/ 2 h 38"/>
                <a:gd name="T4" fmla="*/ 14 w 14"/>
                <a:gd name="T5" fmla="*/ 0 h 38"/>
                <a:gd name="T6" fmla="*/ 0 w 14"/>
                <a:gd name="T7" fmla="*/ 0 h 38"/>
                <a:gd name="T8" fmla="*/ 0 w 1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8">
                  <a:moveTo>
                    <a:pt x="0" y="38"/>
                  </a:moveTo>
                  <a:cubicBezTo>
                    <a:pt x="13" y="31"/>
                    <a:pt x="14" y="14"/>
                    <a:pt x="14" y="2"/>
                  </a:cubicBezTo>
                  <a:cubicBezTo>
                    <a:pt x="14" y="1"/>
                    <a:pt x="14" y="1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9" name="Freeform 171"/>
            <p:cNvSpPr/>
            <p:nvPr/>
          </p:nvSpPr>
          <p:spPr bwMode="auto">
            <a:xfrm>
              <a:off x="6959600" y="3668713"/>
              <a:ext cx="277813" cy="450850"/>
            </a:xfrm>
            <a:custGeom>
              <a:avLst/>
              <a:gdLst>
                <a:gd name="T0" fmla="*/ 18 w 74"/>
                <a:gd name="T1" fmla="*/ 0 h 120"/>
                <a:gd name="T2" fmla="*/ 18 w 74"/>
                <a:gd name="T3" fmla="*/ 2 h 120"/>
                <a:gd name="T4" fmla="*/ 0 w 74"/>
                <a:gd name="T5" fmla="*/ 43 h 120"/>
                <a:gd name="T6" fmla="*/ 0 w 74"/>
                <a:gd name="T7" fmla="*/ 70 h 120"/>
                <a:gd name="T8" fmla="*/ 21 w 74"/>
                <a:gd name="T9" fmla="*/ 120 h 120"/>
                <a:gd name="T10" fmla="*/ 74 w 74"/>
                <a:gd name="T11" fmla="*/ 96 h 120"/>
                <a:gd name="T12" fmla="*/ 37 w 74"/>
                <a:gd name="T13" fmla="*/ 0 h 120"/>
                <a:gd name="T14" fmla="*/ 18 w 74"/>
                <a:gd name="T1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20">
                  <a:moveTo>
                    <a:pt x="18" y="0"/>
                  </a:moveTo>
                  <a:cubicBezTo>
                    <a:pt x="18" y="1"/>
                    <a:pt x="18" y="1"/>
                    <a:pt x="18" y="2"/>
                  </a:cubicBezTo>
                  <a:cubicBezTo>
                    <a:pt x="18" y="17"/>
                    <a:pt x="16" y="36"/>
                    <a:pt x="0" y="4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0" name="Freeform 172"/>
            <p:cNvSpPr/>
            <p:nvPr/>
          </p:nvSpPr>
          <p:spPr bwMode="auto">
            <a:xfrm>
              <a:off x="6805613" y="3619500"/>
              <a:ext cx="292100" cy="38100"/>
            </a:xfrm>
            <a:custGeom>
              <a:avLst/>
              <a:gdLst>
                <a:gd name="T0" fmla="*/ 184 w 184"/>
                <a:gd name="T1" fmla="*/ 0 h 24"/>
                <a:gd name="T2" fmla="*/ 0 w 184"/>
                <a:gd name="T3" fmla="*/ 0 h 24"/>
                <a:gd name="T4" fmla="*/ 0 w 184"/>
                <a:gd name="T5" fmla="*/ 24 h 24"/>
                <a:gd name="T6" fmla="*/ 87 w 184"/>
                <a:gd name="T7" fmla="*/ 24 h 24"/>
                <a:gd name="T8" fmla="*/ 97 w 184"/>
                <a:gd name="T9" fmla="*/ 24 h 24"/>
                <a:gd name="T10" fmla="*/ 184 w 184"/>
                <a:gd name="T11" fmla="*/ 24 h 24"/>
                <a:gd name="T12" fmla="*/ 184 w 18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4">
                  <a:moveTo>
                    <a:pt x="184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87" y="24"/>
                  </a:lnTo>
                  <a:lnTo>
                    <a:pt x="97" y="24"/>
                  </a:lnTo>
                  <a:lnTo>
                    <a:pt x="184" y="24"/>
                  </a:lnTo>
                  <a:lnTo>
                    <a:pt x="1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1" name="Freeform 173"/>
            <p:cNvSpPr>
              <a:spLocks noEditPoints="1"/>
            </p:cNvSpPr>
            <p:nvPr/>
          </p:nvSpPr>
          <p:spPr bwMode="auto">
            <a:xfrm>
              <a:off x="5749925" y="4540250"/>
              <a:ext cx="390525" cy="307975"/>
            </a:xfrm>
            <a:custGeom>
              <a:avLst/>
              <a:gdLst>
                <a:gd name="T0" fmla="*/ 94 w 104"/>
                <a:gd name="T1" fmla="*/ 18 h 82"/>
                <a:gd name="T2" fmla="*/ 84 w 104"/>
                <a:gd name="T3" fmla="*/ 19 h 82"/>
                <a:gd name="T4" fmla="*/ 84 w 104"/>
                <a:gd name="T5" fmla="*/ 23 h 82"/>
                <a:gd name="T6" fmla="*/ 95 w 104"/>
                <a:gd name="T7" fmla="*/ 46 h 82"/>
                <a:gd name="T8" fmla="*/ 95 w 104"/>
                <a:gd name="T9" fmla="*/ 57 h 82"/>
                <a:gd name="T10" fmla="*/ 84 w 104"/>
                <a:gd name="T11" fmla="*/ 82 h 82"/>
                <a:gd name="T12" fmla="*/ 104 w 104"/>
                <a:gd name="T13" fmla="*/ 77 h 82"/>
                <a:gd name="T14" fmla="*/ 104 w 104"/>
                <a:gd name="T15" fmla="*/ 30 h 82"/>
                <a:gd name="T16" fmla="*/ 84 w 104"/>
                <a:gd name="T17" fmla="*/ 0 h 82"/>
                <a:gd name="T18" fmla="*/ 52 w 104"/>
                <a:gd name="T19" fmla="*/ 7 h 82"/>
                <a:gd name="T20" fmla="*/ 84 w 104"/>
                <a:gd name="T21" fmla="*/ 19 h 82"/>
                <a:gd name="T22" fmla="*/ 52 w 104"/>
                <a:gd name="T23" fmla="*/ 65 h 82"/>
                <a:gd name="T24" fmla="*/ 79 w 104"/>
                <a:gd name="T25" fmla="*/ 77 h 82"/>
                <a:gd name="T26" fmla="*/ 84 w 104"/>
                <a:gd name="T27" fmla="*/ 82 h 82"/>
                <a:gd name="T28" fmla="*/ 74 w 104"/>
                <a:gd name="T29" fmla="*/ 57 h 82"/>
                <a:gd name="T30" fmla="*/ 84 w 104"/>
                <a:gd name="T31" fmla="*/ 46 h 82"/>
                <a:gd name="T32" fmla="*/ 52 w 104"/>
                <a:gd name="T33" fmla="*/ 23 h 82"/>
                <a:gd name="T34" fmla="*/ 52 w 104"/>
                <a:gd name="T35" fmla="*/ 0 h 82"/>
                <a:gd name="T36" fmla="*/ 20 w 104"/>
                <a:gd name="T37" fmla="*/ 1 h 82"/>
                <a:gd name="T38" fmla="*/ 26 w 104"/>
                <a:gd name="T39" fmla="*/ 7 h 82"/>
                <a:gd name="T40" fmla="*/ 52 w 104"/>
                <a:gd name="T41" fmla="*/ 7 h 82"/>
                <a:gd name="T42" fmla="*/ 20 w 104"/>
                <a:gd name="T43" fmla="*/ 82 h 82"/>
                <a:gd name="T44" fmla="*/ 25 w 104"/>
                <a:gd name="T45" fmla="*/ 77 h 82"/>
                <a:gd name="T46" fmla="*/ 52 w 104"/>
                <a:gd name="T47" fmla="*/ 65 h 82"/>
                <a:gd name="T48" fmla="*/ 20 w 104"/>
                <a:gd name="T49" fmla="*/ 23 h 82"/>
                <a:gd name="T50" fmla="*/ 30 w 104"/>
                <a:gd name="T51" fmla="*/ 46 h 82"/>
                <a:gd name="T52" fmla="*/ 30 w 104"/>
                <a:gd name="T53" fmla="*/ 57 h 82"/>
                <a:gd name="T54" fmla="*/ 20 w 104"/>
                <a:gd name="T55" fmla="*/ 82 h 82"/>
                <a:gd name="T56" fmla="*/ 11 w 104"/>
                <a:gd name="T57" fmla="*/ 18 h 82"/>
                <a:gd name="T58" fmla="*/ 0 w 104"/>
                <a:gd name="T59" fmla="*/ 63 h 82"/>
                <a:gd name="T60" fmla="*/ 0 w 104"/>
                <a:gd name="T61" fmla="*/ 77 h 82"/>
                <a:gd name="T62" fmla="*/ 20 w 104"/>
                <a:gd name="T63" fmla="*/ 82 h 82"/>
                <a:gd name="T64" fmla="*/ 10 w 104"/>
                <a:gd name="T65" fmla="*/ 57 h 82"/>
                <a:gd name="T66" fmla="*/ 20 w 104"/>
                <a:gd name="T67" fmla="*/ 46 h 82"/>
                <a:gd name="T68" fmla="*/ 18 w 104"/>
                <a:gd name="T69" fmla="*/ 23 h 82"/>
                <a:gd name="T70" fmla="*/ 20 w 104"/>
                <a:gd name="T71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82">
                  <a:moveTo>
                    <a:pt x="104" y="30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102" y="82"/>
                    <a:pt x="104" y="80"/>
                    <a:pt x="104" y="77"/>
                  </a:cubicBezTo>
                  <a:cubicBezTo>
                    <a:pt x="104" y="65"/>
                    <a:pt x="104" y="65"/>
                    <a:pt x="104" y="65"/>
                  </a:cubicBezTo>
                  <a:lnTo>
                    <a:pt x="104" y="30"/>
                  </a:lnTo>
                  <a:close/>
                  <a:moveTo>
                    <a:pt x="84" y="1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"/>
                    <a:pt x="84" y="1"/>
                    <a:pt x="84" y="1"/>
                  </a:cubicBezTo>
                  <a:close/>
                  <a:moveTo>
                    <a:pt x="52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80"/>
                    <a:pt x="81" y="82"/>
                    <a:pt x="84" y="82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52" y="23"/>
                    <a:pt x="52" y="23"/>
                    <a:pt x="52" y="23"/>
                  </a:cubicBezTo>
                  <a:lnTo>
                    <a:pt x="52" y="65"/>
                  </a:lnTo>
                  <a:close/>
                  <a:moveTo>
                    <a:pt x="5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0"/>
                    <a:pt x="52" y="0"/>
                    <a:pt x="52" y="0"/>
                  </a:cubicBezTo>
                  <a:close/>
                  <a:moveTo>
                    <a:pt x="20" y="82"/>
                  </a:moveTo>
                  <a:cubicBezTo>
                    <a:pt x="20" y="82"/>
                    <a:pt x="20" y="82"/>
                    <a:pt x="20" y="82"/>
                  </a:cubicBezTo>
                  <a:cubicBezTo>
                    <a:pt x="23" y="82"/>
                    <a:pt x="25" y="80"/>
                    <a:pt x="25" y="77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0" y="57"/>
                    <a:pt x="20" y="57"/>
                    <a:pt x="20" y="57"/>
                  </a:cubicBezTo>
                  <a:lnTo>
                    <a:pt x="20" y="82"/>
                  </a:lnTo>
                  <a:close/>
                  <a:moveTo>
                    <a:pt x="20" y="1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3" y="82"/>
                    <a:pt x="5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19"/>
                    <a:pt x="20" y="19"/>
                    <a:pt x="20" y="19"/>
                  </a:cubicBezTo>
                  <a:lnTo>
                    <a:pt x="2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2" name="Freeform 178"/>
            <p:cNvSpPr/>
            <p:nvPr/>
          </p:nvSpPr>
          <p:spPr bwMode="auto">
            <a:xfrm>
              <a:off x="11985330" y="624681"/>
              <a:ext cx="225425" cy="161925"/>
            </a:xfrm>
            <a:custGeom>
              <a:avLst/>
              <a:gdLst>
                <a:gd name="T0" fmla="*/ 21 w 60"/>
                <a:gd name="T1" fmla="*/ 13 h 43"/>
                <a:gd name="T2" fmla="*/ 40 w 60"/>
                <a:gd name="T3" fmla="*/ 35 h 43"/>
                <a:gd name="T4" fmla="*/ 60 w 60"/>
                <a:gd name="T5" fmla="*/ 43 h 43"/>
                <a:gd name="T6" fmla="*/ 48 w 60"/>
                <a:gd name="T7" fmla="*/ 29 h 43"/>
                <a:gd name="T8" fmla="*/ 41 w 60"/>
                <a:gd name="T9" fmla="*/ 17 h 43"/>
                <a:gd name="T10" fmla="*/ 25 w 60"/>
                <a:gd name="T11" fmla="*/ 3 h 43"/>
                <a:gd name="T12" fmla="*/ 0 w 60"/>
                <a:gd name="T13" fmla="*/ 2 h 43"/>
                <a:gd name="T14" fmla="*/ 7 w 60"/>
                <a:gd name="T15" fmla="*/ 4 h 43"/>
                <a:gd name="T16" fmla="*/ 21 w 60"/>
                <a:gd name="T17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3">
                  <a:moveTo>
                    <a:pt x="21" y="13"/>
                  </a:moveTo>
                  <a:cubicBezTo>
                    <a:pt x="28" y="20"/>
                    <a:pt x="32" y="29"/>
                    <a:pt x="40" y="35"/>
                  </a:cubicBezTo>
                  <a:cubicBezTo>
                    <a:pt x="45" y="39"/>
                    <a:pt x="53" y="42"/>
                    <a:pt x="60" y="43"/>
                  </a:cubicBezTo>
                  <a:cubicBezTo>
                    <a:pt x="54" y="41"/>
                    <a:pt x="51" y="34"/>
                    <a:pt x="48" y="29"/>
                  </a:cubicBezTo>
                  <a:cubicBezTo>
                    <a:pt x="46" y="25"/>
                    <a:pt x="44" y="21"/>
                    <a:pt x="41" y="17"/>
                  </a:cubicBezTo>
                  <a:cubicBezTo>
                    <a:pt x="37" y="11"/>
                    <a:pt x="31" y="6"/>
                    <a:pt x="25" y="3"/>
                  </a:cubicBezTo>
                  <a:cubicBezTo>
                    <a:pt x="17" y="0"/>
                    <a:pt x="8" y="1"/>
                    <a:pt x="0" y="2"/>
                  </a:cubicBezTo>
                  <a:cubicBezTo>
                    <a:pt x="2" y="1"/>
                    <a:pt x="6" y="3"/>
                    <a:pt x="7" y="4"/>
                  </a:cubicBezTo>
                  <a:cubicBezTo>
                    <a:pt x="12" y="6"/>
                    <a:pt x="17" y="9"/>
                    <a:pt x="2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3" name="Freeform 179"/>
            <p:cNvSpPr/>
            <p:nvPr/>
          </p:nvSpPr>
          <p:spPr bwMode="auto">
            <a:xfrm>
              <a:off x="11629232" y="652461"/>
              <a:ext cx="296863" cy="198438"/>
            </a:xfrm>
            <a:custGeom>
              <a:avLst/>
              <a:gdLst>
                <a:gd name="T0" fmla="*/ 12 w 79"/>
                <a:gd name="T1" fmla="*/ 13 h 53"/>
                <a:gd name="T2" fmla="*/ 36 w 79"/>
                <a:gd name="T3" fmla="*/ 44 h 53"/>
                <a:gd name="T4" fmla="*/ 79 w 79"/>
                <a:gd name="T5" fmla="*/ 45 h 53"/>
                <a:gd name="T6" fmla="*/ 62 w 79"/>
                <a:gd name="T7" fmla="*/ 38 h 53"/>
                <a:gd name="T8" fmla="*/ 47 w 79"/>
                <a:gd name="T9" fmla="*/ 23 h 53"/>
                <a:gd name="T10" fmla="*/ 28 w 79"/>
                <a:gd name="T11" fmla="*/ 5 h 53"/>
                <a:gd name="T12" fmla="*/ 0 w 79"/>
                <a:gd name="T13" fmla="*/ 0 h 53"/>
                <a:gd name="T14" fmla="*/ 4 w 79"/>
                <a:gd name="T15" fmla="*/ 3 h 53"/>
                <a:gd name="T16" fmla="*/ 12 w 79"/>
                <a:gd name="T17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53">
                  <a:moveTo>
                    <a:pt x="12" y="13"/>
                  </a:moveTo>
                  <a:cubicBezTo>
                    <a:pt x="19" y="25"/>
                    <a:pt x="24" y="37"/>
                    <a:pt x="36" y="44"/>
                  </a:cubicBezTo>
                  <a:cubicBezTo>
                    <a:pt x="49" y="52"/>
                    <a:pt x="65" y="53"/>
                    <a:pt x="79" y="45"/>
                  </a:cubicBezTo>
                  <a:cubicBezTo>
                    <a:pt x="73" y="44"/>
                    <a:pt x="66" y="41"/>
                    <a:pt x="62" y="38"/>
                  </a:cubicBezTo>
                  <a:cubicBezTo>
                    <a:pt x="56" y="34"/>
                    <a:pt x="51" y="28"/>
                    <a:pt x="47" y="23"/>
                  </a:cubicBezTo>
                  <a:cubicBezTo>
                    <a:pt x="41" y="15"/>
                    <a:pt x="36" y="10"/>
                    <a:pt x="28" y="5"/>
                  </a:cubicBezTo>
                  <a:cubicBezTo>
                    <a:pt x="19" y="1"/>
                    <a:pt x="10" y="0"/>
                    <a:pt x="0" y="0"/>
                  </a:cubicBezTo>
                  <a:cubicBezTo>
                    <a:pt x="1" y="0"/>
                    <a:pt x="4" y="3"/>
                    <a:pt x="4" y="3"/>
                  </a:cubicBezTo>
                  <a:cubicBezTo>
                    <a:pt x="8" y="6"/>
                    <a:pt x="10" y="10"/>
                    <a:pt x="1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4" name="Freeform 180"/>
            <p:cNvSpPr/>
            <p:nvPr/>
          </p:nvSpPr>
          <p:spPr bwMode="auto">
            <a:xfrm>
              <a:off x="11777663" y="1027113"/>
              <a:ext cx="192087" cy="138113"/>
            </a:xfrm>
            <a:custGeom>
              <a:avLst/>
              <a:gdLst>
                <a:gd name="T0" fmla="*/ 20 w 51"/>
                <a:gd name="T1" fmla="*/ 2 h 37"/>
                <a:gd name="T2" fmla="*/ 0 w 51"/>
                <a:gd name="T3" fmla="*/ 1 h 37"/>
                <a:gd name="T4" fmla="*/ 6 w 51"/>
                <a:gd name="T5" fmla="*/ 3 h 37"/>
                <a:gd name="T6" fmla="*/ 17 w 51"/>
                <a:gd name="T7" fmla="*/ 11 h 37"/>
                <a:gd name="T8" fmla="*/ 33 w 51"/>
                <a:gd name="T9" fmla="*/ 29 h 37"/>
                <a:gd name="T10" fmla="*/ 51 w 51"/>
                <a:gd name="T11" fmla="*/ 37 h 37"/>
                <a:gd name="T12" fmla="*/ 40 w 51"/>
                <a:gd name="T13" fmla="*/ 24 h 37"/>
                <a:gd name="T14" fmla="*/ 34 w 51"/>
                <a:gd name="T15" fmla="*/ 14 h 37"/>
                <a:gd name="T16" fmla="*/ 20 w 51"/>
                <a:gd name="T17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7">
                  <a:moveTo>
                    <a:pt x="20" y="2"/>
                  </a:moveTo>
                  <a:cubicBezTo>
                    <a:pt x="14" y="0"/>
                    <a:pt x="6" y="0"/>
                    <a:pt x="0" y="1"/>
                  </a:cubicBezTo>
                  <a:cubicBezTo>
                    <a:pt x="1" y="1"/>
                    <a:pt x="4" y="2"/>
                    <a:pt x="6" y="3"/>
                  </a:cubicBezTo>
                  <a:cubicBezTo>
                    <a:pt x="10" y="5"/>
                    <a:pt x="14" y="7"/>
                    <a:pt x="17" y="11"/>
                  </a:cubicBezTo>
                  <a:cubicBezTo>
                    <a:pt x="23" y="17"/>
                    <a:pt x="27" y="24"/>
                    <a:pt x="33" y="29"/>
                  </a:cubicBezTo>
                  <a:cubicBezTo>
                    <a:pt x="38" y="33"/>
                    <a:pt x="44" y="36"/>
                    <a:pt x="51" y="37"/>
                  </a:cubicBezTo>
                  <a:cubicBezTo>
                    <a:pt x="46" y="35"/>
                    <a:pt x="43" y="29"/>
                    <a:pt x="40" y="24"/>
                  </a:cubicBezTo>
                  <a:cubicBezTo>
                    <a:pt x="38" y="21"/>
                    <a:pt x="37" y="17"/>
                    <a:pt x="34" y="14"/>
                  </a:cubicBezTo>
                  <a:cubicBezTo>
                    <a:pt x="31" y="9"/>
                    <a:pt x="26" y="5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5" name="Freeform 181"/>
            <p:cNvSpPr/>
            <p:nvPr/>
          </p:nvSpPr>
          <p:spPr bwMode="auto">
            <a:xfrm>
              <a:off x="12214212" y="458786"/>
              <a:ext cx="250825" cy="169864"/>
            </a:xfrm>
            <a:custGeom>
              <a:avLst/>
              <a:gdLst>
                <a:gd name="T0" fmla="*/ 0 w 67"/>
                <a:gd name="T1" fmla="*/ 1 h 45"/>
                <a:gd name="T2" fmla="*/ 3 w 67"/>
                <a:gd name="T3" fmla="*/ 3 h 45"/>
                <a:gd name="T4" fmla="*/ 10 w 67"/>
                <a:gd name="T5" fmla="*/ 12 h 45"/>
                <a:gd name="T6" fmla="*/ 30 w 67"/>
                <a:gd name="T7" fmla="*/ 38 h 45"/>
                <a:gd name="T8" fmla="*/ 67 w 67"/>
                <a:gd name="T9" fmla="*/ 39 h 45"/>
                <a:gd name="T10" fmla="*/ 52 w 67"/>
                <a:gd name="T11" fmla="*/ 33 h 45"/>
                <a:gd name="T12" fmla="*/ 40 w 67"/>
                <a:gd name="T13" fmla="*/ 20 h 45"/>
                <a:gd name="T14" fmla="*/ 23 w 67"/>
                <a:gd name="T15" fmla="*/ 5 h 45"/>
                <a:gd name="T16" fmla="*/ 0 w 67"/>
                <a:gd name="T1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45">
                  <a:moveTo>
                    <a:pt x="0" y="1"/>
                  </a:moveTo>
                  <a:cubicBezTo>
                    <a:pt x="1" y="1"/>
                    <a:pt x="3" y="3"/>
                    <a:pt x="3" y="3"/>
                  </a:cubicBezTo>
                  <a:cubicBezTo>
                    <a:pt x="6" y="6"/>
                    <a:pt x="8" y="9"/>
                    <a:pt x="10" y="12"/>
                  </a:cubicBezTo>
                  <a:cubicBezTo>
                    <a:pt x="16" y="22"/>
                    <a:pt x="20" y="32"/>
                    <a:pt x="30" y="38"/>
                  </a:cubicBezTo>
                  <a:cubicBezTo>
                    <a:pt x="41" y="45"/>
                    <a:pt x="55" y="45"/>
                    <a:pt x="67" y="39"/>
                  </a:cubicBezTo>
                  <a:cubicBezTo>
                    <a:pt x="62" y="38"/>
                    <a:pt x="56" y="35"/>
                    <a:pt x="52" y="33"/>
                  </a:cubicBezTo>
                  <a:cubicBezTo>
                    <a:pt x="47" y="30"/>
                    <a:pt x="43" y="24"/>
                    <a:pt x="40" y="20"/>
                  </a:cubicBezTo>
                  <a:cubicBezTo>
                    <a:pt x="35" y="14"/>
                    <a:pt x="30" y="9"/>
                    <a:pt x="23" y="5"/>
                  </a:cubicBezTo>
                  <a:cubicBezTo>
                    <a:pt x="16" y="1"/>
                    <a:pt x="8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6" name="Freeform 182"/>
            <p:cNvSpPr/>
            <p:nvPr/>
          </p:nvSpPr>
          <p:spPr bwMode="auto">
            <a:xfrm>
              <a:off x="12438048" y="212725"/>
              <a:ext cx="53976" cy="119064"/>
            </a:xfrm>
            <a:custGeom>
              <a:avLst/>
              <a:gdLst>
                <a:gd name="T0" fmla="*/ 14 w 14"/>
                <a:gd name="T1" fmla="*/ 0 h 32"/>
                <a:gd name="T2" fmla="*/ 4 w 14"/>
                <a:gd name="T3" fmla="*/ 13 h 32"/>
                <a:gd name="T4" fmla="*/ 1 w 14"/>
                <a:gd name="T5" fmla="*/ 32 h 32"/>
                <a:gd name="T6" fmla="*/ 10 w 14"/>
                <a:gd name="T7" fmla="*/ 19 h 32"/>
                <a:gd name="T8" fmla="*/ 14 w 14"/>
                <a:gd name="T9" fmla="*/ 16 h 32"/>
                <a:gd name="T10" fmla="*/ 14 w 14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2">
                  <a:moveTo>
                    <a:pt x="14" y="0"/>
                  </a:moveTo>
                  <a:cubicBezTo>
                    <a:pt x="10" y="4"/>
                    <a:pt x="7" y="8"/>
                    <a:pt x="4" y="13"/>
                  </a:cubicBezTo>
                  <a:cubicBezTo>
                    <a:pt x="1" y="19"/>
                    <a:pt x="0" y="26"/>
                    <a:pt x="1" y="32"/>
                  </a:cubicBezTo>
                  <a:cubicBezTo>
                    <a:pt x="1" y="27"/>
                    <a:pt x="7" y="22"/>
                    <a:pt x="10" y="19"/>
                  </a:cubicBezTo>
                  <a:cubicBezTo>
                    <a:pt x="12" y="18"/>
                    <a:pt x="13" y="17"/>
                    <a:pt x="14" y="16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7" name="Freeform 183"/>
            <p:cNvSpPr/>
            <p:nvPr/>
          </p:nvSpPr>
          <p:spPr bwMode="auto">
            <a:xfrm>
              <a:off x="12243565" y="47830"/>
              <a:ext cx="112713" cy="249238"/>
            </a:xfrm>
            <a:custGeom>
              <a:avLst/>
              <a:gdLst>
                <a:gd name="T0" fmla="*/ 12 w 30"/>
                <a:gd name="T1" fmla="*/ 66 h 66"/>
                <a:gd name="T2" fmla="*/ 15 w 30"/>
                <a:gd name="T3" fmla="*/ 50 h 66"/>
                <a:gd name="T4" fmla="*/ 25 w 30"/>
                <a:gd name="T5" fmla="*/ 35 h 66"/>
                <a:gd name="T6" fmla="*/ 30 w 30"/>
                <a:gd name="T7" fmla="*/ 28 h 66"/>
                <a:gd name="T8" fmla="*/ 30 w 30"/>
                <a:gd name="T9" fmla="*/ 0 h 66"/>
                <a:gd name="T10" fmla="*/ 26 w 30"/>
                <a:gd name="T11" fmla="*/ 4 h 66"/>
                <a:gd name="T12" fmla="*/ 4 w 30"/>
                <a:gd name="T13" fmla="*/ 30 h 66"/>
                <a:gd name="T14" fmla="*/ 12 w 30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66">
                  <a:moveTo>
                    <a:pt x="12" y="66"/>
                  </a:moveTo>
                  <a:cubicBezTo>
                    <a:pt x="11" y="61"/>
                    <a:pt x="13" y="55"/>
                    <a:pt x="15" y="50"/>
                  </a:cubicBezTo>
                  <a:cubicBezTo>
                    <a:pt x="17" y="45"/>
                    <a:pt x="21" y="40"/>
                    <a:pt x="25" y="35"/>
                  </a:cubicBezTo>
                  <a:cubicBezTo>
                    <a:pt x="27" y="33"/>
                    <a:pt x="28" y="30"/>
                    <a:pt x="30" y="2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2"/>
                    <a:pt x="27" y="3"/>
                    <a:pt x="26" y="4"/>
                  </a:cubicBezTo>
                  <a:cubicBezTo>
                    <a:pt x="18" y="12"/>
                    <a:pt x="8" y="18"/>
                    <a:pt x="4" y="30"/>
                  </a:cubicBezTo>
                  <a:cubicBezTo>
                    <a:pt x="0" y="42"/>
                    <a:pt x="3" y="56"/>
                    <a:pt x="1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8" name="Freeform 184"/>
            <p:cNvSpPr/>
            <p:nvPr/>
          </p:nvSpPr>
          <p:spPr bwMode="auto">
            <a:xfrm>
              <a:off x="3490913" y="4708525"/>
              <a:ext cx="307975" cy="277813"/>
            </a:xfrm>
            <a:custGeom>
              <a:avLst/>
              <a:gdLst>
                <a:gd name="T0" fmla="*/ 8 w 82"/>
                <a:gd name="T1" fmla="*/ 7 h 74"/>
                <a:gd name="T2" fmla="*/ 1 w 82"/>
                <a:gd name="T3" fmla="*/ 22 h 74"/>
                <a:gd name="T4" fmla="*/ 0 w 82"/>
                <a:gd name="T5" fmla="*/ 26 h 74"/>
                <a:gd name="T6" fmla="*/ 0 w 82"/>
                <a:gd name="T7" fmla="*/ 27 h 74"/>
                <a:gd name="T8" fmla="*/ 0 w 82"/>
                <a:gd name="T9" fmla="*/ 31 h 74"/>
                <a:gd name="T10" fmla="*/ 0 w 82"/>
                <a:gd name="T11" fmla="*/ 34 h 74"/>
                <a:gd name="T12" fmla="*/ 3 w 82"/>
                <a:gd name="T13" fmla="*/ 48 h 74"/>
                <a:gd name="T14" fmla="*/ 12 w 82"/>
                <a:gd name="T15" fmla="*/ 64 h 74"/>
                <a:gd name="T16" fmla="*/ 13 w 82"/>
                <a:gd name="T17" fmla="*/ 65 h 74"/>
                <a:gd name="T18" fmla="*/ 18 w 82"/>
                <a:gd name="T19" fmla="*/ 71 h 74"/>
                <a:gd name="T20" fmla="*/ 20 w 82"/>
                <a:gd name="T21" fmla="*/ 72 h 74"/>
                <a:gd name="T22" fmla="*/ 29 w 82"/>
                <a:gd name="T23" fmla="*/ 73 h 74"/>
                <a:gd name="T24" fmla="*/ 29 w 82"/>
                <a:gd name="T25" fmla="*/ 73 h 74"/>
                <a:gd name="T26" fmla="*/ 33 w 82"/>
                <a:gd name="T27" fmla="*/ 71 h 74"/>
                <a:gd name="T28" fmla="*/ 36 w 82"/>
                <a:gd name="T29" fmla="*/ 70 h 74"/>
                <a:gd name="T30" fmla="*/ 41 w 82"/>
                <a:gd name="T31" fmla="*/ 70 h 74"/>
                <a:gd name="T32" fmla="*/ 41 w 82"/>
                <a:gd name="T33" fmla="*/ 70 h 74"/>
                <a:gd name="T34" fmla="*/ 46 w 82"/>
                <a:gd name="T35" fmla="*/ 70 h 74"/>
                <a:gd name="T36" fmla="*/ 49 w 82"/>
                <a:gd name="T37" fmla="*/ 71 h 74"/>
                <a:gd name="T38" fmla="*/ 53 w 82"/>
                <a:gd name="T39" fmla="*/ 73 h 74"/>
                <a:gd name="T40" fmla="*/ 54 w 82"/>
                <a:gd name="T41" fmla="*/ 73 h 74"/>
                <a:gd name="T42" fmla="*/ 63 w 82"/>
                <a:gd name="T43" fmla="*/ 72 h 74"/>
                <a:gd name="T44" fmla="*/ 64 w 82"/>
                <a:gd name="T45" fmla="*/ 71 h 74"/>
                <a:gd name="T46" fmla="*/ 70 w 82"/>
                <a:gd name="T47" fmla="*/ 65 h 74"/>
                <a:gd name="T48" fmla="*/ 70 w 82"/>
                <a:gd name="T49" fmla="*/ 64 h 74"/>
                <a:gd name="T50" fmla="*/ 79 w 82"/>
                <a:gd name="T51" fmla="*/ 48 h 74"/>
                <a:gd name="T52" fmla="*/ 82 w 82"/>
                <a:gd name="T53" fmla="*/ 34 h 74"/>
                <a:gd name="T54" fmla="*/ 82 w 82"/>
                <a:gd name="T55" fmla="*/ 31 h 74"/>
                <a:gd name="T56" fmla="*/ 82 w 82"/>
                <a:gd name="T57" fmla="*/ 27 h 74"/>
                <a:gd name="T58" fmla="*/ 82 w 82"/>
                <a:gd name="T59" fmla="*/ 26 h 74"/>
                <a:gd name="T60" fmla="*/ 82 w 82"/>
                <a:gd name="T61" fmla="*/ 22 h 74"/>
                <a:gd name="T62" fmla="*/ 74 w 82"/>
                <a:gd name="T63" fmla="*/ 7 h 74"/>
                <a:gd name="T64" fmla="*/ 72 w 82"/>
                <a:gd name="T65" fmla="*/ 5 h 74"/>
                <a:gd name="T66" fmla="*/ 61 w 82"/>
                <a:gd name="T67" fmla="*/ 0 h 74"/>
                <a:gd name="T68" fmla="*/ 48 w 82"/>
                <a:gd name="T69" fmla="*/ 2 h 74"/>
                <a:gd name="T70" fmla="*/ 41 w 82"/>
                <a:gd name="T71" fmla="*/ 4 h 74"/>
                <a:gd name="T72" fmla="*/ 34 w 82"/>
                <a:gd name="T73" fmla="*/ 2 h 74"/>
                <a:gd name="T74" fmla="*/ 22 w 82"/>
                <a:gd name="T75" fmla="*/ 0 h 74"/>
                <a:gd name="T76" fmla="*/ 10 w 82"/>
                <a:gd name="T77" fmla="*/ 5 h 74"/>
                <a:gd name="T78" fmla="*/ 8 w 82"/>
                <a:gd name="T79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74">
                  <a:moveTo>
                    <a:pt x="8" y="7"/>
                  </a:moveTo>
                  <a:cubicBezTo>
                    <a:pt x="4" y="11"/>
                    <a:pt x="2" y="16"/>
                    <a:pt x="1" y="22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30"/>
                    <a:pt x="0" y="31"/>
                  </a:cubicBezTo>
                  <a:cubicBezTo>
                    <a:pt x="0" y="32"/>
                    <a:pt x="0" y="33"/>
                    <a:pt x="0" y="34"/>
                  </a:cubicBezTo>
                  <a:cubicBezTo>
                    <a:pt x="1" y="39"/>
                    <a:pt x="2" y="43"/>
                    <a:pt x="3" y="48"/>
                  </a:cubicBezTo>
                  <a:cubicBezTo>
                    <a:pt x="5" y="54"/>
                    <a:pt x="8" y="59"/>
                    <a:pt x="12" y="64"/>
                  </a:cubicBezTo>
                  <a:cubicBezTo>
                    <a:pt x="12" y="64"/>
                    <a:pt x="12" y="65"/>
                    <a:pt x="13" y="65"/>
                  </a:cubicBezTo>
                  <a:cubicBezTo>
                    <a:pt x="14" y="67"/>
                    <a:pt x="16" y="69"/>
                    <a:pt x="18" y="71"/>
                  </a:cubicBezTo>
                  <a:cubicBezTo>
                    <a:pt x="19" y="71"/>
                    <a:pt x="19" y="71"/>
                    <a:pt x="20" y="72"/>
                  </a:cubicBezTo>
                  <a:cubicBezTo>
                    <a:pt x="22" y="74"/>
                    <a:pt x="25" y="74"/>
                    <a:pt x="29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72"/>
                    <a:pt x="32" y="72"/>
                    <a:pt x="33" y="71"/>
                  </a:cubicBezTo>
                  <a:cubicBezTo>
                    <a:pt x="34" y="71"/>
                    <a:pt x="35" y="71"/>
                    <a:pt x="36" y="70"/>
                  </a:cubicBezTo>
                  <a:cubicBezTo>
                    <a:pt x="38" y="70"/>
                    <a:pt x="41" y="70"/>
                    <a:pt x="41" y="70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43" y="70"/>
                    <a:pt x="45" y="70"/>
                    <a:pt x="46" y="70"/>
                  </a:cubicBezTo>
                  <a:cubicBezTo>
                    <a:pt x="47" y="71"/>
                    <a:pt x="48" y="71"/>
                    <a:pt x="49" y="71"/>
                  </a:cubicBezTo>
                  <a:cubicBezTo>
                    <a:pt x="51" y="72"/>
                    <a:pt x="52" y="72"/>
                    <a:pt x="53" y="7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7" y="74"/>
                    <a:pt x="60" y="74"/>
                    <a:pt x="63" y="72"/>
                  </a:cubicBezTo>
                  <a:cubicBezTo>
                    <a:pt x="63" y="71"/>
                    <a:pt x="64" y="71"/>
                    <a:pt x="64" y="71"/>
                  </a:cubicBezTo>
                  <a:cubicBezTo>
                    <a:pt x="66" y="69"/>
                    <a:pt x="68" y="67"/>
                    <a:pt x="70" y="65"/>
                  </a:cubicBezTo>
                  <a:cubicBezTo>
                    <a:pt x="70" y="65"/>
                    <a:pt x="70" y="64"/>
                    <a:pt x="70" y="64"/>
                  </a:cubicBezTo>
                  <a:cubicBezTo>
                    <a:pt x="74" y="59"/>
                    <a:pt x="77" y="54"/>
                    <a:pt x="79" y="48"/>
                  </a:cubicBezTo>
                  <a:cubicBezTo>
                    <a:pt x="81" y="43"/>
                    <a:pt x="82" y="39"/>
                    <a:pt x="82" y="34"/>
                  </a:cubicBezTo>
                  <a:cubicBezTo>
                    <a:pt x="82" y="33"/>
                    <a:pt x="82" y="32"/>
                    <a:pt x="82" y="31"/>
                  </a:cubicBezTo>
                  <a:cubicBezTo>
                    <a:pt x="82" y="30"/>
                    <a:pt x="82" y="28"/>
                    <a:pt x="82" y="27"/>
                  </a:cubicBezTo>
                  <a:cubicBezTo>
                    <a:pt x="82" y="27"/>
                    <a:pt x="82" y="27"/>
                    <a:pt x="82" y="26"/>
                  </a:cubicBezTo>
                  <a:cubicBezTo>
                    <a:pt x="82" y="25"/>
                    <a:pt x="82" y="24"/>
                    <a:pt x="82" y="22"/>
                  </a:cubicBezTo>
                  <a:cubicBezTo>
                    <a:pt x="81" y="16"/>
                    <a:pt x="78" y="11"/>
                    <a:pt x="74" y="7"/>
                  </a:cubicBezTo>
                  <a:cubicBezTo>
                    <a:pt x="73" y="6"/>
                    <a:pt x="73" y="6"/>
                    <a:pt x="72" y="5"/>
                  </a:cubicBezTo>
                  <a:cubicBezTo>
                    <a:pt x="69" y="2"/>
                    <a:pt x="65" y="1"/>
                    <a:pt x="61" y="0"/>
                  </a:cubicBezTo>
                  <a:cubicBezTo>
                    <a:pt x="56" y="0"/>
                    <a:pt x="52" y="0"/>
                    <a:pt x="48" y="2"/>
                  </a:cubicBezTo>
                  <a:cubicBezTo>
                    <a:pt x="46" y="3"/>
                    <a:pt x="41" y="4"/>
                    <a:pt x="41" y="4"/>
                  </a:cubicBezTo>
                  <a:cubicBezTo>
                    <a:pt x="41" y="4"/>
                    <a:pt x="37" y="3"/>
                    <a:pt x="34" y="2"/>
                  </a:cubicBezTo>
                  <a:cubicBezTo>
                    <a:pt x="30" y="0"/>
                    <a:pt x="26" y="0"/>
                    <a:pt x="22" y="0"/>
                  </a:cubicBezTo>
                  <a:cubicBezTo>
                    <a:pt x="17" y="1"/>
                    <a:pt x="13" y="2"/>
                    <a:pt x="10" y="5"/>
                  </a:cubicBezTo>
                  <a:cubicBezTo>
                    <a:pt x="9" y="6"/>
                    <a:pt x="9" y="6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9" name="Freeform 185"/>
            <p:cNvSpPr/>
            <p:nvPr/>
          </p:nvSpPr>
          <p:spPr bwMode="auto">
            <a:xfrm>
              <a:off x="3573463" y="4622800"/>
              <a:ext cx="71438" cy="82550"/>
            </a:xfrm>
            <a:custGeom>
              <a:avLst/>
              <a:gdLst>
                <a:gd name="T0" fmla="*/ 6 w 19"/>
                <a:gd name="T1" fmla="*/ 16 h 22"/>
                <a:gd name="T2" fmla="*/ 14 w 19"/>
                <a:gd name="T3" fmla="*/ 22 h 22"/>
                <a:gd name="T4" fmla="*/ 19 w 19"/>
                <a:gd name="T5" fmla="*/ 22 h 22"/>
                <a:gd name="T6" fmla="*/ 19 w 19"/>
                <a:gd name="T7" fmla="*/ 22 h 22"/>
                <a:gd name="T8" fmla="*/ 15 w 19"/>
                <a:gd name="T9" fmla="*/ 8 h 22"/>
                <a:gd name="T10" fmla="*/ 1 w 19"/>
                <a:gd name="T11" fmla="*/ 0 h 22"/>
                <a:gd name="T12" fmla="*/ 0 w 19"/>
                <a:gd name="T13" fmla="*/ 0 h 22"/>
                <a:gd name="T14" fmla="*/ 0 w 19"/>
                <a:gd name="T15" fmla="*/ 0 h 22"/>
                <a:gd name="T16" fmla="*/ 0 w 19"/>
                <a:gd name="T17" fmla="*/ 5 h 22"/>
                <a:gd name="T18" fmla="*/ 6 w 19"/>
                <a:gd name="T1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2">
                  <a:moveTo>
                    <a:pt x="6" y="16"/>
                  </a:moveTo>
                  <a:cubicBezTo>
                    <a:pt x="8" y="19"/>
                    <a:pt x="11" y="21"/>
                    <a:pt x="14" y="22"/>
                  </a:cubicBezTo>
                  <a:cubicBezTo>
                    <a:pt x="15" y="22"/>
                    <a:pt x="17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17"/>
                    <a:pt x="18" y="12"/>
                    <a:pt x="15" y="8"/>
                  </a:cubicBezTo>
                  <a:cubicBezTo>
                    <a:pt x="11" y="4"/>
                    <a:pt x="7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1" y="10"/>
                    <a:pt x="3" y="13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0" name="Freeform 186"/>
            <p:cNvSpPr>
              <a:spLocks noEditPoints="1"/>
            </p:cNvSpPr>
            <p:nvPr/>
          </p:nvSpPr>
          <p:spPr bwMode="auto">
            <a:xfrm>
              <a:off x="1997075" y="749300"/>
              <a:ext cx="415925" cy="414338"/>
            </a:xfrm>
            <a:custGeom>
              <a:avLst/>
              <a:gdLst>
                <a:gd name="T0" fmla="*/ 56 w 111"/>
                <a:gd name="T1" fmla="*/ 110 h 110"/>
                <a:gd name="T2" fmla="*/ 111 w 111"/>
                <a:gd name="T3" fmla="*/ 55 h 110"/>
                <a:gd name="T4" fmla="*/ 56 w 111"/>
                <a:gd name="T5" fmla="*/ 0 h 110"/>
                <a:gd name="T6" fmla="*/ 56 w 111"/>
                <a:gd name="T7" fmla="*/ 0 h 110"/>
                <a:gd name="T8" fmla="*/ 56 w 111"/>
                <a:gd name="T9" fmla="*/ 39 h 110"/>
                <a:gd name="T10" fmla="*/ 84 w 111"/>
                <a:gd name="T11" fmla="*/ 27 h 110"/>
                <a:gd name="T12" fmla="*/ 67 w 111"/>
                <a:gd name="T13" fmla="*/ 66 h 110"/>
                <a:gd name="T14" fmla="*/ 56 w 111"/>
                <a:gd name="T15" fmla="*/ 71 h 110"/>
                <a:gd name="T16" fmla="*/ 56 w 111"/>
                <a:gd name="T17" fmla="*/ 110 h 110"/>
                <a:gd name="T18" fmla="*/ 56 w 111"/>
                <a:gd name="T19" fmla="*/ 0 h 110"/>
                <a:gd name="T20" fmla="*/ 0 w 111"/>
                <a:gd name="T21" fmla="*/ 55 h 110"/>
                <a:gd name="T22" fmla="*/ 56 w 111"/>
                <a:gd name="T23" fmla="*/ 110 h 110"/>
                <a:gd name="T24" fmla="*/ 56 w 111"/>
                <a:gd name="T25" fmla="*/ 71 h 110"/>
                <a:gd name="T26" fmla="*/ 27 w 111"/>
                <a:gd name="T27" fmla="*/ 83 h 110"/>
                <a:gd name="T28" fmla="*/ 45 w 111"/>
                <a:gd name="T29" fmla="*/ 44 h 110"/>
                <a:gd name="T30" fmla="*/ 45 w 111"/>
                <a:gd name="T31" fmla="*/ 44 h 110"/>
                <a:gd name="T32" fmla="*/ 56 w 111"/>
                <a:gd name="T33" fmla="*/ 39 h 110"/>
                <a:gd name="T34" fmla="*/ 56 w 111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10">
                  <a:moveTo>
                    <a:pt x="56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4"/>
                    <a:pt x="8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110"/>
                    <a:pt x="56" y="110"/>
                    <a:pt x="56" y="110"/>
                  </a:cubicBezTo>
                  <a:close/>
                  <a:moveTo>
                    <a:pt x="56" y="0"/>
                  </a:move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1" name="Oval 187"/>
            <p:cNvSpPr>
              <a:spLocks noChangeArrowheads="1"/>
            </p:cNvSpPr>
            <p:nvPr/>
          </p:nvSpPr>
          <p:spPr bwMode="auto">
            <a:xfrm>
              <a:off x="2181225" y="930275"/>
              <a:ext cx="49213" cy="4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2" name="Freeform 188"/>
            <p:cNvSpPr/>
            <p:nvPr/>
          </p:nvSpPr>
          <p:spPr bwMode="auto">
            <a:xfrm>
              <a:off x="7515225" y="9525"/>
              <a:ext cx="330200" cy="115888"/>
            </a:xfrm>
            <a:custGeom>
              <a:avLst/>
              <a:gdLst>
                <a:gd name="T0" fmla="*/ 88 w 88"/>
                <a:gd name="T1" fmla="*/ 0 h 31"/>
                <a:gd name="T2" fmla="*/ 44 w 88"/>
                <a:gd name="T3" fmla="*/ 31 h 31"/>
                <a:gd name="T4" fmla="*/ 0 w 88"/>
                <a:gd name="T5" fmla="*/ 0 h 31"/>
                <a:gd name="T6" fmla="*/ 88 w 88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1">
                  <a:moveTo>
                    <a:pt x="88" y="0"/>
                  </a:moveTo>
                  <a:cubicBezTo>
                    <a:pt x="82" y="18"/>
                    <a:pt x="64" y="31"/>
                    <a:pt x="44" y="31"/>
                  </a:cubicBezTo>
                  <a:cubicBezTo>
                    <a:pt x="24" y="31"/>
                    <a:pt x="7" y="18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3" name="Rectangle 189"/>
            <p:cNvSpPr>
              <a:spLocks noChangeArrowheads="1"/>
            </p:cNvSpPr>
            <p:nvPr/>
          </p:nvSpPr>
          <p:spPr bwMode="auto">
            <a:xfrm>
              <a:off x="7658100" y="149225"/>
              <a:ext cx="44450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4" name="Freeform 190"/>
            <p:cNvSpPr/>
            <p:nvPr/>
          </p:nvSpPr>
          <p:spPr bwMode="auto">
            <a:xfrm>
              <a:off x="7807325" y="73025"/>
              <a:ext cx="79375" cy="79375"/>
            </a:xfrm>
            <a:custGeom>
              <a:avLst/>
              <a:gdLst>
                <a:gd name="T0" fmla="*/ 22 w 50"/>
                <a:gd name="T1" fmla="*/ 0 h 50"/>
                <a:gd name="T2" fmla="*/ 50 w 50"/>
                <a:gd name="T3" fmla="*/ 29 h 50"/>
                <a:gd name="T4" fmla="*/ 29 w 50"/>
                <a:gd name="T5" fmla="*/ 50 h 50"/>
                <a:gd name="T6" fmla="*/ 0 w 50"/>
                <a:gd name="T7" fmla="*/ 22 h 50"/>
                <a:gd name="T8" fmla="*/ 22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22" y="0"/>
                  </a:moveTo>
                  <a:lnTo>
                    <a:pt x="50" y="29"/>
                  </a:lnTo>
                  <a:lnTo>
                    <a:pt x="29" y="50"/>
                  </a:lnTo>
                  <a:lnTo>
                    <a:pt x="0" y="22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5" name="Freeform 191"/>
            <p:cNvSpPr/>
            <p:nvPr/>
          </p:nvSpPr>
          <p:spPr bwMode="auto">
            <a:xfrm>
              <a:off x="7477125" y="73025"/>
              <a:ext cx="74613" cy="79375"/>
            </a:xfrm>
            <a:custGeom>
              <a:avLst/>
              <a:gdLst>
                <a:gd name="T0" fmla="*/ 29 w 47"/>
                <a:gd name="T1" fmla="*/ 0 h 50"/>
                <a:gd name="T2" fmla="*/ 47 w 47"/>
                <a:gd name="T3" fmla="*/ 22 h 50"/>
                <a:gd name="T4" fmla="*/ 19 w 47"/>
                <a:gd name="T5" fmla="*/ 50 h 50"/>
                <a:gd name="T6" fmla="*/ 0 w 47"/>
                <a:gd name="T7" fmla="*/ 29 h 50"/>
                <a:gd name="T8" fmla="*/ 29 w 47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0">
                  <a:moveTo>
                    <a:pt x="29" y="0"/>
                  </a:moveTo>
                  <a:lnTo>
                    <a:pt x="47" y="22"/>
                  </a:lnTo>
                  <a:lnTo>
                    <a:pt x="19" y="50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6" name="Freeform 192"/>
            <p:cNvSpPr/>
            <p:nvPr/>
          </p:nvSpPr>
          <p:spPr bwMode="auto">
            <a:xfrm>
              <a:off x="7859713" y="9525"/>
              <a:ext cx="76200" cy="60325"/>
            </a:xfrm>
            <a:custGeom>
              <a:avLst/>
              <a:gdLst>
                <a:gd name="T0" fmla="*/ 22 w 48"/>
                <a:gd name="T1" fmla="*/ 0 h 38"/>
                <a:gd name="T2" fmla="*/ 48 w 48"/>
                <a:gd name="T3" fmla="*/ 12 h 38"/>
                <a:gd name="T4" fmla="*/ 38 w 48"/>
                <a:gd name="T5" fmla="*/ 38 h 38"/>
                <a:gd name="T6" fmla="*/ 0 w 48"/>
                <a:gd name="T7" fmla="*/ 21 h 38"/>
                <a:gd name="T8" fmla="*/ 10 w 48"/>
                <a:gd name="T9" fmla="*/ 0 h 38"/>
                <a:gd name="T10" fmla="*/ 22 w 4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8">
                  <a:moveTo>
                    <a:pt x="22" y="0"/>
                  </a:moveTo>
                  <a:lnTo>
                    <a:pt x="48" y="12"/>
                  </a:lnTo>
                  <a:lnTo>
                    <a:pt x="38" y="38"/>
                  </a:lnTo>
                  <a:lnTo>
                    <a:pt x="0" y="21"/>
                  </a:lnTo>
                  <a:lnTo>
                    <a:pt x="10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7" name="Freeform 193"/>
            <p:cNvSpPr/>
            <p:nvPr/>
          </p:nvSpPr>
          <p:spPr bwMode="auto">
            <a:xfrm>
              <a:off x="7559675" y="125413"/>
              <a:ext cx="63500" cy="76200"/>
            </a:xfrm>
            <a:custGeom>
              <a:avLst/>
              <a:gdLst>
                <a:gd name="T0" fmla="*/ 40 w 40"/>
                <a:gd name="T1" fmla="*/ 12 h 48"/>
                <a:gd name="T2" fmla="*/ 26 w 40"/>
                <a:gd name="T3" fmla="*/ 48 h 48"/>
                <a:gd name="T4" fmla="*/ 0 w 40"/>
                <a:gd name="T5" fmla="*/ 38 h 48"/>
                <a:gd name="T6" fmla="*/ 14 w 40"/>
                <a:gd name="T7" fmla="*/ 0 h 48"/>
                <a:gd name="T8" fmla="*/ 40 w 40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0" y="12"/>
                  </a:moveTo>
                  <a:lnTo>
                    <a:pt x="26" y="48"/>
                  </a:lnTo>
                  <a:lnTo>
                    <a:pt x="0" y="38"/>
                  </a:lnTo>
                  <a:lnTo>
                    <a:pt x="14" y="0"/>
                  </a:ln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8" name="Freeform 194"/>
            <p:cNvSpPr/>
            <p:nvPr/>
          </p:nvSpPr>
          <p:spPr bwMode="auto">
            <a:xfrm>
              <a:off x="7740650" y="125413"/>
              <a:ext cx="63500" cy="76200"/>
            </a:xfrm>
            <a:custGeom>
              <a:avLst/>
              <a:gdLst>
                <a:gd name="T0" fmla="*/ 40 w 40"/>
                <a:gd name="T1" fmla="*/ 36 h 48"/>
                <a:gd name="T2" fmla="*/ 14 w 40"/>
                <a:gd name="T3" fmla="*/ 48 h 48"/>
                <a:gd name="T4" fmla="*/ 0 w 40"/>
                <a:gd name="T5" fmla="*/ 10 h 48"/>
                <a:gd name="T6" fmla="*/ 26 w 40"/>
                <a:gd name="T7" fmla="*/ 0 h 48"/>
                <a:gd name="T8" fmla="*/ 40 w 40"/>
                <a:gd name="T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0" y="36"/>
                  </a:moveTo>
                  <a:lnTo>
                    <a:pt x="14" y="48"/>
                  </a:lnTo>
                  <a:lnTo>
                    <a:pt x="0" y="10"/>
                  </a:lnTo>
                  <a:lnTo>
                    <a:pt x="26" y="0"/>
                  </a:lnTo>
                  <a:lnTo>
                    <a:pt x="4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9" name="Freeform 195"/>
            <p:cNvSpPr/>
            <p:nvPr/>
          </p:nvSpPr>
          <p:spPr bwMode="auto">
            <a:xfrm>
              <a:off x="7424738" y="9525"/>
              <a:ext cx="79375" cy="60325"/>
            </a:xfrm>
            <a:custGeom>
              <a:avLst/>
              <a:gdLst>
                <a:gd name="T0" fmla="*/ 50 w 50"/>
                <a:gd name="T1" fmla="*/ 24 h 38"/>
                <a:gd name="T2" fmla="*/ 12 w 50"/>
                <a:gd name="T3" fmla="*/ 38 h 38"/>
                <a:gd name="T4" fmla="*/ 0 w 50"/>
                <a:gd name="T5" fmla="*/ 12 h 38"/>
                <a:gd name="T6" fmla="*/ 28 w 50"/>
                <a:gd name="T7" fmla="*/ 0 h 38"/>
                <a:gd name="T8" fmla="*/ 40 w 50"/>
                <a:gd name="T9" fmla="*/ 0 h 38"/>
                <a:gd name="T10" fmla="*/ 50 w 50"/>
                <a:gd name="T11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8">
                  <a:moveTo>
                    <a:pt x="50" y="24"/>
                  </a:moveTo>
                  <a:lnTo>
                    <a:pt x="12" y="38"/>
                  </a:lnTo>
                  <a:lnTo>
                    <a:pt x="0" y="12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5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0" name="Freeform 196"/>
            <p:cNvSpPr/>
            <p:nvPr/>
          </p:nvSpPr>
          <p:spPr bwMode="auto">
            <a:xfrm>
              <a:off x="3749675" y="4130675"/>
              <a:ext cx="274638" cy="447675"/>
            </a:xfrm>
            <a:custGeom>
              <a:avLst/>
              <a:gdLst>
                <a:gd name="T0" fmla="*/ 173 w 173"/>
                <a:gd name="T1" fmla="*/ 163 h 282"/>
                <a:gd name="T2" fmla="*/ 173 w 173"/>
                <a:gd name="T3" fmla="*/ 0 h 282"/>
                <a:gd name="T4" fmla="*/ 88 w 173"/>
                <a:gd name="T5" fmla="*/ 0 h 282"/>
                <a:gd name="T6" fmla="*/ 0 w 173"/>
                <a:gd name="T7" fmla="*/ 225 h 282"/>
                <a:gd name="T8" fmla="*/ 126 w 173"/>
                <a:gd name="T9" fmla="*/ 282 h 282"/>
                <a:gd name="T10" fmla="*/ 173 w 173"/>
                <a:gd name="T11" fmla="*/ 16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282">
                  <a:moveTo>
                    <a:pt x="173" y="163"/>
                  </a:moveTo>
                  <a:lnTo>
                    <a:pt x="173" y="0"/>
                  </a:lnTo>
                  <a:lnTo>
                    <a:pt x="88" y="0"/>
                  </a:lnTo>
                  <a:lnTo>
                    <a:pt x="0" y="225"/>
                  </a:lnTo>
                  <a:lnTo>
                    <a:pt x="126" y="282"/>
                  </a:lnTo>
                  <a:lnTo>
                    <a:pt x="173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1" name="Freeform 197"/>
            <p:cNvSpPr/>
            <p:nvPr/>
          </p:nvSpPr>
          <p:spPr bwMode="auto">
            <a:xfrm>
              <a:off x="4043363" y="4130675"/>
              <a:ext cx="52388" cy="139700"/>
            </a:xfrm>
            <a:custGeom>
              <a:avLst/>
              <a:gdLst>
                <a:gd name="T0" fmla="*/ 0 w 14"/>
                <a:gd name="T1" fmla="*/ 37 h 37"/>
                <a:gd name="T2" fmla="*/ 13 w 14"/>
                <a:gd name="T3" fmla="*/ 1 h 37"/>
                <a:gd name="T4" fmla="*/ 14 w 14"/>
                <a:gd name="T5" fmla="*/ 0 h 37"/>
                <a:gd name="T6" fmla="*/ 0 w 14"/>
                <a:gd name="T7" fmla="*/ 0 h 37"/>
                <a:gd name="T8" fmla="*/ 0 w 1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7">
                  <a:moveTo>
                    <a:pt x="0" y="37"/>
                  </a:moveTo>
                  <a:cubicBezTo>
                    <a:pt x="12" y="30"/>
                    <a:pt x="13" y="13"/>
                    <a:pt x="13" y="1"/>
                  </a:cubicBezTo>
                  <a:cubicBezTo>
                    <a:pt x="13" y="0"/>
                    <a:pt x="13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2" name="Freeform 198"/>
            <p:cNvSpPr/>
            <p:nvPr/>
          </p:nvSpPr>
          <p:spPr bwMode="auto">
            <a:xfrm>
              <a:off x="4043363" y="4130675"/>
              <a:ext cx="277813" cy="447675"/>
            </a:xfrm>
            <a:custGeom>
              <a:avLst/>
              <a:gdLst>
                <a:gd name="T0" fmla="*/ 17 w 74"/>
                <a:gd name="T1" fmla="*/ 0 h 119"/>
                <a:gd name="T2" fmla="*/ 18 w 74"/>
                <a:gd name="T3" fmla="*/ 1 h 119"/>
                <a:gd name="T4" fmla="*/ 0 w 74"/>
                <a:gd name="T5" fmla="*/ 42 h 119"/>
                <a:gd name="T6" fmla="*/ 0 w 74"/>
                <a:gd name="T7" fmla="*/ 69 h 119"/>
                <a:gd name="T8" fmla="*/ 20 w 74"/>
                <a:gd name="T9" fmla="*/ 119 h 119"/>
                <a:gd name="T10" fmla="*/ 74 w 74"/>
                <a:gd name="T11" fmla="*/ 95 h 119"/>
                <a:gd name="T12" fmla="*/ 36 w 74"/>
                <a:gd name="T13" fmla="*/ 0 h 119"/>
                <a:gd name="T14" fmla="*/ 17 w 74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19">
                  <a:moveTo>
                    <a:pt x="17" y="0"/>
                  </a:moveTo>
                  <a:cubicBezTo>
                    <a:pt x="18" y="0"/>
                    <a:pt x="18" y="0"/>
                    <a:pt x="18" y="1"/>
                  </a:cubicBezTo>
                  <a:cubicBezTo>
                    <a:pt x="17" y="16"/>
                    <a:pt x="16" y="35"/>
                    <a:pt x="0" y="42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3" name="Freeform 199"/>
            <p:cNvSpPr/>
            <p:nvPr/>
          </p:nvSpPr>
          <p:spPr bwMode="auto">
            <a:xfrm>
              <a:off x="3889375" y="4078288"/>
              <a:ext cx="288925" cy="36513"/>
            </a:xfrm>
            <a:custGeom>
              <a:avLst/>
              <a:gdLst>
                <a:gd name="T0" fmla="*/ 182 w 182"/>
                <a:gd name="T1" fmla="*/ 0 h 23"/>
                <a:gd name="T2" fmla="*/ 0 w 182"/>
                <a:gd name="T3" fmla="*/ 0 h 23"/>
                <a:gd name="T4" fmla="*/ 0 w 182"/>
                <a:gd name="T5" fmla="*/ 23 h 23"/>
                <a:gd name="T6" fmla="*/ 85 w 182"/>
                <a:gd name="T7" fmla="*/ 23 h 23"/>
                <a:gd name="T8" fmla="*/ 97 w 182"/>
                <a:gd name="T9" fmla="*/ 23 h 23"/>
                <a:gd name="T10" fmla="*/ 182 w 182"/>
                <a:gd name="T11" fmla="*/ 23 h 23"/>
                <a:gd name="T12" fmla="*/ 182 w 18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23">
                  <a:moveTo>
                    <a:pt x="182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85" y="23"/>
                  </a:lnTo>
                  <a:lnTo>
                    <a:pt x="97" y="23"/>
                  </a:lnTo>
                  <a:lnTo>
                    <a:pt x="182" y="23"/>
                  </a:lnTo>
                  <a:lnTo>
                    <a:pt x="1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4" name="Freeform 200"/>
            <p:cNvSpPr>
              <a:spLocks noEditPoints="1"/>
            </p:cNvSpPr>
            <p:nvPr/>
          </p:nvSpPr>
          <p:spPr bwMode="auto">
            <a:xfrm>
              <a:off x="5154613" y="5106988"/>
              <a:ext cx="471488" cy="236538"/>
            </a:xfrm>
            <a:custGeom>
              <a:avLst/>
              <a:gdLst>
                <a:gd name="T0" fmla="*/ 108 w 126"/>
                <a:gd name="T1" fmla="*/ 44 h 63"/>
                <a:gd name="T2" fmla="*/ 126 w 126"/>
                <a:gd name="T3" fmla="*/ 22 h 63"/>
                <a:gd name="T4" fmla="*/ 108 w 126"/>
                <a:gd name="T5" fmla="*/ 0 h 63"/>
                <a:gd name="T6" fmla="*/ 108 w 126"/>
                <a:gd name="T7" fmla="*/ 10 h 63"/>
                <a:gd name="T8" fmla="*/ 116 w 126"/>
                <a:gd name="T9" fmla="*/ 22 h 63"/>
                <a:gd name="T10" fmla="*/ 108 w 126"/>
                <a:gd name="T11" fmla="*/ 34 h 63"/>
                <a:gd name="T12" fmla="*/ 108 w 126"/>
                <a:gd name="T13" fmla="*/ 44 h 63"/>
                <a:gd name="T14" fmla="*/ 53 w 126"/>
                <a:gd name="T15" fmla="*/ 63 h 63"/>
                <a:gd name="T16" fmla="*/ 94 w 126"/>
                <a:gd name="T17" fmla="*/ 42 h 63"/>
                <a:gd name="T18" fmla="*/ 104 w 126"/>
                <a:gd name="T19" fmla="*/ 45 h 63"/>
                <a:gd name="T20" fmla="*/ 108 w 126"/>
                <a:gd name="T21" fmla="*/ 44 h 63"/>
                <a:gd name="T22" fmla="*/ 108 w 126"/>
                <a:gd name="T23" fmla="*/ 34 h 63"/>
                <a:gd name="T24" fmla="*/ 104 w 126"/>
                <a:gd name="T25" fmla="*/ 35 h 63"/>
                <a:gd name="T26" fmla="*/ 100 w 126"/>
                <a:gd name="T27" fmla="*/ 34 h 63"/>
                <a:gd name="T28" fmla="*/ 106 w 126"/>
                <a:gd name="T29" fmla="*/ 10 h 63"/>
                <a:gd name="T30" fmla="*/ 106 w 126"/>
                <a:gd name="T31" fmla="*/ 10 h 63"/>
                <a:gd name="T32" fmla="*/ 106 w 126"/>
                <a:gd name="T33" fmla="*/ 10 h 63"/>
                <a:gd name="T34" fmla="*/ 108 w 126"/>
                <a:gd name="T35" fmla="*/ 10 h 63"/>
                <a:gd name="T36" fmla="*/ 108 w 126"/>
                <a:gd name="T37" fmla="*/ 0 h 63"/>
                <a:gd name="T38" fmla="*/ 105 w 126"/>
                <a:gd name="T39" fmla="*/ 0 h 63"/>
                <a:gd name="T40" fmla="*/ 105 w 126"/>
                <a:gd name="T41" fmla="*/ 0 h 63"/>
                <a:gd name="T42" fmla="*/ 0 w 126"/>
                <a:gd name="T43" fmla="*/ 0 h 63"/>
                <a:gd name="T44" fmla="*/ 0 w 126"/>
                <a:gd name="T45" fmla="*/ 10 h 63"/>
                <a:gd name="T46" fmla="*/ 53 w 126"/>
                <a:gd name="T4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63">
                  <a:moveTo>
                    <a:pt x="108" y="44"/>
                  </a:moveTo>
                  <a:cubicBezTo>
                    <a:pt x="118" y="42"/>
                    <a:pt x="126" y="33"/>
                    <a:pt x="126" y="22"/>
                  </a:cubicBezTo>
                  <a:cubicBezTo>
                    <a:pt x="126" y="11"/>
                    <a:pt x="118" y="2"/>
                    <a:pt x="108" y="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3" y="12"/>
                    <a:pt x="116" y="17"/>
                    <a:pt x="116" y="22"/>
                  </a:cubicBezTo>
                  <a:cubicBezTo>
                    <a:pt x="116" y="28"/>
                    <a:pt x="113" y="32"/>
                    <a:pt x="108" y="34"/>
                  </a:cubicBezTo>
                  <a:lnTo>
                    <a:pt x="108" y="44"/>
                  </a:lnTo>
                  <a:close/>
                  <a:moveTo>
                    <a:pt x="53" y="63"/>
                  </a:moveTo>
                  <a:cubicBezTo>
                    <a:pt x="70" y="63"/>
                    <a:pt x="85" y="55"/>
                    <a:pt x="94" y="42"/>
                  </a:cubicBezTo>
                  <a:cubicBezTo>
                    <a:pt x="97" y="44"/>
                    <a:pt x="100" y="45"/>
                    <a:pt x="104" y="45"/>
                  </a:cubicBezTo>
                  <a:cubicBezTo>
                    <a:pt x="105" y="45"/>
                    <a:pt x="107" y="44"/>
                    <a:pt x="108" y="4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5"/>
                    <a:pt x="105" y="35"/>
                    <a:pt x="104" y="35"/>
                  </a:cubicBezTo>
                  <a:cubicBezTo>
                    <a:pt x="102" y="35"/>
                    <a:pt x="101" y="35"/>
                    <a:pt x="100" y="34"/>
                  </a:cubicBezTo>
                  <a:cubicBezTo>
                    <a:pt x="103" y="27"/>
                    <a:pt x="106" y="18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0"/>
                    <a:pt x="107" y="10"/>
                    <a:pt x="108" y="1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6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10"/>
                  </a:cubicBezTo>
                  <a:cubicBezTo>
                    <a:pt x="0" y="39"/>
                    <a:pt x="23" y="63"/>
                    <a:pt x="53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5" name="Rectangle 201"/>
            <p:cNvSpPr>
              <a:spLocks noChangeArrowheads="1"/>
            </p:cNvSpPr>
            <p:nvPr/>
          </p:nvSpPr>
          <p:spPr bwMode="auto">
            <a:xfrm>
              <a:off x="5154613" y="5362575"/>
              <a:ext cx="4270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6" name="Freeform 202"/>
            <p:cNvSpPr/>
            <p:nvPr/>
          </p:nvSpPr>
          <p:spPr bwMode="auto">
            <a:xfrm>
              <a:off x="5251450" y="4897438"/>
              <a:ext cx="74613" cy="195263"/>
            </a:xfrm>
            <a:custGeom>
              <a:avLst/>
              <a:gdLst>
                <a:gd name="T0" fmla="*/ 7 w 20"/>
                <a:gd name="T1" fmla="*/ 39 h 52"/>
                <a:gd name="T2" fmla="*/ 10 w 20"/>
                <a:gd name="T3" fmla="*/ 50 h 52"/>
                <a:gd name="T4" fmla="*/ 18 w 20"/>
                <a:gd name="T5" fmla="*/ 32 h 52"/>
                <a:gd name="T6" fmla="*/ 13 w 20"/>
                <a:gd name="T7" fmla="*/ 21 h 52"/>
                <a:gd name="T8" fmla="*/ 13 w 20"/>
                <a:gd name="T9" fmla="*/ 13 h 52"/>
                <a:gd name="T10" fmla="*/ 7 w 20"/>
                <a:gd name="T11" fmla="*/ 4 h 52"/>
                <a:gd name="T12" fmla="*/ 2 w 20"/>
                <a:gd name="T13" fmla="*/ 22 h 52"/>
                <a:gd name="T14" fmla="*/ 7 w 20"/>
                <a:gd name="T15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52">
                  <a:moveTo>
                    <a:pt x="7" y="39"/>
                  </a:moveTo>
                  <a:cubicBezTo>
                    <a:pt x="0" y="42"/>
                    <a:pt x="3" y="52"/>
                    <a:pt x="10" y="50"/>
                  </a:cubicBezTo>
                  <a:cubicBezTo>
                    <a:pt x="18" y="47"/>
                    <a:pt x="20" y="39"/>
                    <a:pt x="18" y="32"/>
                  </a:cubicBezTo>
                  <a:cubicBezTo>
                    <a:pt x="17" y="28"/>
                    <a:pt x="15" y="24"/>
                    <a:pt x="13" y="21"/>
                  </a:cubicBezTo>
                  <a:cubicBezTo>
                    <a:pt x="12" y="19"/>
                    <a:pt x="10" y="15"/>
                    <a:pt x="13" y="13"/>
                  </a:cubicBezTo>
                  <a:cubicBezTo>
                    <a:pt x="19" y="9"/>
                    <a:pt x="13" y="0"/>
                    <a:pt x="7" y="4"/>
                  </a:cubicBezTo>
                  <a:cubicBezTo>
                    <a:pt x="1" y="8"/>
                    <a:pt x="0" y="15"/>
                    <a:pt x="2" y="22"/>
                  </a:cubicBezTo>
                  <a:cubicBezTo>
                    <a:pt x="3" y="25"/>
                    <a:pt x="12" y="38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7" name="Freeform 203"/>
            <p:cNvSpPr/>
            <p:nvPr/>
          </p:nvSpPr>
          <p:spPr bwMode="auto">
            <a:xfrm>
              <a:off x="5360988" y="4897438"/>
              <a:ext cx="77788" cy="195263"/>
            </a:xfrm>
            <a:custGeom>
              <a:avLst/>
              <a:gdLst>
                <a:gd name="T0" fmla="*/ 8 w 21"/>
                <a:gd name="T1" fmla="*/ 39 h 52"/>
                <a:gd name="T2" fmla="*/ 11 w 21"/>
                <a:gd name="T3" fmla="*/ 50 h 52"/>
                <a:gd name="T4" fmla="*/ 19 w 21"/>
                <a:gd name="T5" fmla="*/ 32 h 52"/>
                <a:gd name="T6" fmla="*/ 14 w 21"/>
                <a:gd name="T7" fmla="*/ 21 h 52"/>
                <a:gd name="T8" fmla="*/ 14 w 21"/>
                <a:gd name="T9" fmla="*/ 13 h 52"/>
                <a:gd name="T10" fmla="*/ 8 w 21"/>
                <a:gd name="T11" fmla="*/ 4 h 52"/>
                <a:gd name="T12" fmla="*/ 3 w 21"/>
                <a:gd name="T13" fmla="*/ 22 h 52"/>
                <a:gd name="T14" fmla="*/ 8 w 21"/>
                <a:gd name="T15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2">
                  <a:moveTo>
                    <a:pt x="8" y="39"/>
                  </a:moveTo>
                  <a:cubicBezTo>
                    <a:pt x="1" y="42"/>
                    <a:pt x="4" y="52"/>
                    <a:pt x="11" y="50"/>
                  </a:cubicBezTo>
                  <a:cubicBezTo>
                    <a:pt x="18" y="47"/>
                    <a:pt x="21" y="39"/>
                    <a:pt x="19" y="32"/>
                  </a:cubicBezTo>
                  <a:cubicBezTo>
                    <a:pt x="18" y="28"/>
                    <a:pt x="16" y="24"/>
                    <a:pt x="14" y="21"/>
                  </a:cubicBezTo>
                  <a:cubicBezTo>
                    <a:pt x="13" y="19"/>
                    <a:pt x="11" y="15"/>
                    <a:pt x="14" y="13"/>
                  </a:cubicBezTo>
                  <a:cubicBezTo>
                    <a:pt x="20" y="9"/>
                    <a:pt x="14" y="0"/>
                    <a:pt x="8" y="4"/>
                  </a:cubicBezTo>
                  <a:cubicBezTo>
                    <a:pt x="2" y="8"/>
                    <a:pt x="0" y="15"/>
                    <a:pt x="3" y="22"/>
                  </a:cubicBezTo>
                  <a:cubicBezTo>
                    <a:pt x="4" y="25"/>
                    <a:pt x="13" y="38"/>
                    <a:pt x="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8" name="Oval 204"/>
            <p:cNvSpPr>
              <a:spLocks noChangeArrowheads="1"/>
            </p:cNvSpPr>
            <p:nvPr/>
          </p:nvSpPr>
          <p:spPr bwMode="auto">
            <a:xfrm>
              <a:off x="4910138" y="3492500"/>
              <a:ext cx="157163" cy="157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9" name="Freeform 205"/>
            <p:cNvSpPr/>
            <p:nvPr/>
          </p:nvSpPr>
          <p:spPr bwMode="auto">
            <a:xfrm>
              <a:off x="4492625" y="3638550"/>
              <a:ext cx="758825" cy="588963"/>
            </a:xfrm>
            <a:custGeom>
              <a:avLst/>
              <a:gdLst>
                <a:gd name="T0" fmla="*/ 383 w 478"/>
                <a:gd name="T1" fmla="*/ 76 h 371"/>
                <a:gd name="T2" fmla="*/ 331 w 478"/>
                <a:gd name="T3" fmla="*/ 35 h 371"/>
                <a:gd name="T4" fmla="*/ 242 w 478"/>
                <a:gd name="T5" fmla="*/ 0 h 371"/>
                <a:gd name="T6" fmla="*/ 133 w 478"/>
                <a:gd name="T7" fmla="*/ 0 h 371"/>
                <a:gd name="T8" fmla="*/ 78 w 478"/>
                <a:gd name="T9" fmla="*/ 118 h 371"/>
                <a:gd name="T10" fmla="*/ 64 w 478"/>
                <a:gd name="T11" fmla="*/ 114 h 371"/>
                <a:gd name="T12" fmla="*/ 59 w 478"/>
                <a:gd name="T13" fmla="*/ 128 h 371"/>
                <a:gd name="T14" fmla="*/ 57 w 478"/>
                <a:gd name="T15" fmla="*/ 132 h 371"/>
                <a:gd name="T16" fmla="*/ 55 w 478"/>
                <a:gd name="T17" fmla="*/ 137 h 371"/>
                <a:gd name="T18" fmla="*/ 38 w 478"/>
                <a:gd name="T19" fmla="*/ 130 h 371"/>
                <a:gd name="T20" fmla="*/ 0 w 478"/>
                <a:gd name="T21" fmla="*/ 220 h 371"/>
                <a:gd name="T22" fmla="*/ 90 w 478"/>
                <a:gd name="T23" fmla="*/ 258 h 371"/>
                <a:gd name="T24" fmla="*/ 97 w 478"/>
                <a:gd name="T25" fmla="*/ 260 h 371"/>
                <a:gd name="T26" fmla="*/ 97 w 478"/>
                <a:gd name="T27" fmla="*/ 258 h 371"/>
                <a:gd name="T28" fmla="*/ 135 w 478"/>
                <a:gd name="T29" fmla="*/ 170 h 371"/>
                <a:gd name="T30" fmla="*/ 119 w 478"/>
                <a:gd name="T31" fmla="*/ 163 h 371"/>
                <a:gd name="T32" fmla="*/ 121 w 478"/>
                <a:gd name="T33" fmla="*/ 159 h 371"/>
                <a:gd name="T34" fmla="*/ 123 w 478"/>
                <a:gd name="T35" fmla="*/ 154 h 371"/>
                <a:gd name="T36" fmla="*/ 128 w 478"/>
                <a:gd name="T37" fmla="*/ 140 h 371"/>
                <a:gd name="T38" fmla="*/ 114 w 478"/>
                <a:gd name="T39" fmla="*/ 135 h 371"/>
                <a:gd name="T40" fmla="*/ 156 w 478"/>
                <a:gd name="T41" fmla="*/ 38 h 371"/>
                <a:gd name="T42" fmla="*/ 227 w 478"/>
                <a:gd name="T43" fmla="*/ 38 h 371"/>
                <a:gd name="T44" fmla="*/ 178 w 478"/>
                <a:gd name="T45" fmla="*/ 175 h 371"/>
                <a:gd name="T46" fmla="*/ 166 w 478"/>
                <a:gd name="T47" fmla="*/ 251 h 371"/>
                <a:gd name="T48" fmla="*/ 145 w 478"/>
                <a:gd name="T49" fmla="*/ 253 h 371"/>
                <a:gd name="T50" fmla="*/ 135 w 478"/>
                <a:gd name="T51" fmla="*/ 277 h 371"/>
                <a:gd name="T52" fmla="*/ 130 w 478"/>
                <a:gd name="T53" fmla="*/ 286 h 371"/>
                <a:gd name="T54" fmla="*/ 121 w 478"/>
                <a:gd name="T55" fmla="*/ 282 h 371"/>
                <a:gd name="T56" fmla="*/ 64 w 478"/>
                <a:gd name="T57" fmla="*/ 260 h 371"/>
                <a:gd name="T58" fmla="*/ 57 w 478"/>
                <a:gd name="T59" fmla="*/ 260 h 371"/>
                <a:gd name="T60" fmla="*/ 59 w 478"/>
                <a:gd name="T61" fmla="*/ 310 h 371"/>
                <a:gd name="T62" fmla="*/ 208 w 478"/>
                <a:gd name="T63" fmla="*/ 298 h 371"/>
                <a:gd name="T64" fmla="*/ 225 w 478"/>
                <a:gd name="T65" fmla="*/ 208 h 371"/>
                <a:gd name="T66" fmla="*/ 227 w 478"/>
                <a:gd name="T67" fmla="*/ 211 h 371"/>
                <a:gd name="T68" fmla="*/ 286 w 478"/>
                <a:gd name="T69" fmla="*/ 253 h 371"/>
                <a:gd name="T70" fmla="*/ 291 w 478"/>
                <a:gd name="T71" fmla="*/ 371 h 371"/>
                <a:gd name="T72" fmla="*/ 341 w 478"/>
                <a:gd name="T73" fmla="*/ 369 h 371"/>
                <a:gd name="T74" fmla="*/ 334 w 478"/>
                <a:gd name="T75" fmla="*/ 227 h 371"/>
                <a:gd name="T76" fmla="*/ 263 w 478"/>
                <a:gd name="T77" fmla="*/ 175 h 371"/>
                <a:gd name="T78" fmla="*/ 315 w 478"/>
                <a:gd name="T79" fmla="*/ 69 h 371"/>
                <a:gd name="T80" fmla="*/ 383 w 478"/>
                <a:gd name="T81" fmla="*/ 123 h 371"/>
                <a:gd name="T82" fmla="*/ 478 w 478"/>
                <a:gd name="T83" fmla="*/ 43 h 371"/>
                <a:gd name="T84" fmla="*/ 454 w 478"/>
                <a:gd name="T85" fmla="*/ 14 h 371"/>
                <a:gd name="T86" fmla="*/ 383 w 478"/>
                <a:gd name="T87" fmla="*/ 7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8" h="371">
                  <a:moveTo>
                    <a:pt x="383" y="76"/>
                  </a:moveTo>
                  <a:lnTo>
                    <a:pt x="331" y="35"/>
                  </a:lnTo>
                  <a:lnTo>
                    <a:pt x="242" y="0"/>
                  </a:lnTo>
                  <a:lnTo>
                    <a:pt x="133" y="0"/>
                  </a:lnTo>
                  <a:lnTo>
                    <a:pt x="78" y="118"/>
                  </a:lnTo>
                  <a:lnTo>
                    <a:pt x="64" y="114"/>
                  </a:lnTo>
                  <a:lnTo>
                    <a:pt x="59" y="128"/>
                  </a:lnTo>
                  <a:lnTo>
                    <a:pt x="57" y="132"/>
                  </a:lnTo>
                  <a:lnTo>
                    <a:pt x="55" y="137"/>
                  </a:lnTo>
                  <a:lnTo>
                    <a:pt x="38" y="130"/>
                  </a:lnTo>
                  <a:lnTo>
                    <a:pt x="0" y="220"/>
                  </a:lnTo>
                  <a:lnTo>
                    <a:pt x="90" y="258"/>
                  </a:lnTo>
                  <a:lnTo>
                    <a:pt x="97" y="260"/>
                  </a:lnTo>
                  <a:lnTo>
                    <a:pt x="97" y="258"/>
                  </a:lnTo>
                  <a:lnTo>
                    <a:pt x="135" y="170"/>
                  </a:lnTo>
                  <a:lnTo>
                    <a:pt x="119" y="163"/>
                  </a:lnTo>
                  <a:lnTo>
                    <a:pt x="121" y="159"/>
                  </a:lnTo>
                  <a:lnTo>
                    <a:pt x="123" y="154"/>
                  </a:lnTo>
                  <a:lnTo>
                    <a:pt x="128" y="140"/>
                  </a:lnTo>
                  <a:lnTo>
                    <a:pt x="114" y="135"/>
                  </a:lnTo>
                  <a:lnTo>
                    <a:pt x="156" y="38"/>
                  </a:lnTo>
                  <a:lnTo>
                    <a:pt x="227" y="38"/>
                  </a:lnTo>
                  <a:lnTo>
                    <a:pt x="178" y="175"/>
                  </a:lnTo>
                  <a:lnTo>
                    <a:pt x="166" y="251"/>
                  </a:lnTo>
                  <a:lnTo>
                    <a:pt x="145" y="253"/>
                  </a:lnTo>
                  <a:lnTo>
                    <a:pt x="135" y="277"/>
                  </a:lnTo>
                  <a:lnTo>
                    <a:pt x="130" y="286"/>
                  </a:lnTo>
                  <a:lnTo>
                    <a:pt x="121" y="282"/>
                  </a:lnTo>
                  <a:lnTo>
                    <a:pt x="64" y="260"/>
                  </a:lnTo>
                  <a:lnTo>
                    <a:pt x="57" y="260"/>
                  </a:lnTo>
                  <a:lnTo>
                    <a:pt x="59" y="310"/>
                  </a:lnTo>
                  <a:lnTo>
                    <a:pt x="208" y="298"/>
                  </a:lnTo>
                  <a:lnTo>
                    <a:pt x="225" y="208"/>
                  </a:lnTo>
                  <a:lnTo>
                    <a:pt x="227" y="211"/>
                  </a:lnTo>
                  <a:lnTo>
                    <a:pt x="286" y="253"/>
                  </a:lnTo>
                  <a:lnTo>
                    <a:pt x="291" y="371"/>
                  </a:lnTo>
                  <a:lnTo>
                    <a:pt x="341" y="369"/>
                  </a:lnTo>
                  <a:lnTo>
                    <a:pt x="334" y="227"/>
                  </a:lnTo>
                  <a:lnTo>
                    <a:pt x="263" y="175"/>
                  </a:lnTo>
                  <a:lnTo>
                    <a:pt x="315" y="69"/>
                  </a:lnTo>
                  <a:lnTo>
                    <a:pt x="383" y="123"/>
                  </a:lnTo>
                  <a:lnTo>
                    <a:pt x="478" y="43"/>
                  </a:lnTo>
                  <a:lnTo>
                    <a:pt x="454" y="14"/>
                  </a:lnTo>
                  <a:lnTo>
                    <a:pt x="383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0" name="Freeform 206"/>
            <p:cNvSpPr/>
            <p:nvPr/>
          </p:nvSpPr>
          <p:spPr bwMode="auto">
            <a:xfrm>
              <a:off x="4451350" y="3825875"/>
              <a:ext cx="82550" cy="153988"/>
            </a:xfrm>
            <a:custGeom>
              <a:avLst/>
              <a:gdLst>
                <a:gd name="T0" fmla="*/ 0 w 52"/>
                <a:gd name="T1" fmla="*/ 90 h 97"/>
                <a:gd name="T2" fmla="*/ 38 w 52"/>
                <a:gd name="T3" fmla="*/ 0 h 97"/>
                <a:gd name="T4" fmla="*/ 52 w 52"/>
                <a:gd name="T5" fmla="*/ 7 h 97"/>
                <a:gd name="T6" fmla="*/ 15 w 52"/>
                <a:gd name="T7" fmla="*/ 97 h 97"/>
                <a:gd name="T8" fmla="*/ 0 w 52"/>
                <a:gd name="T9" fmla="*/ 9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97">
                  <a:moveTo>
                    <a:pt x="0" y="90"/>
                  </a:moveTo>
                  <a:lnTo>
                    <a:pt x="38" y="0"/>
                  </a:lnTo>
                  <a:lnTo>
                    <a:pt x="52" y="7"/>
                  </a:lnTo>
                  <a:lnTo>
                    <a:pt x="15" y="97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1" name="Freeform 207"/>
            <p:cNvSpPr/>
            <p:nvPr/>
          </p:nvSpPr>
          <p:spPr bwMode="auto">
            <a:xfrm>
              <a:off x="4665663" y="3916363"/>
              <a:ext cx="82550" cy="153988"/>
            </a:xfrm>
            <a:custGeom>
              <a:avLst/>
              <a:gdLst>
                <a:gd name="T0" fmla="*/ 24 w 52"/>
                <a:gd name="T1" fmla="*/ 78 h 97"/>
                <a:gd name="T2" fmla="*/ 52 w 52"/>
                <a:gd name="T3" fmla="*/ 7 h 97"/>
                <a:gd name="T4" fmla="*/ 38 w 52"/>
                <a:gd name="T5" fmla="*/ 0 h 97"/>
                <a:gd name="T6" fmla="*/ 5 w 52"/>
                <a:gd name="T7" fmla="*/ 81 h 97"/>
                <a:gd name="T8" fmla="*/ 0 w 52"/>
                <a:gd name="T9" fmla="*/ 90 h 97"/>
                <a:gd name="T10" fmla="*/ 14 w 52"/>
                <a:gd name="T11" fmla="*/ 97 h 97"/>
                <a:gd name="T12" fmla="*/ 24 w 52"/>
                <a:gd name="T13" fmla="*/ 7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7">
                  <a:moveTo>
                    <a:pt x="24" y="78"/>
                  </a:moveTo>
                  <a:lnTo>
                    <a:pt x="52" y="7"/>
                  </a:lnTo>
                  <a:lnTo>
                    <a:pt x="38" y="0"/>
                  </a:lnTo>
                  <a:lnTo>
                    <a:pt x="5" y="81"/>
                  </a:lnTo>
                  <a:lnTo>
                    <a:pt x="0" y="90"/>
                  </a:lnTo>
                  <a:lnTo>
                    <a:pt x="14" y="97"/>
                  </a:lnTo>
                  <a:lnTo>
                    <a:pt x="2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2" name="Freeform 208"/>
            <p:cNvSpPr/>
            <p:nvPr/>
          </p:nvSpPr>
          <p:spPr bwMode="auto">
            <a:xfrm>
              <a:off x="9655175" y="1065213"/>
              <a:ext cx="465138" cy="646113"/>
            </a:xfrm>
            <a:custGeom>
              <a:avLst/>
              <a:gdLst>
                <a:gd name="T0" fmla="*/ 67 w 124"/>
                <a:gd name="T1" fmla="*/ 33 h 172"/>
                <a:gd name="T2" fmla="*/ 67 w 124"/>
                <a:gd name="T3" fmla="*/ 33 h 172"/>
                <a:gd name="T4" fmla="*/ 67 w 124"/>
                <a:gd name="T5" fmla="*/ 137 h 172"/>
                <a:gd name="T6" fmla="*/ 45 w 124"/>
                <a:gd name="T7" fmla="*/ 160 h 172"/>
                <a:gd name="T8" fmla="*/ 15 w 124"/>
                <a:gd name="T9" fmla="*/ 144 h 172"/>
                <a:gd name="T10" fmla="*/ 20 w 124"/>
                <a:gd name="T11" fmla="*/ 144 h 172"/>
                <a:gd name="T12" fmla="*/ 20 w 124"/>
                <a:gd name="T13" fmla="*/ 135 h 172"/>
                <a:gd name="T14" fmla="*/ 0 w 124"/>
                <a:gd name="T15" fmla="*/ 135 h 172"/>
                <a:gd name="T16" fmla="*/ 0 w 124"/>
                <a:gd name="T17" fmla="*/ 144 h 172"/>
                <a:gd name="T18" fmla="*/ 6 w 124"/>
                <a:gd name="T19" fmla="*/ 144 h 172"/>
                <a:gd name="T20" fmla="*/ 42 w 124"/>
                <a:gd name="T21" fmla="*/ 170 h 172"/>
                <a:gd name="T22" fmla="*/ 77 w 124"/>
                <a:gd name="T23" fmla="*/ 135 h 172"/>
                <a:gd name="T24" fmla="*/ 76 w 124"/>
                <a:gd name="T25" fmla="*/ 33 h 172"/>
                <a:gd name="T26" fmla="*/ 95 w 124"/>
                <a:gd name="T27" fmla="*/ 11 h 172"/>
                <a:gd name="T28" fmla="*/ 114 w 124"/>
                <a:gd name="T29" fmla="*/ 34 h 172"/>
                <a:gd name="T30" fmla="*/ 114 w 124"/>
                <a:gd name="T31" fmla="*/ 149 h 172"/>
                <a:gd name="T32" fmla="*/ 124 w 124"/>
                <a:gd name="T33" fmla="*/ 149 h 172"/>
                <a:gd name="T34" fmla="*/ 124 w 124"/>
                <a:gd name="T35" fmla="*/ 32 h 172"/>
                <a:gd name="T36" fmla="*/ 97 w 124"/>
                <a:gd name="T37" fmla="*/ 1 h 172"/>
                <a:gd name="T38" fmla="*/ 67 w 124"/>
                <a:gd name="T39" fmla="*/ 3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72">
                  <a:moveTo>
                    <a:pt x="67" y="33"/>
                  </a:move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67" y="136"/>
                    <a:pt x="67" y="137"/>
                  </a:cubicBezTo>
                  <a:cubicBezTo>
                    <a:pt x="67" y="149"/>
                    <a:pt x="57" y="157"/>
                    <a:pt x="45" y="160"/>
                  </a:cubicBezTo>
                  <a:cubicBezTo>
                    <a:pt x="35" y="163"/>
                    <a:pt x="13" y="158"/>
                    <a:pt x="15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5" y="162"/>
                    <a:pt x="25" y="172"/>
                    <a:pt x="42" y="170"/>
                  </a:cubicBezTo>
                  <a:cubicBezTo>
                    <a:pt x="61" y="169"/>
                    <a:pt x="77" y="153"/>
                    <a:pt x="77" y="135"/>
                  </a:cubicBezTo>
                  <a:cubicBezTo>
                    <a:pt x="77" y="133"/>
                    <a:pt x="76" y="33"/>
                    <a:pt x="76" y="33"/>
                  </a:cubicBezTo>
                  <a:cubicBezTo>
                    <a:pt x="76" y="22"/>
                    <a:pt x="83" y="11"/>
                    <a:pt x="95" y="11"/>
                  </a:cubicBezTo>
                  <a:cubicBezTo>
                    <a:pt x="108" y="11"/>
                    <a:pt x="114" y="22"/>
                    <a:pt x="114" y="34"/>
                  </a:cubicBezTo>
                  <a:cubicBezTo>
                    <a:pt x="114" y="35"/>
                    <a:pt x="114" y="149"/>
                    <a:pt x="114" y="149"/>
                  </a:cubicBezTo>
                  <a:cubicBezTo>
                    <a:pt x="114" y="155"/>
                    <a:pt x="124" y="155"/>
                    <a:pt x="124" y="149"/>
                  </a:cubicBezTo>
                  <a:cubicBezTo>
                    <a:pt x="124" y="149"/>
                    <a:pt x="124" y="33"/>
                    <a:pt x="124" y="32"/>
                  </a:cubicBezTo>
                  <a:cubicBezTo>
                    <a:pt x="124" y="16"/>
                    <a:pt x="113" y="3"/>
                    <a:pt x="97" y="1"/>
                  </a:cubicBezTo>
                  <a:cubicBezTo>
                    <a:pt x="79" y="0"/>
                    <a:pt x="67" y="17"/>
                    <a:pt x="6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3" name="Freeform 209"/>
            <p:cNvSpPr/>
            <p:nvPr/>
          </p:nvSpPr>
          <p:spPr bwMode="auto">
            <a:xfrm>
              <a:off x="9594850" y="1219200"/>
              <a:ext cx="195263" cy="334963"/>
            </a:xfrm>
            <a:custGeom>
              <a:avLst/>
              <a:gdLst>
                <a:gd name="T0" fmla="*/ 16 w 52"/>
                <a:gd name="T1" fmla="*/ 89 h 89"/>
                <a:gd name="T2" fmla="*/ 36 w 52"/>
                <a:gd name="T3" fmla="*/ 89 h 89"/>
                <a:gd name="T4" fmla="*/ 43 w 52"/>
                <a:gd name="T5" fmla="*/ 89 h 89"/>
                <a:gd name="T6" fmla="*/ 52 w 52"/>
                <a:gd name="T7" fmla="*/ 0 h 89"/>
                <a:gd name="T8" fmla="*/ 26 w 52"/>
                <a:gd name="T9" fmla="*/ 7 h 89"/>
                <a:gd name="T10" fmla="*/ 0 w 52"/>
                <a:gd name="T11" fmla="*/ 0 h 89"/>
                <a:gd name="T12" fmla="*/ 9 w 52"/>
                <a:gd name="T13" fmla="*/ 89 h 89"/>
                <a:gd name="T14" fmla="*/ 16 w 52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89">
                  <a:moveTo>
                    <a:pt x="16" y="89"/>
                  </a:moveTo>
                  <a:cubicBezTo>
                    <a:pt x="36" y="89"/>
                    <a:pt x="36" y="89"/>
                    <a:pt x="36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5" y="5"/>
                    <a:pt x="36" y="7"/>
                    <a:pt x="26" y="7"/>
                  </a:cubicBezTo>
                  <a:cubicBezTo>
                    <a:pt x="16" y="7"/>
                    <a:pt x="7" y="5"/>
                    <a:pt x="0" y="0"/>
                  </a:cubicBezTo>
                  <a:cubicBezTo>
                    <a:pt x="9" y="89"/>
                    <a:pt x="9" y="89"/>
                    <a:pt x="9" y="89"/>
                  </a:cubicBezTo>
                  <a:lnTo>
                    <a:pt x="16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4" name="Freeform 210"/>
            <p:cNvSpPr/>
            <p:nvPr/>
          </p:nvSpPr>
          <p:spPr bwMode="auto">
            <a:xfrm>
              <a:off x="9567863" y="1008063"/>
              <a:ext cx="247650" cy="222250"/>
            </a:xfrm>
            <a:custGeom>
              <a:avLst/>
              <a:gdLst>
                <a:gd name="T0" fmla="*/ 0 w 66"/>
                <a:gd name="T1" fmla="*/ 33 h 59"/>
                <a:gd name="T2" fmla="*/ 3 w 66"/>
                <a:gd name="T3" fmla="*/ 45 h 59"/>
                <a:gd name="T4" fmla="*/ 5 w 66"/>
                <a:gd name="T5" fmla="*/ 48 h 59"/>
                <a:gd name="T6" fmla="*/ 7 w 66"/>
                <a:gd name="T7" fmla="*/ 50 h 59"/>
                <a:gd name="T8" fmla="*/ 7 w 66"/>
                <a:gd name="T9" fmla="*/ 50 h 59"/>
                <a:gd name="T10" fmla="*/ 7 w 66"/>
                <a:gd name="T11" fmla="*/ 51 h 59"/>
                <a:gd name="T12" fmla="*/ 32 w 66"/>
                <a:gd name="T13" fmla="*/ 59 h 59"/>
                <a:gd name="T14" fmla="*/ 33 w 66"/>
                <a:gd name="T15" fmla="*/ 59 h 59"/>
                <a:gd name="T16" fmla="*/ 34 w 66"/>
                <a:gd name="T17" fmla="*/ 59 h 59"/>
                <a:gd name="T18" fmla="*/ 59 w 66"/>
                <a:gd name="T19" fmla="*/ 51 h 59"/>
                <a:gd name="T20" fmla="*/ 59 w 66"/>
                <a:gd name="T21" fmla="*/ 50 h 59"/>
                <a:gd name="T22" fmla="*/ 59 w 66"/>
                <a:gd name="T23" fmla="*/ 50 h 59"/>
                <a:gd name="T24" fmla="*/ 61 w 66"/>
                <a:gd name="T25" fmla="*/ 48 h 59"/>
                <a:gd name="T26" fmla="*/ 63 w 66"/>
                <a:gd name="T27" fmla="*/ 45 h 59"/>
                <a:gd name="T28" fmla="*/ 66 w 66"/>
                <a:gd name="T29" fmla="*/ 33 h 59"/>
                <a:gd name="T30" fmla="*/ 33 w 66"/>
                <a:gd name="T31" fmla="*/ 0 h 59"/>
                <a:gd name="T32" fmla="*/ 0 w 66"/>
                <a:gd name="T33" fmla="*/ 3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59">
                  <a:moveTo>
                    <a:pt x="0" y="33"/>
                  </a:moveTo>
                  <a:cubicBezTo>
                    <a:pt x="0" y="38"/>
                    <a:pt x="1" y="42"/>
                    <a:pt x="3" y="45"/>
                  </a:cubicBezTo>
                  <a:cubicBezTo>
                    <a:pt x="4" y="46"/>
                    <a:pt x="4" y="47"/>
                    <a:pt x="5" y="48"/>
                  </a:cubicBezTo>
                  <a:cubicBezTo>
                    <a:pt x="5" y="49"/>
                    <a:pt x="6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1"/>
                  </a:cubicBezTo>
                  <a:cubicBezTo>
                    <a:pt x="15" y="56"/>
                    <a:pt x="23" y="58"/>
                    <a:pt x="32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59"/>
                    <a:pt x="34" y="59"/>
                  </a:cubicBezTo>
                  <a:cubicBezTo>
                    <a:pt x="43" y="58"/>
                    <a:pt x="51" y="56"/>
                    <a:pt x="59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0" y="50"/>
                    <a:pt x="60" y="49"/>
                    <a:pt x="61" y="48"/>
                  </a:cubicBezTo>
                  <a:cubicBezTo>
                    <a:pt x="62" y="47"/>
                    <a:pt x="62" y="46"/>
                    <a:pt x="63" y="45"/>
                  </a:cubicBezTo>
                  <a:cubicBezTo>
                    <a:pt x="65" y="42"/>
                    <a:pt x="66" y="38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5" name="Freeform 211"/>
            <p:cNvSpPr/>
            <p:nvPr/>
          </p:nvSpPr>
          <p:spPr bwMode="auto">
            <a:xfrm>
              <a:off x="0" y="9525"/>
              <a:ext cx="168275" cy="161925"/>
            </a:xfrm>
            <a:custGeom>
              <a:avLst/>
              <a:gdLst>
                <a:gd name="T0" fmla="*/ 40 w 45"/>
                <a:gd name="T1" fmla="*/ 8 h 43"/>
                <a:gd name="T2" fmla="*/ 16 w 45"/>
                <a:gd name="T3" fmla="*/ 3 h 43"/>
                <a:gd name="T4" fmla="*/ 10 w 45"/>
                <a:gd name="T5" fmla="*/ 0 h 43"/>
                <a:gd name="T6" fmla="*/ 6 w 45"/>
                <a:gd name="T7" fmla="*/ 0 h 43"/>
                <a:gd name="T8" fmla="*/ 0 w 45"/>
                <a:gd name="T9" fmla="*/ 3 h 43"/>
                <a:gd name="T10" fmla="*/ 0 w 45"/>
                <a:gd name="T11" fmla="*/ 41 h 43"/>
                <a:gd name="T12" fmla="*/ 21 w 45"/>
                <a:gd name="T13" fmla="*/ 41 h 43"/>
                <a:gd name="T14" fmla="*/ 42 w 45"/>
                <a:gd name="T15" fmla="*/ 12 h 43"/>
                <a:gd name="T16" fmla="*/ 40 w 45"/>
                <a:gd name="T17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3">
                  <a:moveTo>
                    <a:pt x="40" y="8"/>
                  </a:moveTo>
                  <a:cubicBezTo>
                    <a:pt x="32" y="9"/>
                    <a:pt x="23" y="8"/>
                    <a:pt x="16" y="3"/>
                  </a:cubicBezTo>
                  <a:cubicBezTo>
                    <a:pt x="14" y="2"/>
                    <a:pt x="12" y="1"/>
                    <a:pt x="1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3"/>
                    <a:pt x="14" y="43"/>
                    <a:pt x="21" y="41"/>
                  </a:cubicBezTo>
                  <a:cubicBezTo>
                    <a:pt x="36" y="37"/>
                    <a:pt x="45" y="24"/>
                    <a:pt x="42" y="12"/>
                  </a:cubicBezTo>
                  <a:cubicBezTo>
                    <a:pt x="41" y="11"/>
                    <a:pt x="41" y="10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6" name="Freeform 212"/>
            <p:cNvSpPr/>
            <p:nvPr/>
          </p:nvSpPr>
          <p:spPr bwMode="auto">
            <a:xfrm>
              <a:off x="74613" y="9525"/>
              <a:ext cx="104775" cy="11113"/>
            </a:xfrm>
            <a:custGeom>
              <a:avLst/>
              <a:gdLst>
                <a:gd name="T0" fmla="*/ 0 w 28"/>
                <a:gd name="T1" fmla="*/ 0 h 3"/>
                <a:gd name="T2" fmla="*/ 15 w 28"/>
                <a:gd name="T3" fmla="*/ 3 h 3"/>
                <a:gd name="T4" fmla="*/ 23 w 28"/>
                <a:gd name="T5" fmla="*/ 2 h 3"/>
                <a:gd name="T6" fmla="*/ 28 w 28"/>
                <a:gd name="T7" fmla="*/ 0 h 3"/>
                <a:gd name="T8" fmla="*/ 0 w 2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">
                  <a:moveTo>
                    <a:pt x="0" y="0"/>
                  </a:moveTo>
                  <a:cubicBezTo>
                    <a:pt x="5" y="2"/>
                    <a:pt x="10" y="3"/>
                    <a:pt x="15" y="3"/>
                  </a:cubicBezTo>
                  <a:cubicBezTo>
                    <a:pt x="18" y="3"/>
                    <a:pt x="21" y="3"/>
                    <a:pt x="23" y="2"/>
                  </a:cubicBezTo>
                  <a:cubicBezTo>
                    <a:pt x="25" y="2"/>
                    <a:pt x="27" y="1"/>
                    <a:pt x="2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7" name="Freeform 213"/>
            <p:cNvSpPr/>
            <p:nvPr/>
          </p:nvSpPr>
          <p:spPr bwMode="auto">
            <a:xfrm>
              <a:off x="203200" y="114300"/>
              <a:ext cx="190500" cy="219075"/>
            </a:xfrm>
            <a:custGeom>
              <a:avLst/>
              <a:gdLst>
                <a:gd name="T0" fmla="*/ 33 w 51"/>
                <a:gd name="T1" fmla="*/ 55 h 58"/>
                <a:gd name="T2" fmla="*/ 46 w 51"/>
                <a:gd name="T3" fmla="*/ 22 h 58"/>
                <a:gd name="T4" fmla="*/ 46 w 51"/>
                <a:gd name="T5" fmla="*/ 21 h 58"/>
                <a:gd name="T6" fmla="*/ 39 w 51"/>
                <a:gd name="T7" fmla="*/ 18 h 58"/>
                <a:gd name="T8" fmla="*/ 22 w 51"/>
                <a:gd name="T9" fmla="*/ 0 h 58"/>
                <a:gd name="T10" fmla="*/ 17 w 51"/>
                <a:gd name="T11" fmla="*/ 1 h 58"/>
                <a:gd name="T12" fmla="*/ 4 w 51"/>
                <a:gd name="T13" fmla="*/ 34 h 58"/>
                <a:gd name="T14" fmla="*/ 33 w 51"/>
                <a:gd name="T15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8">
                  <a:moveTo>
                    <a:pt x="33" y="55"/>
                  </a:moveTo>
                  <a:cubicBezTo>
                    <a:pt x="45" y="51"/>
                    <a:pt x="51" y="37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4" y="20"/>
                    <a:pt x="41" y="19"/>
                    <a:pt x="39" y="18"/>
                  </a:cubicBezTo>
                  <a:cubicBezTo>
                    <a:pt x="31" y="14"/>
                    <a:pt x="25" y="7"/>
                    <a:pt x="22" y="0"/>
                  </a:cubicBezTo>
                  <a:cubicBezTo>
                    <a:pt x="20" y="0"/>
                    <a:pt x="19" y="0"/>
                    <a:pt x="17" y="1"/>
                  </a:cubicBezTo>
                  <a:cubicBezTo>
                    <a:pt x="6" y="4"/>
                    <a:pt x="0" y="19"/>
                    <a:pt x="4" y="34"/>
                  </a:cubicBezTo>
                  <a:cubicBezTo>
                    <a:pt x="9" y="49"/>
                    <a:pt x="22" y="58"/>
                    <a:pt x="3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" name="Freeform 214"/>
            <p:cNvSpPr/>
            <p:nvPr/>
          </p:nvSpPr>
          <p:spPr bwMode="auto">
            <a:xfrm>
              <a:off x="288925" y="9525"/>
              <a:ext cx="371475" cy="184150"/>
            </a:xfrm>
            <a:custGeom>
              <a:avLst/>
              <a:gdLst>
                <a:gd name="T0" fmla="*/ 4 w 99"/>
                <a:gd name="T1" fmla="*/ 0 h 49"/>
                <a:gd name="T2" fmla="*/ 2 w 99"/>
                <a:gd name="T3" fmla="*/ 22 h 49"/>
                <a:gd name="T4" fmla="*/ 5 w 99"/>
                <a:gd name="T5" fmla="*/ 29 h 49"/>
                <a:gd name="T6" fmla="*/ 19 w 99"/>
                <a:gd name="T7" fmla="*/ 41 h 49"/>
                <a:gd name="T8" fmla="*/ 20 w 99"/>
                <a:gd name="T9" fmla="*/ 42 h 49"/>
                <a:gd name="T10" fmla="*/ 60 w 99"/>
                <a:gd name="T11" fmla="*/ 44 h 49"/>
                <a:gd name="T12" fmla="*/ 97 w 99"/>
                <a:gd name="T13" fmla="*/ 0 h 49"/>
                <a:gd name="T14" fmla="*/ 4 w 99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49">
                  <a:moveTo>
                    <a:pt x="4" y="0"/>
                  </a:moveTo>
                  <a:cubicBezTo>
                    <a:pt x="1" y="7"/>
                    <a:pt x="0" y="15"/>
                    <a:pt x="2" y="22"/>
                  </a:cubicBezTo>
                  <a:cubicBezTo>
                    <a:pt x="3" y="24"/>
                    <a:pt x="4" y="27"/>
                    <a:pt x="5" y="29"/>
                  </a:cubicBezTo>
                  <a:cubicBezTo>
                    <a:pt x="9" y="34"/>
                    <a:pt x="13" y="38"/>
                    <a:pt x="19" y="41"/>
                  </a:cubicBezTo>
                  <a:cubicBezTo>
                    <a:pt x="19" y="42"/>
                    <a:pt x="20" y="42"/>
                    <a:pt x="20" y="42"/>
                  </a:cubicBezTo>
                  <a:cubicBezTo>
                    <a:pt x="31" y="47"/>
                    <a:pt x="45" y="49"/>
                    <a:pt x="60" y="44"/>
                  </a:cubicBezTo>
                  <a:cubicBezTo>
                    <a:pt x="83" y="38"/>
                    <a:pt x="99" y="18"/>
                    <a:pt x="97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9" name="Freeform 215"/>
            <p:cNvSpPr/>
            <p:nvPr/>
          </p:nvSpPr>
          <p:spPr bwMode="auto">
            <a:xfrm>
              <a:off x="115888" y="9525"/>
              <a:ext cx="169863" cy="222250"/>
            </a:xfrm>
            <a:custGeom>
              <a:avLst/>
              <a:gdLst>
                <a:gd name="T0" fmla="*/ 28 w 45"/>
                <a:gd name="T1" fmla="*/ 0 h 59"/>
                <a:gd name="T2" fmla="*/ 2 w 45"/>
                <a:gd name="T3" fmla="*/ 47 h 59"/>
                <a:gd name="T4" fmla="*/ 5 w 45"/>
                <a:gd name="T5" fmla="*/ 57 h 59"/>
                <a:gd name="T6" fmla="*/ 15 w 45"/>
                <a:gd name="T7" fmla="*/ 55 h 59"/>
                <a:gd name="T8" fmla="*/ 43 w 45"/>
                <a:gd name="T9" fmla="*/ 4 h 59"/>
                <a:gd name="T10" fmla="*/ 45 w 45"/>
                <a:gd name="T11" fmla="*/ 0 h 59"/>
                <a:gd name="T12" fmla="*/ 28 w 45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9">
                  <a:moveTo>
                    <a:pt x="28" y="0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0" y="51"/>
                    <a:pt x="2" y="56"/>
                    <a:pt x="5" y="57"/>
                  </a:cubicBezTo>
                  <a:cubicBezTo>
                    <a:pt x="9" y="59"/>
                    <a:pt x="13" y="58"/>
                    <a:pt x="15" y="5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0" name="Freeform 216"/>
            <p:cNvSpPr>
              <a:spLocks noEditPoints="1"/>
            </p:cNvSpPr>
            <p:nvPr/>
          </p:nvSpPr>
          <p:spPr bwMode="auto">
            <a:xfrm>
              <a:off x="473075" y="3781425"/>
              <a:ext cx="277813" cy="220663"/>
            </a:xfrm>
            <a:custGeom>
              <a:avLst/>
              <a:gdLst>
                <a:gd name="T0" fmla="*/ 67 w 74"/>
                <a:gd name="T1" fmla="*/ 14 h 59"/>
                <a:gd name="T2" fmla="*/ 60 w 74"/>
                <a:gd name="T3" fmla="*/ 14 h 59"/>
                <a:gd name="T4" fmla="*/ 60 w 74"/>
                <a:gd name="T5" fmla="*/ 17 h 59"/>
                <a:gd name="T6" fmla="*/ 68 w 74"/>
                <a:gd name="T7" fmla="*/ 34 h 59"/>
                <a:gd name="T8" fmla="*/ 68 w 74"/>
                <a:gd name="T9" fmla="*/ 41 h 59"/>
                <a:gd name="T10" fmla="*/ 60 w 74"/>
                <a:gd name="T11" fmla="*/ 59 h 59"/>
                <a:gd name="T12" fmla="*/ 74 w 74"/>
                <a:gd name="T13" fmla="*/ 56 h 59"/>
                <a:gd name="T14" fmla="*/ 74 w 74"/>
                <a:gd name="T15" fmla="*/ 22 h 59"/>
                <a:gd name="T16" fmla="*/ 60 w 74"/>
                <a:gd name="T17" fmla="*/ 0 h 59"/>
                <a:gd name="T18" fmla="*/ 37 w 74"/>
                <a:gd name="T19" fmla="*/ 5 h 59"/>
                <a:gd name="T20" fmla="*/ 60 w 74"/>
                <a:gd name="T21" fmla="*/ 14 h 59"/>
                <a:gd name="T22" fmla="*/ 37 w 74"/>
                <a:gd name="T23" fmla="*/ 47 h 59"/>
                <a:gd name="T24" fmla="*/ 57 w 74"/>
                <a:gd name="T25" fmla="*/ 56 h 59"/>
                <a:gd name="T26" fmla="*/ 60 w 74"/>
                <a:gd name="T27" fmla="*/ 59 h 59"/>
                <a:gd name="T28" fmla="*/ 53 w 74"/>
                <a:gd name="T29" fmla="*/ 41 h 59"/>
                <a:gd name="T30" fmla="*/ 60 w 74"/>
                <a:gd name="T31" fmla="*/ 34 h 59"/>
                <a:gd name="T32" fmla="*/ 37 w 74"/>
                <a:gd name="T33" fmla="*/ 17 h 59"/>
                <a:gd name="T34" fmla="*/ 37 w 74"/>
                <a:gd name="T35" fmla="*/ 0 h 59"/>
                <a:gd name="T36" fmla="*/ 14 w 74"/>
                <a:gd name="T37" fmla="*/ 1 h 59"/>
                <a:gd name="T38" fmla="*/ 19 w 74"/>
                <a:gd name="T39" fmla="*/ 5 h 59"/>
                <a:gd name="T40" fmla="*/ 37 w 74"/>
                <a:gd name="T41" fmla="*/ 5 h 59"/>
                <a:gd name="T42" fmla="*/ 14 w 74"/>
                <a:gd name="T43" fmla="*/ 59 h 59"/>
                <a:gd name="T44" fmla="*/ 18 w 74"/>
                <a:gd name="T45" fmla="*/ 56 h 59"/>
                <a:gd name="T46" fmla="*/ 37 w 74"/>
                <a:gd name="T47" fmla="*/ 47 h 59"/>
                <a:gd name="T48" fmla="*/ 14 w 74"/>
                <a:gd name="T49" fmla="*/ 17 h 59"/>
                <a:gd name="T50" fmla="*/ 22 w 74"/>
                <a:gd name="T51" fmla="*/ 34 h 59"/>
                <a:gd name="T52" fmla="*/ 22 w 74"/>
                <a:gd name="T53" fmla="*/ 41 h 59"/>
                <a:gd name="T54" fmla="*/ 14 w 74"/>
                <a:gd name="T55" fmla="*/ 59 h 59"/>
                <a:gd name="T56" fmla="*/ 8 w 74"/>
                <a:gd name="T57" fmla="*/ 14 h 59"/>
                <a:gd name="T58" fmla="*/ 0 w 74"/>
                <a:gd name="T59" fmla="*/ 46 h 59"/>
                <a:gd name="T60" fmla="*/ 0 w 74"/>
                <a:gd name="T61" fmla="*/ 56 h 59"/>
                <a:gd name="T62" fmla="*/ 14 w 74"/>
                <a:gd name="T63" fmla="*/ 59 h 59"/>
                <a:gd name="T64" fmla="*/ 7 w 74"/>
                <a:gd name="T65" fmla="*/ 41 h 59"/>
                <a:gd name="T66" fmla="*/ 14 w 74"/>
                <a:gd name="T67" fmla="*/ 34 h 59"/>
                <a:gd name="T68" fmla="*/ 13 w 74"/>
                <a:gd name="T69" fmla="*/ 17 h 59"/>
                <a:gd name="T70" fmla="*/ 14 w 74"/>
                <a:gd name="T71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59">
                  <a:moveTo>
                    <a:pt x="74" y="22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3" y="59"/>
                    <a:pt x="74" y="58"/>
                    <a:pt x="74" y="56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4" y="22"/>
                  </a:lnTo>
                  <a:close/>
                  <a:moveTo>
                    <a:pt x="60" y="1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1"/>
                    <a:pt x="60" y="1"/>
                    <a:pt x="60" y="1"/>
                  </a:cubicBezTo>
                  <a:close/>
                  <a:moveTo>
                    <a:pt x="37" y="47"/>
                  </a:moveTo>
                  <a:cubicBezTo>
                    <a:pt x="57" y="47"/>
                    <a:pt x="57" y="47"/>
                    <a:pt x="57" y="47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8"/>
                    <a:pt x="58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7" y="47"/>
                  </a:lnTo>
                  <a:close/>
                  <a:moveTo>
                    <a:pt x="3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  <a:close/>
                  <a:moveTo>
                    <a:pt x="14" y="59"/>
                  </a:moveTo>
                  <a:cubicBezTo>
                    <a:pt x="15" y="59"/>
                    <a:pt x="15" y="59"/>
                    <a:pt x="15" y="59"/>
                  </a:cubicBezTo>
                  <a:cubicBezTo>
                    <a:pt x="16" y="59"/>
                    <a:pt x="18" y="58"/>
                    <a:pt x="18" y="5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4" y="59"/>
                  </a:lnTo>
                  <a:close/>
                  <a:moveTo>
                    <a:pt x="14" y="1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59"/>
                    <a:pt x="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Freeform 217"/>
            <p:cNvSpPr/>
            <p:nvPr/>
          </p:nvSpPr>
          <p:spPr bwMode="auto">
            <a:xfrm>
              <a:off x="0" y="3113088"/>
              <a:ext cx="153988" cy="420688"/>
            </a:xfrm>
            <a:custGeom>
              <a:avLst/>
              <a:gdLst>
                <a:gd name="T0" fmla="*/ 0 w 41"/>
                <a:gd name="T1" fmla="*/ 112 h 112"/>
                <a:gd name="T2" fmla="*/ 11 w 41"/>
                <a:gd name="T3" fmla="*/ 112 h 112"/>
                <a:gd name="T4" fmla="*/ 11 w 41"/>
                <a:gd name="T5" fmla="*/ 40 h 112"/>
                <a:gd name="T6" fmla="*/ 29 w 41"/>
                <a:gd name="T7" fmla="*/ 57 h 112"/>
                <a:gd name="T8" fmla="*/ 41 w 41"/>
                <a:gd name="T9" fmla="*/ 38 h 112"/>
                <a:gd name="T10" fmla="*/ 0 w 41"/>
                <a:gd name="T11" fmla="*/ 0 h 112"/>
                <a:gd name="T12" fmla="*/ 0 w 4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7" y="44"/>
                    <a:pt x="29" y="57"/>
                    <a:pt x="29" y="57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24"/>
                    <a:pt x="10" y="7"/>
                    <a:pt x="0" y="0"/>
                  </a:cubicBez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2" name="Freeform 218"/>
            <p:cNvSpPr>
              <a:spLocks noEditPoints="1"/>
            </p:cNvSpPr>
            <p:nvPr/>
          </p:nvSpPr>
          <p:spPr bwMode="auto">
            <a:xfrm>
              <a:off x="3119438" y="9525"/>
              <a:ext cx="588963" cy="412750"/>
            </a:xfrm>
            <a:custGeom>
              <a:avLst/>
              <a:gdLst>
                <a:gd name="T0" fmla="*/ 78 w 157"/>
                <a:gd name="T1" fmla="*/ 110 h 110"/>
                <a:gd name="T2" fmla="*/ 157 w 157"/>
                <a:gd name="T3" fmla="*/ 31 h 110"/>
                <a:gd name="T4" fmla="*/ 151 w 157"/>
                <a:gd name="T5" fmla="*/ 0 h 110"/>
                <a:gd name="T6" fmla="*/ 133 w 157"/>
                <a:gd name="T7" fmla="*/ 0 h 110"/>
                <a:gd name="T8" fmla="*/ 141 w 157"/>
                <a:gd name="T9" fmla="*/ 31 h 110"/>
                <a:gd name="T10" fmla="*/ 78 w 157"/>
                <a:gd name="T11" fmla="*/ 94 h 110"/>
                <a:gd name="T12" fmla="*/ 78 w 157"/>
                <a:gd name="T13" fmla="*/ 110 h 110"/>
                <a:gd name="T14" fmla="*/ 78 w 157"/>
                <a:gd name="T15" fmla="*/ 81 h 110"/>
                <a:gd name="T16" fmla="*/ 78 w 157"/>
                <a:gd name="T17" fmla="*/ 31 h 110"/>
                <a:gd name="T18" fmla="*/ 85 w 157"/>
                <a:gd name="T19" fmla="*/ 31 h 110"/>
                <a:gd name="T20" fmla="*/ 85 w 157"/>
                <a:gd name="T21" fmla="*/ 0 h 110"/>
                <a:gd name="T22" fmla="*/ 117 w 157"/>
                <a:gd name="T23" fmla="*/ 0 h 110"/>
                <a:gd name="T24" fmla="*/ 128 w 157"/>
                <a:gd name="T25" fmla="*/ 31 h 110"/>
                <a:gd name="T26" fmla="*/ 78 w 157"/>
                <a:gd name="T27" fmla="*/ 81 h 110"/>
                <a:gd name="T28" fmla="*/ 6 w 157"/>
                <a:gd name="T29" fmla="*/ 0 h 110"/>
                <a:gd name="T30" fmla="*/ 0 w 157"/>
                <a:gd name="T31" fmla="*/ 31 h 110"/>
                <a:gd name="T32" fmla="*/ 78 w 157"/>
                <a:gd name="T33" fmla="*/ 110 h 110"/>
                <a:gd name="T34" fmla="*/ 78 w 157"/>
                <a:gd name="T35" fmla="*/ 110 h 110"/>
                <a:gd name="T36" fmla="*/ 78 w 157"/>
                <a:gd name="T37" fmla="*/ 94 h 110"/>
                <a:gd name="T38" fmla="*/ 78 w 157"/>
                <a:gd name="T39" fmla="*/ 94 h 110"/>
                <a:gd name="T40" fmla="*/ 78 w 157"/>
                <a:gd name="T41" fmla="*/ 94 h 110"/>
                <a:gd name="T42" fmla="*/ 15 w 157"/>
                <a:gd name="T43" fmla="*/ 31 h 110"/>
                <a:gd name="T44" fmla="*/ 23 w 157"/>
                <a:gd name="T45" fmla="*/ 0 h 110"/>
                <a:gd name="T46" fmla="*/ 6 w 157"/>
                <a:gd name="T47" fmla="*/ 0 h 110"/>
                <a:gd name="T48" fmla="*/ 78 w 157"/>
                <a:gd name="T49" fmla="*/ 31 h 110"/>
                <a:gd name="T50" fmla="*/ 78 w 157"/>
                <a:gd name="T51" fmla="*/ 81 h 110"/>
                <a:gd name="T52" fmla="*/ 78 w 157"/>
                <a:gd name="T53" fmla="*/ 81 h 110"/>
                <a:gd name="T54" fmla="*/ 28 w 157"/>
                <a:gd name="T55" fmla="*/ 31 h 110"/>
                <a:gd name="T56" fmla="*/ 39 w 157"/>
                <a:gd name="T57" fmla="*/ 0 h 110"/>
                <a:gd name="T58" fmla="*/ 72 w 157"/>
                <a:gd name="T59" fmla="*/ 0 h 110"/>
                <a:gd name="T60" fmla="*/ 72 w 157"/>
                <a:gd name="T61" fmla="*/ 31 h 110"/>
                <a:gd name="T62" fmla="*/ 78 w 157"/>
                <a:gd name="T63" fmla="*/ 3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7" h="110">
                  <a:moveTo>
                    <a:pt x="78" y="110"/>
                  </a:moveTo>
                  <a:cubicBezTo>
                    <a:pt x="122" y="110"/>
                    <a:pt x="157" y="74"/>
                    <a:pt x="157" y="31"/>
                  </a:cubicBezTo>
                  <a:cubicBezTo>
                    <a:pt x="157" y="20"/>
                    <a:pt x="155" y="10"/>
                    <a:pt x="151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8" y="9"/>
                    <a:pt x="141" y="20"/>
                    <a:pt x="141" y="31"/>
                  </a:cubicBezTo>
                  <a:cubicBezTo>
                    <a:pt x="141" y="66"/>
                    <a:pt x="113" y="94"/>
                    <a:pt x="78" y="94"/>
                  </a:cubicBezTo>
                  <a:cubicBezTo>
                    <a:pt x="78" y="110"/>
                    <a:pt x="78" y="110"/>
                    <a:pt x="78" y="110"/>
                  </a:cubicBezTo>
                  <a:close/>
                  <a:moveTo>
                    <a:pt x="78" y="81"/>
                  </a:moveTo>
                  <a:cubicBezTo>
                    <a:pt x="78" y="31"/>
                    <a:pt x="78" y="31"/>
                    <a:pt x="78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4" y="9"/>
                    <a:pt x="128" y="20"/>
                    <a:pt x="128" y="31"/>
                  </a:cubicBezTo>
                  <a:cubicBezTo>
                    <a:pt x="128" y="59"/>
                    <a:pt x="106" y="81"/>
                    <a:pt x="78" y="81"/>
                  </a:cubicBezTo>
                  <a:close/>
                  <a:moveTo>
                    <a:pt x="6" y="0"/>
                  </a:moveTo>
                  <a:cubicBezTo>
                    <a:pt x="2" y="10"/>
                    <a:pt x="0" y="20"/>
                    <a:pt x="0" y="31"/>
                  </a:cubicBezTo>
                  <a:cubicBezTo>
                    <a:pt x="0" y="74"/>
                    <a:pt x="35" y="110"/>
                    <a:pt x="78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44" y="94"/>
                    <a:pt x="15" y="66"/>
                    <a:pt x="15" y="31"/>
                  </a:cubicBezTo>
                  <a:cubicBezTo>
                    <a:pt x="15" y="20"/>
                    <a:pt x="18" y="9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lose/>
                  <a:moveTo>
                    <a:pt x="78" y="31"/>
                  </a:moveTo>
                  <a:cubicBezTo>
                    <a:pt x="78" y="81"/>
                    <a:pt x="78" y="81"/>
                    <a:pt x="78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51" y="81"/>
                    <a:pt x="28" y="59"/>
                    <a:pt x="28" y="31"/>
                  </a:cubicBezTo>
                  <a:cubicBezTo>
                    <a:pt x="28" y="20"/>
                    <a:pt x="32" y="9"/>
                    <a:pt x="39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31"/>
                    <a:pt x="72" y="31"/>
                    <a:pt x="72" y="31"/>
                  </a:cubicBezTo>
                  <a:lnTo>
                    <a:pt x="78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3" name="Freeform 219"/>
            <p:cNvSpPr>
              <a:spLocks noEditPoints="1"/>
            </p:cNvSpPr>
            <p:nvPr/>
          </p:nvSpPr>
          <p:spPr bwMode="auto">
            <a:xfrm>
              <a:off x="8970963" y="9525"/>
              <a:ext cx="379413" cy="274638"/>
            </a:xfrm>
            <a:custGeom>
              <a:avLst/>
              <a:gdLst>
                <a:gd name="T0" fmla="*/ 239 w 239"/>
                <a:gd name="T1" fmla="*/ 173 h 173"/>
                <a:gd name="T2" fmla="*/ 213 w 239"/>
                <a:gd name="T3" fmla="*/ 0 h 173"/>
                <a:gd name="T4" fmla="*/ 213 w 239"/>
                <a:gd name="T5" fmla="*/ 36 h 173"/>
                <a:gd name="T6" fmla="*/ 192 w 239"/>
                <a:gd name="T7" fmla="*/ 64 h 173"/>
                <a:gd name="T8" fmla="*/ 213 w 239"/>
                <a:gd name="T9" fmla="*/ 95 h 173"/>
                <a:gd name="T10" fmla="*/ 192 w 239"/>
                <a:gd name="T11" fmla="*/ 95 h 173"/>
                <a:gd name="T12" fmla="*/ 213 w 239"/>
                <a:gd name="T13" fmla="*/ 116 h 173"/>
                <a:gd name="T14" fmla="*/ 213 w 239"/>
                <a:gd name="T15" fmla="*/ 147 h 173"/>
                <a:gd name="T16" fmla="*/ 192 w 239"/>
                <a:gd name="T17" fmla="*/ 173 h 173"/>
                <a:gd name="T18" fmla="*/ 192 w 239"/>
                <a:gd name="T19" fmla="*/ 173 h 173"/>
                <a:gd name="T20" fmla="*/ 168 w 239"/>
                <a:gd name="T21" fmla="*/ 147 h 173"/>
                <a:gd name="T22" fmla="*/ 192 w 239"/>
                <a:gd name="T23" fmla="*/ 116 h 173"/>
                <a:gd name="T24" fmla="*/ 168 w 239"/>
                <a:gd name="T25" fmla="*/ 95 h 173"/>
                <a:gd name="T26" fmla="*/ 192 w 239"/>
                <a:gd name="T27" fmla="*/ 64 h 173"/>
                <a:gd name="T28" fmla="*/ 121 w 239"/>
                <a:gd name="T29" fmla="*/ 36 h 173"/>
                <a:gd name="T30" fmla="*/ 142 w 239"/>
                <a:gd name="T31" fmla="*/ 64 h 173"/>
                <a:gd name="T32" fmla="*/ 142 w 239"/>
                <a:gd name="T33" fmla="*/ 95 h 173"/>
                <a:gd name="T34" fmla="*/ 121 w 239"/>
                <a:gd name="T35" fmla="*/ 116 h 173"/>
                <a:gd name="T36" fmla="*/ 142 w 239"/>
                <a:gd name="T37" fmla="*/ 147 h 173"/>
                <a:gd name="T38" fmla="*/ 121 w 239"/>
                <a:gd name="T39" fmla="*/ 147 h 173"/>
                <a:gd name="T40" fmla="*/ 48 w 239"/>
                <a:gd name="T41" fmla="*/ 173 h 173"/>
                <a:gd name="T42" fmla="*/ 121 w 239"/>
                <a:gd name="T43" fmla="*/ 147 h 173"/>
                <a:gd name="T44" fmla="*/ 97 w 239"/>
                <a:gd name="T45" fmla="*/ 116 h 173"/>
                <a:gd name="T46" fmla="*/ 121 w 239"/>
                <a:gd name="T47" fmla="*/ 95 h 173"/>
                <a:gd name="T48" fmla="*/ 97 w 239"/>
                <a:gd name="T49" fmla="*/ 64 h 173"/>
                <a:gd name="T50" fmla="*/ 121 w 239"/>
                <a:gd name="T51" fmla="*/ 36 h 173"/>
                <a:gd name="T52" fmla="*/ 48 w 239"/>
                <a:gd name="T53" fmla="*/ 64 h 173"/>
                <a:gd name="T54" fmla="*/ 71 w 239"/>
                <a:gd name="T55" fmla="*/ 95 h 173"/>
                <a:gd name="T56" fmla="*/ 48 w 239"/>
                <a:gd name="T57" fmla="*/ 95 h 173"/>
                <a:gd name="T58" fmla="*/ 71 w 239"/>
                <a:gd name="T59" fmla="*/ 116 h 173"/>
                <a:gd name="T60" fmla="*/ 71 w 239"/>
                <a:gd name="T61" fmla="*/ 147 h 173"/>
                <a:gd name="T62" fmla="*/ 48 w 239"/>
                <a:gd name="T63" fmla="*/ 173 h 173"/>
                <a:gd name="T64" fmla="*/ 0 w 239"/>
                <a:gd name="T65" fmla="*/ 173 h 173"/>
                <a:gd name="T66" fmla="*/ 48 w 239"/>
                <a:gd name="T67" fmla="*/ 147 h 173"/>
                <a:gd name="T68" fmla="*/ 26 w 239"/>
                <a:gd name="T69" fmla="*/ 116 h 173"/>
                <a:gd name="T70" fmla="*/ 48 w 239"/>
                <a:gd name="T71" fmla="*/ 95 h 173"/>
                <a:gd name="T72" fmla="*/ 26 w 239"/>
                <a:gd name="T73" fmla="*/ 64 h 173"/>
                <a:gd name="T74" fmla="*/ 48 w 239"/>
                <a:gd name="T75" fmla="*/ 36 h 173"/>
                <a:gd name="T76" fmla="*/ 26 w 239"/>
                <a:gd name="T7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9" h="173">
                  <a:moveTo>
                    <a:pt x="192" y="173"/>
                  </a:moveTo>
                  <a:lnTo>
                    <a:pt x="239" y="173"/>
                  </a:lnTo>
                  <a:lnTo>
                    <a:pt x="239" y="0"/>
                  </a:lnTo>
                  <a:lnTo>
                    <a:pt x="213" y="0"/>
                  </a:lnTo>
                  <a:lnTo>
                    <a:pt x="213" y="36"/>
                  </a:lnTo>
                  <a:lnTo>
                    <a:pt x="213" y="36"/>
                  </a:lnTo>
                  <a:lnTo>
                    <a:pt x="192" y="36"/>
                  </a:lnTo>
                  <a:lnTo>
                    <a:pt x="192" y="64"/>
                  </a:lnTo>
                  <a:lnTo>
                    <a:pt x="213" y="64"/>
                  </a:lnTo>
                  <a:lnTo>
                    <a:pt x="213" y="95"/>
                  </a:lnTo>
                  <a:lnTo>
                    <a:pt x="213" y="95"/>
                  </a:lnTo>
                  <a:lnTo>
                    <a:pt x="192" y="95"/>
                  </a:lnTo>
                  <a:lnTo>
                    <a:pt x="192" y="116"/>
                  </a:lnTo>
                  <a:lnTo>
                    <a:pt x="213" y="116"/>
                  </a:lnTo>
                  <a:lnTo>
                    <a:pt x="213" y="147"/>
                  </a:lnTo>
                  <a:lnTo>
                    <a:pt x="213" y="147"/>
                  </a:lnTo>
                  <a:lnTo>
                    <a:pt x="192" y="147"/>
                  </a:lnTo>
                  <a:lnTo>
                    <a:pt x="192" y="173"/>
                  </a:lnTo>
                  <a:close/>
                  <a:moveTo>
                    <a:pt x="121" y="173"/>
                  </a:moveTo>
                  <a:lnTo>
                    <a:pt x="192" y="173"/>
                  </a:lnTo>
                  <a:lnTo>
                    <a:pt x="192" y="147"/>
                  </a:lnTo>
                  <a:lnTo>
                    <a:pt x="168" y="147"/>
                  </a:lnTo>
                  <a:lnTo>
                    <a:pt x="168" y="116"/>
                  </a:lnTo>
                  <a:lnTo>
                    <a:pt x="192" y="116"/>
                  </a:lnTo>
                  <a:lnTo>
                    <a:pt x="192" y="95"/>
                  </a:lnTo>
                  <a:lnTo>
                    <a:pt x="168" y="95"/>
                  </a:lnTo>
                  <a:lnTo>
                    <a:pt x="168" y="64"/>
                  </a:lnTo>
                  <a:lnTo>
                    <a:pt x="192" y="64"/>
                  </a:lnTo>
                  <a:lnTo>
                    <a:pt x="192" y="36"/>
                  </a:lnTo>
                  <a:lnTo>
                    <a:pt x="121" y="36"/>
                  </a:lnTo>
                  <a:lnTo>
                    <a:pt x="121" y="64"/>
                  </a:lnTo>
                  <a:lnTo>
                    <a:pt x="142" y="64"/>
                  </a:lnTo>
                  <a:lnTo>
                    <a:pt x="142" y="95"/>
                  </a:lnTo>
                  <a:lnTo>
                    <a:pt x="142" y="95"/>
                  </a:lnTo>
                  <a:lnTo>
                    <a:pt x="121" y="95"/>
                  </a:lnTo>
                  <a:lnTo>
                    <a:pt x="121" y="116"/>
                  </a:lnTo>
                  <a:lnTo>
                    <a:pt x="142" y="116"/>
                  </a:lnTo>
                  <a:lnTo>
                    <a:pt x="142" y="147"/>
                  </a:lnTo>
                  <a:lnTo>
                    <a:pt x="142" y="147"/>
                  </a:lnTo>
                  <a:lnTo>
                    <a:pt x="121" y="147"/>
                  </a:lnTo>
                  <a:lnTo>
                    <a:pt x="121" y="173"/>
                  </a:lnTo>
                  <a:close/>
                  <a:moveTo>
                    <a:pt x="48" y="173"/>
                  </a:moveTo>
                  <a:lnTo>
                    <a:pt x="121" y="173"/>
                  </a:lnTo>
                  <a:lnTo>
                    <a:pt x="121" y="147"/>
                  </a:lnTo>
                  <a:lnTo>
                    <a:pt x="97" y="147"/>
                  </a:lnTo>
                  <a:lnTo>
                    <a:pt x="97" y="116"/>
                  </a:lnTo>
                  <a:lnTo>
                    <a:pt x="121" y="116"/>
                  </a:lnTo>
                  <a:lnTo>
                    <a:pt x="121" y="95"/>
                  </a:lnTo>
                  <a:lnTo>
                    <a:pt x="97" y="95"/>
                  </a:lnTo>
                  <a:lnTo>
                    <a:pt x="97" y="64"/>
                  </a:lnTo>
                  <a:lnTo>
                    <a:pt x="121" y="64"/>
                  </a:lnTo>
                  <a:lnTo>
                    <a:pt x="121" y="36"/>
                  </a:lnTo>
                  <a:lnTo>
                    <a:pt x="48" y="36"/>
                  </a:lnTo>
                  <a:lnTo>
                    <a:pt x="48" y="64"/>
                  </a:lnTo>
                  <a:lnTo>
                    <a:pt x="71" y="64"/>
                  </a:lnTo>
                  <a:lnTo>
                    <a:pt x="71" y="95"/>
                  </a:lnTo>
                  <a:lnTo>
                    <a:pt x="71" y="95"/>
                  </a:lnTo>
                  <a:lnTo>
                    <a:pt x="48" y="95"/>
                  </a:lnTo>
                  <a:lnTo>
                    <a:pt x="48" y="116"/>
                  </a:lnTo>
                  <a:lnTo>
                    <a:pt x="71" y="116"/>
                  </a:lnTo>
                  <a:lnTo>
                    <a:pt x="71" y="147"/>
                  </a:lnTo>
                  <a:lnTo>
                    <a:pt x="71" y="147"/>
                  </a:lnTo>
                  <a:lnTo>
                    <a:pt x="48" y="147"/>
                  </a:lnTo>
                  <a:lnTo>
                    <a:pt x="48" y="173"/>
                  </a:lnTo>
                  <a:close/>
                  <a:moveTo>
                    <a:pt x="0" y="0"/>
                  </a:moveTo>
                  <a:lnTo>
                    <a:pt x="0" y="173"/>
                  </a:lnTo>
                  <a:lnTo>
                    <a:pt x="48" y="173"/>
                  </a:lnTo>
                  <a:lnTo>
                    <a:pt x="48" y="147"/>
                  </a:lnTo>
                  <a:lnTo>
                    <a:pt x="26" y="147"/>
                  </a:lnTo>
                  <a:lnTo>
                    <a:pt x="26" y="116"/>
                  </a:lnTo>
                  <a:lnTo>
                    <a:pt x="48" y="116"/>
                  </a:lnTo>
                  <a:lnTo>
                    <a:pt x="48" y="95"/>
                  </a:lnTo>
                  <a:lnTo>
                    <a:pt x="26" y="95"/>
                  </a:lnTo>
                  <a:lnTo>
                    <a:pt x="26" y="64"/>
                  </a:lnTo>
                  <a:lnTo>
                    <a:pt x="48" y="64"/>
                  </a:lnTo>
                  <a:lnTo>
                    <a:pt x="48" y="36"/>
                  </a:lnTo>
                  <a:lnTo>
                    <a:pt x="26" y="36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4" name="Freeform 220"/>
            <p:cNvSpPr/>
            <p:nvPr/>
          </p:nvSpPr>
          <p:spPr bwMode="auto">
            <a:xfrm>
              <a:off x="6246813" y="9525"/>
              <a:ext cx="374650" cy="192088"/>
            </a:xfrm>
            <a:custGeom>
              <a:avLst/>
              <a:gdLst>
                <a:gd name="T0" fmla="*/ 0 w 100"/>
                <a:gd name="T1" fmla="*/ 0 h 51"/>
                <a:gd name="T2" fmla="*/ 84 w 100"/>
                <a:gd name="T3" fmla="*/ 51 h 51"/>
                <a:gd name="T4" fmla="*/ 100 w 100"/>
                <a:gd name="T5" fmla="*/ 36 h 51"/>
                <a:gd name="T6" fmla="*/ 78 w 100"/>
                <a:gd name="T7" fmla="*/ 0 h 51"/>
                <a:gd name="T8" fmla="*/ 0 w 100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0" y="0"/>
                  </a:moveTo>
                  <a:cubicBezTo>
                    <a:pt x="12" y="17"/>
                    <a:pt x="37" y="39"/>
                    <a:pt x="84" y="51"/>
                  </a:cubicBezTo>
                  <a:cubicBezTo>
                    <a:pt x="90" y="46"/>
                    <a:pt x="95" y="41"/>
                    <a:pt x="100" y="36"/>
                  </a:cubicBezTo>
                  <a:cubicBezTo>
                    <a:pt x="87" y="23"/>
                    <a:pt x="80" y="10"/>
                    <a:pt x="7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5" name="Freeform 221"/>
            <p:cNvSpPr/>
            <p:nvPr/>
          </p:nvSpPr>
          <p:spPr bwMode="auto">
            <a:xfrm>
              <a:off x="6557963" y="9525"/>
              <a:ext cx="303213" cy="150813"/>
            </a:xfrm>
            <a:custGeom>
              <a:avLst/>
              <a:gdLst>
                <a:gd name="T0" fmla="*/ 0 w 81"/>
                <a:gd name="T1" fmla="*/ 0 h 40"/>
                <a:gd name="T2" fmla="*/ 20 w 81"/>
                <a:gd name="T3" fmla="*/ 33 h 40"/>
                <a:gd name="T4" fmla="*/ 28 w 81"/>
                <a:gd name="T5" fmla="*/ 40 h 40"/>
                <a:gd name="T6" fmla="*/ 81 w 81"/>
                <a:gd name="T7" fmla="*/ 0 h 40"/>
                <a:gd name="T8" fmla="*/ 0 w 8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0">
                  <a:moveTo>
                    <a:pt x="0" y="0"/>
                  </a:moveTo>
                  <a:cubicBezTo>
                    <a:pt x="2" y="9"/>
                    <a:pt x="8" y="21"/>
                    <a:pt x="20" y="33"/>
                  </a:cubicBezTo>
                  <a:cubicBezTo>
                    <a:pt x="23" y="35"/>
                    <a:pt x="25" y="37"/>
                    <a:pt x="28" y="40"/>
                  </a:cubicBezTo>
                  <a:cubicBezTo>
                    <a:pt x="67" y="30"/>
                    <a:pt x="78" y="9"/>
                    <a:pt x="8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6" name="Freeform 222"/>
            <p:cNvSpPr/>
            <p:nvPr/>
          </p:nvSpPr>
          <p:spPr bwMode="auto">
            <a:xfrm>
              <a:off x="1925638" y="4818063"/>
              <a:ext cx="404813" cy="458788"/>
            </a:xfrm>
            <a:custGeom>
              <a:avLst/>
              <a:gdLst>
                <a:gd name="T0" fmla="*/ 13 w 108"/>
                <a:gd name="T1" fmla="*/ 4 h 122"/>
                <a:gd name="T2" fmla="*/ 39 w 108"/>
                <a:gd name="T3" fmla="*/ 18 h 122"/>
                <a:gd name="T4" fmla="*/ 49 w 108"/>
                <a:gd name="T5" fmla="*/ 34 h 122"/>
                <a:gd name="T6" fmla="*/ 98 w 108"/>
                <a:gd name="T7" fmla="*/ 24 h 122"/>
                <a:gd name="T8" fmla="*/ 105 w 108"/>
                <a:gd name="T9" fmla="*/ 35 h 122"/>
                <a:gd name="T10" fmla="*/ 62 w 108"/>
                <a:gd name="T11" fmla="*/ 53 h 122"/>
                <a:gd name="T12" fmla="*/ 76 w 108"/>
                <a:gd name="T13" fmla="*/ 74 h 122"/>
                <a:gd name="T14" fmla="*/ 101 w 108"/>
                <a:gd name="T15" fmla="*/ 75 h 122"/>
                <a:gd name="T16" fmla="*/ 108 w 108"/>
                <a:gd name="T17" fmla="*/ 86 h 122"/>
                <a:gd name="T18" fmla="*/ 74 w 108"/>
                <a:gd name="T19" fmla="*/ 95 h 122"/>
                <a:gd name="T20" fmla="*/ 54 w 108"/>
                <a:gd name="T21" fmla="*/ 122 h 122"/>
                <a:gd name="T22" fmla="*/ 47 w 108"/>
                <a:gd name="T23" fmla="*/ 111 h 122"/>
                <a:gd name="T24" fmla="*/ 55 w 108"/>
                <a:gd name="T25" fmla="*/ 89 h 122"/>
                <a:gd name="T26" fmla="*/ 40 w 108"/>
                <a:gd name="T27" fmla="*/ 68 h 122"/>
                <a:gd name="T28" fmla="*/ 8 w 108"/>
                <a:gd name="T29" fmla="*/ 100 h 122"/>
                <a:gd name="T30" fmla="*/ 0 w 108"/>
                <a:gd name="T31" fmla="*/ 89 h 122"/>
                <a:gd name="T32" fmla="*/ 27 w 108"/>
                <a:gd name="T33" fmla="*/ 48 h 122"/>
                <a:gd name="T34" fmla="*/ 17 w 108"/>
                <a:gd name="T35" fmla="*/ 33 h 122"/>
                <a:gd name="T36" fmla="*/ 13 w 108"/>
                <a:gd name="T37" fmla="*/ 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122">
                  <a:moveTo>
                    <a:pt x="13" y="4"/>
                  </a:moveTo>
                  <a:cubicBezTo>
                    <a:pt x="19" y="0"/>
                    <a:pt x="35" y="12"/>
                    <a:pt x="39" y="18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8" y="86"/>
                    <a:pt x="108" y="86"/>
                    <a:pt x="108" y="86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27"/>
                    <a:pt x="7" y="8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7" name="Freeform 224"/>
            <p:cNvSpPr>
              <a:spLocks noEditPoints="1"/>
            </p:cNvSpPr>
            <p:nvPr/>
          </p:nvSpPr>
          <p:spPr bwMode="auto">
            <a:xfrm>
              <a:off x="9820275" y="9525"/>
              <a:ext cx="473075" cy="198438"/>
            </a:xfrm>
            <a:custGeom>
              <a:avLst/>
              <a:gdLst>
                <a:gd name="T0" fmla="*/ 115 w 126"/>
                <a:gd name="T1" fmla="*/ 15 h 53"/>
                <a:gd name="T2" fmla="*/ 118 w 126"/>
                <a:gd name="T3" fmla="*/ 22 h 53"/>
                <a:gd name="T4" fmla="*/ 115 w 126"/>
                <a:gd name="T5" fmla="*/ 3 h 53"/>
                <a:gd name="T6" fmla="*/ 123 w 126"/>
                <a:gd name="T7" fmla="*/ 0 h 53"/>
                <a:gd name="T8" fmla="*/ 121 w 126"/>
                <a:gd name="T9" fmla="*/ 8 h 53"/>
                <a:gd name="T10" fmla="*/ 115 w 126"/>
                <a:gd name="T11" fmla="*/ 0 h 53"/>
                <a:gd name="T12" fmla="*/ 113 w 126"/>
                <a:gd name="T13" fmla="*/ 0 h 53"/>
                <a:gd name="T14" fmla="*/ 115 w 126"/>
                <a:gd name="T15" fmla="*/ 15 h 53"/>
                <a:gd name="T16" fmla="*/ 102 w 126"/>
                <a:gd name="T17" fmla="*/ 22 h 53"/>
                <a:gd name="T18" fmla="*/ 106 w 126"/>
                <a:gd name="T19" fmla="*/ 37 h 53"/>
                <a:gd name="T20" fmla="*/ 99 w 126"/>
                <a:gd name="T21" fmla="*/ 15 h 53"/>
                <a:gd name="T22" fmla="*/ 99 w 126"/>
                <a:gd name="T23" fmla="*/ 1 h 53"/>
                <a:gd name="T24" fmla="*/ 100 w 126"/>
                <a:gd name="T25" fmla="*/ 0 h 53"/>
                <a:gd name="T26" fmla="*/ 99 w 126"/>
                <a:gd name="T27" fmla="*/ 0 h 53"/>
                <a:gd name="T28" fmla="*/ 98 w 126"/>
                <a:gd name="T29" fmla="*/ 0 h 53"/>
                <a:gd name="T30" fmla="*/ 99 w 126"/>
                <a:gd name="T31" fmla="*/ 15 h 53"/>
                <a:gd name="T32" fmla="*/ 92 w 126"/>
                <a:gd name="T33" fmla="*/ 12 h 53"/>
                <a:gd name="T34" fmla="*/ 98 w 126"/>
                <a:gd name="T35" fmla="*/ 5 h 53"/>
                <a:gd name="T36" fmla="*/ 80 w 126"/>
                <a:gd name="T37" fmla="*/ 0 h 53"/>
                <a:gd name="T38" fmla="*/ 41 w 126"/>
                <a:gd name="T39" fmla="*/ 5 h 53"/>
                <a:gd name="T40" fmla="*/ 28 w 126"/>
                <a:gd name="T41" fmla="*/ 12 h 53"/>
                <a:gd name="T42" fmla="*/ 31 w 126"/>
                <a:gd name="T43" fmla="*/ 15 h 53"/>
                <a:gd name="T44" fmla="*/ 27 w 126"/>
                <a:gd name="T45" fmla="*/ 29 h 53"/>
                <a:gd name="T46" fmla="*/ 29 w 126"/>
                <a:gd name="T47" fmla="*/ 43 h 53"/>
                <a:gd name="T48" fmla="*/ 36 w 126"/>
                <a:gd name="T49" fmla="*/ 20 h 53"/>
                <a:gd name="T50" fmla="*/ 39 w 126"/>
                <a:gd name="T51" fmla="*/ 23 h 53"/>
                <a:gd name="T52" fmla="*/ 46 w 126"/>
                <a:gd name="T53" fmla="*/ 10 h 53"/>
                <a:gd name="T54" fmla="*/ 59 w 126"/>
                <a:gd name="T55" fmla="*/ 8 h 53"/>
                <a:gd name="T56" fmla="*/ 50 w 126"/>
                <a:gd name="T57" fmla="*/ 24 h 53"/>
                <a:gd name="T58" fmla="*/ 59 w 126"/>
                <a:gd name="T59" fmla="*/ 25 h 53"/>
                <a:gd name="T60" fmla="*/ 43 w 126"/>
                <a:gd name="T61" fmla="*/ 46 h 53"/>
                <a:gd name="T62" fmla="*/ 59 w 126"/>
                <a:gd name="T63" fmla="*/ 40 h 53"/>
                <a:gd name="T64" fmla="*/ 66 w 126"/>
                <a:gd name="T65" fmla="*/ 53 h 53"/>
                <a:gd name="T66" fmla="*/ 78 w 126"/>
                <a:gd name="T67" fmla="*/ 51 h 53"/>
                <a:gd name="T68" fmla="*/ 66 w 126"/>
                <a:gd name="T69" fmla="*/ 30 h 53"/>
                <a:gd name="T70" fmla="*/ 71 w 126"/>
                <a:gd name="T71" fmla="*/ 29 h 53"/>
                <a:gd name="T72" fmla="*/ 66 w 126"/>
                <a:gd name="T73" fmla="*/ 15 h 53"/>
                <a:gd name="T74" fmla="*/ 74 w 126"/>
                <a:gd name="T75" fmla="*/ 5 h 53"/>
                <a:gd name="T76" fmla="*/ 79 w 126"/>
                <a:gd name="T77" fmla="*/ 23 h 53"/>
                <a:gd name="T78" fmla="*/ 86 w 126"/>
                <a:gd name="T79" fmla="*/ 17 h 53"/>
                <a:gd name="T80" fmla="*/ 90 w 126"/>
                <a:gd name="T81" fmla="*/ 43 h 53"/>
                <a:gd name="T82" fmla="*/ 97 w 126"/>
                <a:gd name="T83" fmla="*/ 27 h 53"/>
                <a:gd name="T84" fmla="*/ 99 w 126"/>
                <a:gd name="T85" fmla="*/ 15 h 53"/>
                <a:gd name="T86" fmla="*/ 27 w 126"/>
                <a:gd name="T87" fmla="*/ 0 h 53"/>
                <a:gd name="T88" fmla="*/ 27 w 126"/>
                <a:gd name="T89" fmla="*/ 1 h 53"/>
                <a:gd name="T90" fmla="*/ 13 w 126"/>
                <a:gd name="T91" fmla="*/ 0 h 53"/>
                <a:gd name="T92" fmla="*/ 10 w 126"/>
                <a:gd name="T93" fmla="*/ 3 h 53"/>
                <a:gd name="T94" fmla="*/ 27 w 126"/>
                <a:gd name="T95" fmla="*/ 1 h 53"/>
                <a:gd name="T96" fmla="*/ 27 w 126"/>
                <a:gd name="T97" fmla="*/ 0 h 53"/>
                <a:gd name="T98" fmla="*/ 27 w 126"/>
                <a:gd name="T99" fmla="*/ 29 h 53"/>
                <a:gd name="T100" fmla="*/ 14 w 126"/>
                <a:gd name="T101" fmla="*/ 32 h 53"/>
                <a:gd name="T102" fmla="*/ 10 w 126"/>
                <a:gd name="T103" fmla="*/ 22 h 53"/>
                <a:gd name="T104" fmla="*/ 27 w 126"/>
                <a:gd name="T105" fmla="*/ 15 h 53"/>
                <a:gd name="T106" fmla="*/ 0 w 126"/>
                <a:gd name="T107" fmla="*/ 3 h 53"/>
                <a:gd name="T108" fmla="*/ 10 w 126"/>
                <a:gd name="T109" fmla="*/ 3 h 53"/>
                <a:gd name="T110" fmla="*/ 3 w 126"/>
                <a:gd name="T111" fmla="*/ 0 h 53"/>
                <a:gd name="T112" fmla="*/ 10 w 126"/>
                <a:gd name="T113" fmla="*/ 22 h 53"/>
                <a:gd name="T114" fmla="*/ 7 w 126"/>
                <a:gd name="T115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6" h="53">
                  <a:moveTo>
                    <a:pt x="115" y="22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15" y="22"/>
                    <a:pt x="115" y="22"/>
                    <a:pt x="115" y="22"/>
                  </a:cubicBezTo>
                  <a:close/>
                  <a:moveTo>
                    <a:pt x="115" y="3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1" y="8"/>
                    <a:pt x="121" y="8"/>
                    <a:pt x="121" y="8"/>
                  </a:cubicBezTo>
                  <a:lnTo>
                    <a:pt x="115" y="3"/>
                  </a:lnTo>
                  <a:close/>
                  <a:moveTo>
                    <a:pt x="115" y="0"/>
                  </a:moveTo>
                  <a:cubicBezTo>
                    <a:pt x="115" y="3"/>
                    <a:pt x="115" y="3"/>
                    <a:pt x="115" y="3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5" y="0"/>
                    <a:pt x="115" y="0"/>
                    <a:pt x="115" y="0"/>
                  </a:cubicBezTo>
                  <a:close/>
                  <a:moveTo>
                    <a:pt x="115" y="15"/>
                  </a:moveTo>
                  <a:cubicBezTo>
                    <a:pt x="115" y="22"/>
                    <a:pt x="115" y="22"/>
                    <a:pt x="115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115" y="15"/>
                    <a:pt x="115" y="15"/>
                    <a:pt x="115" y="15"/>
                  </a:cubicBezTo>
                  <a:close/>
                  <a:moveTo>
                    <a:pt x="99" y="1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99" y="1"/>
                  </a:lnTo>
                  <a:close/>
                  <a:moveTo>
                    <a:pt x="99" y="0"/>
                  </a:moveTo>
                  <a:cubicBezTo>
                    <a:pt x="99" y="1"/>
                    <a:pt x="99" y="1"/>
                    <a:pt x="99" y="1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15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4" y="6"/>
                    <a:pt x="56" y="7"/>
                    <a:pt x="59" y="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9" y="7"/>
                    <a:pt x="72" y="6"/>
                    <a:pt x="74" y="5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15"/>
                    <a:pt x="99" y="15"/>
                    <a:pt x="99" y="15"/>
                  </a:cubicBezTo>
                  <a:close/>
                  <a:moveTo>
                    <a:pt x="27" y="1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1"/>
                    <a:pt x="27" y="1"/>
                  </a:cubicBezTo>
                  <a:close/>
                  <a:moveTo>
                    <a:pt x="10" y="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0" y="3"/>
                    <a:pt x="10" y="3"/>
                  </a:cubicBezTo>
                  <a:close/>
                  <a:moveTo>
                    <a:pt x="27" y="0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  <a:close/>
                  <a:moveTo>
                    <a:pt x="27" y="15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15"/>
                    <a:pt x="10" y="15"/>
                    <a:pt x="10" y="15"/>
                  </a:cubicBezTo>
                  <a:lnTo>
                    <a:pt x="27" y="15"/>
                  </a:lnTo>
                  <a:close/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10" y="15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8" name="Freeform 225"/>
            <p:cNvSpPr/>
            <p:nvPr/>
          </p:nvSpPr>
          <p:spPr bwMode="auto">
            <a:xfrm>
              <a:off x="8682038" y="2805113"/>
              <a:ext cx="203200" cy="123825"/>
            </a:xfrm>
            <a:custGeom>
              <a:avLst/>
              <a:gdLst>
                <a:gd name="T0" fmla="*/ 128 w 128"/>
                <a:gd name="T1" fmla="*/ 0 h 78"/>
                <a:gd name="T2" fmla="*/ 10 w 128"/>
                <a:gd name="T3" fmla="*/ 0 h 78"/>
                <a:gd name="T4" fmla="*/ 10 w 128"/>
                <a:gd name="T5" fmla="*/ 23 h 78"/>
                <a:gd name="T6" fmla="*/ 0 w 128"/>
                <a:gd name="T7" fmla="*/ 23 h 78"/>
                <a:gd name="T8" fmla="*/ 0 w 128"/>
                <a:gd name="T9" fmla="*/ 56 h 78"/>
                <a:gd name="T10" fmla="*/ 10 w 128"/>
                <a:gd name="T11" fmla="*/ 56 h 78"/>
                <a:gd name="T12" fmla="*/ 10 w 128"/>
                <a:gd name="T13" fmla="*/ 78 h 78"/>
                <a:gd name="T14" fmla="*/ 128 w 128"/>
                <a:gd name="T15" fmla="*/ 78 h 78"/>
                <a:gd name="T16" fmla="*/ 128 w 128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78">
                  <a:moveTo>
                    <a:pt x="128" y="0"/>
                  </a:moveTo>
                  <a:lnTo>
                    <a:pt x="10" y="0"/>
                  </a:lnTo>
                  <a:lnTo>
                    <a:pt x="10" y="23"/>
                  </a:lnTo>
                  <a:lnTo>
                    <a:pt x="0" y="23"/>
                  </a:lnTo>
                  <a:lnTo>
                    <a:pt x="0" y="56"/>
                  </a:lnTo>
                  <a:lnTo>
                    <a:pt x="10" y="56"/>
                  </a:lnTo>
                  <a:lnTo>
                    <a:pt x="10" y="78"/>
                  </a:lnTo>
                  <a:lnTo>
                    <a:pt x="128" y="78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9" name="Rectangle 226"/>
            <p:cNvSpPr>
              <a:spLocks noChangeArrowheads="1"/>
            </p:cNvSpPr>
            <p:nvPr/>
          </p:nvSpPr>
          <p:spPr bwMode="auto">
            <a:xfrm>
              <a:off x="8521700" y="2751138"/>
              <a:ext cx="285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0" name="Oval 227"/>
            <p:cNvSpPr>
              <a:spLocks noChangeArrowheads="1"/>
            </p:cNvSpPr>
            <p:nvPr/>
          </p:nvSpPr>
          <p:spPr bwMode="auto">
            <a:xfrm>
              <a:off x="8555038" y="2830513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1" name="Freeform 228"/>
            <p:cNvSpPr>
              <a:spLocks noEditPoints="1"/>
            </p:cNvSpPr>
            <p:nvPr/>
          </p:nvSpPr>
          <p:spPr bwMode="auto">
            <a:xfrm>
              <a:off x="8497888" y="2778125"/>
              <a:ext cx="173038" cy="330200"/>
            </a:xfrm>
            <a:custGeom>
              <a:avLst/>
              <a:gdLst>
                <a:gd name="T0" fmla="*/ 24 w 46"/>
                <a:gd name="T1" fmla="*/ 88 h 88"/>
                <a:gd name="T2" fmla="*/ 46 w 46"/>
                <a:gd name="T3" fmla="*/ 88 h 88"/>
                <a:gd name="T4" fmla="*/ 46 w 46"/>
                <a:gd name="T5" fmla="*/ 31 h 88"/>
                <a:gd name="T6" fmla="*/ 46 w 46"/>
                <a:gd name="T7" fmla="*/ 17 h 88"/>
                <a:gd name="T8" fmla="*/ 46 w 46"/>
                <a:gd name="T9" fmla="*/ 0 h 88"/>
                <a:gd name="T10" fmla="*/ 24 w 46"/>
                <a:gd name="T11" fmla="*/ 0 h 88"/>
                <a:gd name="T12" fmla="*/ 24 w 46"/>
                <a:gd name="T13" fmla="*/ 5 h 88"/>
                <a:gd name="T14" fmla="*/ 24 w 46"/>
                <a:gd name="T15" fmla="*/ 5 h 88"/>
                <a:gd name="T16" fmla="*/ 24 w 46"/>
                <a:gd name="T17" fmla="*/ 5 h 88"/>
                <a:gd name="T18" fmla="*/ 41 w 46"/>
                <a:gd name="T19" fmla="*/ 22 h 88"/>
                <a:gd name="T20" fmla="*/ 24 w 46"/>
                <a:gd name="T21" fmla="*/ 40 h 88"/>
                <a:gd name="T22" fmla="*/ 24 w 46"/>
                <a:gd name="T23" fmla="*/ 40 h 88"/>
                <a:gd name="T24" fmla="*/ 24 w 46"/>
                <a:gd name="T25" fmla="*/ 88 h 88"/>
                <a:gd name="T26" fmla="*/ 0 w 46"/>
                <a:gd name="T27" fmla="*/ 88 h 88"/>
                <a:gd name="T28" fmla="*/ 24 w 46"/>
                <a:gd name="T29" fmla="*/ 88 h 88"/>
                <a:gd name="T30" fmla="*/ 24 w 46"/>
                <a:gd name="T31" fmla="*/ 40 h 88"/>
                <a:gd name="T32" fmla="*/ 6 w 46"/>
                <a:gd name="T33" fmla="*/ 22 h 88"/>
                <a:gd name="T34" fmla="*/ 24 w 46"/>
                <a:gd name="T35" fmla="*/ 5 h 88"/>
                <a:gd name="T36" fmla="*/ 24 w 46"/>
                <a:gd name="T37" fmla="*/ 0 h 88"/>
                <a:gd name="T38" fmla="*/ 0 w 46"/>
                <a:gd name="T39" fmla="*/ 0 h 88"/>
                <a:gd name="T40" fmla="*/ 0 w 46"/>
                <a:gd name="T4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88">
                  <a:moveTo>
                    <a:pt x="24" y="88"/>
                  </a:moveTo>
                  <a:cubicBezTo>
                    <a:pt x="46" y="88"/>
                    <a:pt x="46" y="88"/>
                    <a:pt x="46" y="88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33" y="5"/>
                    <a:pt x="41" y="13"/>
                    <a:pt x="41" y="22"/>
                  </a:cubicBezTo>
                  <a:cubicBezTo>
                    <a:pt x="41" y="32"/>
                    <a:pt x="33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lnTo>
                    <a:pt x="24" y="88"/>
                  </a:lnTo>
                  <a:close/>
                  <a:moveTo>
                    <a:pt x="0" y="88"/>
                  </a:moveTo>
                  <a:cubicBezTo>
                    <a:pt x="24" y="88"/>
                    <a:pt x="24" y="88"/>
                    <a:pt x="24" y="88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4" y="40"/>
                    <a:pt x="6" y="32"/>
                    <a:pt x="6" y="22"/>
                  </a:cubicBezTo>
                  <a:cubicBezTo>
                    <a:pt x="6" y="13"/>
                    <a:pt x="14" y="5"/>
                    <a:pt x="24" y="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2" name="Freeform 229"/>
            <p:cNvSpPr>
              <a:spLocks noEditPoints="1"/>
            </p:cNvSpPr>
            <p:nvPr/>
          </p:nvSpPr>
          <p:spPr bwMode="auto">
            <a:xfrm>
              <a:off x="8326438" y="2470150"/>
              <a:ext cx="423863" cy="198438"/>
            </a:xfrm>
            <a:custGeom>
              <a:avLst/>
              <a:gdLst>
                <a:gd name="T0" fmla="*/ 238 w 267"/>
                <a:gd name="T1" fmla="*/ 0 h 125"/>
                <a:gd name="T2" fmla="*/ 238 w 267"/>
                <a:gd name="T3" fmla="*/ 40 h 125"/>
                <a:gd name="T4" fmla="*/ 238 w 267"/>
                <a:gd name="T5" fmla="*/ 40 h 125"/>
                <a:gd name="T6" fmla="*/ 238 w 267"/>
                <a:gd name="T7" fmla="*/ 17 h 125"/>
                <a:gd name="T8" fmla="*/ 231 w 267"/>
                <a:gd name="T9" fmla="*/ 52 h 125"/>
                <a:gd name="T10" fmla="*/ 219 w 267"/>
                <a:gd name="T11" fmla="*/ 90 h 125"/>
                <a:gd name="T12" fmla="*/ 219 w 267"/>
                <a:gd name="T13" fmla="*/ 114 h 125"/>
                <a:gd name="T14" fmla="*/ 219 w 267"/>
                <a:gd name="T15" fmla="*/ 114 h 125"/>
                <a:gd name="T16" fmla="*/ 219 w 267"/>
                <a:gd name="T17" fmla="*/ 0 h 125"/>
                <a:gd name="T18" fmla="*/ 215 w 267"/>
                <a:gd name="T19" fmla="*/ 40 h 125"/>
                <a:gd name="T20" fmla="*/ 219 w 267"/>
                <a:gd name="T21" fmla="*/ 76 h 125"/>
                <a:gd name="T22" fmla="*/ 219 w 267"/>
                <a:gd name="T23" fmla="*/ 0 h 125"/>
                <a:gd name="T24" fmla="*/ 184 w 267"/>
                <a:gd name="T25" fmla="*/ 114 h 125"/>
                <a:gd name="T26" fmla="*/ 184 w 267"/>
                <a:gd name="T27" fmla="*/ 0 h 125"/>
                <a:gd name="T28" fmla="*/ 184 w 267"/>
                <a:gd name="T29" fmla="*/ 76 h 125"/>
                <a:gd name="T30" fmla="*/ 191 w 267"/>
                <a:gd name="T31" fmla="*/ 40 h 125"/>
                <a:gd name="T32" fmla="*/ 203 w 267"/>
                <a:gd name="T33" fmla="*/ 0 h 125"/>
                <a:gd name="T34" fmla="*/ 167 w 267"/>
                <a:gd name="T35" fmla="*/ 114 h 125"/>
                <a:gd name="T36" fmla="*/ 167 w 267"/>
                <a:gd name="T37" fmla="*/ 0 h 125"/>
                <a:gd name="T38" fmla="*/ 167 w 267"/>
                <a:gd name="T39" fmla="*/ 40 h 125"/>
                <a:gd name="T40" fmla="*/ 172 w 267"/>
                <a:gd name="T41" fmla="*/ 76 h 125"/>
                <a:gd name="T42" fmla="*/ 184 w 267"/>
                <a:gd name="T43" fmla="*/ 0 h 125"/>
                <a:gd name="T44" fmla="*/ 149 w 267"/>
                <a:gd name="T45" fmla="*/ 114 h 125"/>
                <a:gd name="T46" fmla="*/ 149 w 267"/>
                <a:gd name="T47" fmla="*/ 0 h 125"/>
                <a:gd name="T48" fmla="*/ 149 w 267"/>
                <a:gd name="T49" fmla="*/ 76 h 125"/>
                <a:gd name="T50" fmla="*/ 156 w 267"/>
                <a:gd name="T51" fmla="*/ 40 h 125"/>
                <a:gd name="T52" fmla="*/ 167 w 267"/>
                <a:gd name="T53" fmla="*/ 0 h 125"/>
                <a:gd name="T54" fmla="*/ 132 w 267"/>
                <a:gd name="T55" fmla="*/ 114 h 125"/>
                <a:gd name="T56" fmla="*/ 132 w 267"/>
                <a:gd name="T57" fmla="*/ 0 h 125"/>
                <a:gd name="T58" fmla="*/ 132 w 267"/>
                <a:gd name="T59" fmla="*/ 40 h 125"/>
                <a:gd name="T60" fmla="*/ 139 w 267"/>
                <a:gd name="T61" fmla="*/ 76 h 125"/>
                <a:gd name="T62" fmla="*/ 149 w 267"/>
                <a:gd name="T63" fmla="*/ 0 h 125"/>
                <a:gd name="T64" fmla="*/ 115 w 267"/>
                <a:gd name="T65" fmla="*/ 114 h 125"/>
                <a:gd name="T66" fmla="*/ 115 w 267"/>
                <a:gd name="T67" fmla="*/ 0 h 125"/>
                <a:gd name="T68" fmla="*/ 115 w 267"/>
                <a:gd name="T69" fmla="*/ 76 h 125"/>
                <a:gd name="T70" fmla="*/ 120 w 267"/>
                <a:gd name="T71" fmla="*/ 40 h 125"/>
                <a:gd name="T72" fmla="*/ 132 w 267"/>
                <a:gd name="T73" fmla="*/ 0 h 125"/>
                <a:gd name="T74" fmla="*/ 97 w 267"/>
                <a:gd name="T75" fmla="*/ 114 h 125"/>
                <a:gd name="T76" fmla="*/ 97 w 267"/>
                <a:gd name="T77" fmla="*/ 0 h 125"/>
                <a:gd name="T78" fmla="*/ 97 w 267"/>
                <a:gd name="T79" fmla="*/ 40 h 125"/>
                <a:gd name="T80" fmla="*/ 104 w 267"/>
                <a:gd name="T81" fmla="*/ 76 h 125"/>
                <a:gd name="T82" fmla="*/ 115 w 267"/>
                <a:gd name="T83" fmla="*/ 0 h 125"/>
                <a:gd name="T84" fmla="*/ 80 w 267"/>
                <a:gd name="T85" fmla="*/ 114 h 125"/>
                <a:gd name="T86" fmla="*/ 80 w 267"/>
                <a:gd name="T87" fmla="*/ 0 h 125"/>
                <a:gd name="T88" fmla="*/ 80 w 267"/>
                <a:gd name="T89" fmla="*/ 76 h 125"/>
                <a:gd name="T90" fmla="*/ 85 w 267"/>
                <a:gd name="T91" fmla="*/ 40 h 125"/>
                <a:gd name="T92" fmla="*/ 97 w 267"/>
                <a:gd name="T93" fmla="*/ 0 h 125"/>
                <a:gd name="T94" fmla="*/ 61 w 267"/>
                <a:gd name="T95" fmla="*/ 114 h 125"/>
                <a:gd name="T96" fmla="*/ 61 w 267"/>
                <a:gd name="T97" fmla="*/ 0 h 125"/>
                <a:gd name="T98" fmla="*/ 61 w 267"/>
                <a:gd name="T99" fmla="*/ 40 h 125"/>
                <a:gd name="T100" fmla="*/ 68 w 267"/>
                <a:gd name="T101" fmla="*/ 76 h 125"/>
                <a:gd name="T102" fmla="*/ 80 w 267"/>
                <a:gd name="T103" fmla="*/ 0 h 125"/>
                <a:gd name="T104" fmla="*/ 45 w 267"/>
                <a:gd name="T105" fmla="*/ 114 h 125"/>
                <a:gd name="T106" fmla="*/ 45 w 267"/>
                <a:gd name="T107" fmla="*/ 0 h 125"/>
                <a:gd name="T108" fmla="*/ 45 w 267"/>
                <a:gd name="T109" fmla="*/ 76 h 125"/>
                <a:gd name="T110" fmla="*/ 49 w 267"/>
                <a:gd name="T111" fmla="*/ 40 h 125"/>
                <a:gd name="T112" fmla="*/ 61 w 267"/>
                <a:gd name="T113" fmla="*/ 0 h 125"/>
                <a:gd name="T114" fmla="*/ 45 w 267"/>
                <a:gd name="T115" fmla="*/ 90 h 125"/>
                <a:gd name="T116" fmla="*/ 33 w 267"/>
                <a:gd name="T117" fmla="*/ 52 h 125"/>
                <a:gd name="T118" fmla="*/ 26 w 267"/>
                <a:gd name="T119" fmla="*/ 17 h 125"/>
                <a:gd name="T120" fmla="*/ 26 w 267"/>
                <a:gd name="T121" fmla="*/ 125 h 125"/>
                <a:gd name="T122" fmla="*/ 14 w 267"/>
                <a:gd name="T123" fmla="*/ 40 h 125"/>
                <a:gd name="T124" fmla="*/ 26 w 267"/>
                <a:gd name="T12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7" h="125">
                  <a:moveTo>
                    <a:pt x="238" y="125"/>
                  </a:moveTo>
                  <a:lnTo>
                    <a:pt x="267" y="125"/>
                  </a:lnTo>
                  <a:lnTo>
                    <a:pt x="267" y="0"/>
                  </a:lnTo>
                  <a:lnTo>
                    <a:pt x="238" y="0"/>
                  </a:lnTo>
                  <a:lnTo>
                    <a:pt x="238" y="17"/>
                  </a:lnTo>
                  <a:lnTo>
                    <a:pt x="250" y="17"/>
                  </a:lnTo>
                  <a:lnTo>
                    <a:pt x="250" y="40"/>
                  </a:lnTo>
                  <a:lnTo>
                    <a:pt x="238" y="40"/>
                  </a:lnTo>
                  <a:lnTo>
                    <a:pt x="238" y="125"/>
                  </a:lnTo>
                  <a:close/>
                  <a:moveTo>
                    <a:pt x="219" y="125"/>
                  </a:moveTo>
                  <a:lnTo>
                    <a:pt x="238" y="125"/>
                  </a:lnTo>
                  <a:lnTo>
                    <a:pt x="238" y="40"/>
                  </a:lnTo>
                  <a:lnTo>
                    <a:pt x="227" y="40"/>
                  </a:lnTo>
                  <a:lnTo>
                    <a:pt x="227" y="17"/>
                  </a:lnTo>
                  <a:lnTo>
                    <a:pt x="227" y="17"/>
                  </a:lnTo>
                  <a:lnTo>
                    <a:pt x="238" y="17"/>
                  </a:lnTo>
                  <a:lnTo>
                    <a:pt x="238" y="0"/>
                  </a:lnTo>
                  <a:lnTo>
                    <a:pt x="219" y="0"/>
                  </a:lnTo>
                  <a:lnTo>
                    <a:pt x="219" y="52"/>
                  </a:lnTo>
                  <a:lnTo>
                    <a:pt x="231" y="52"/>
                  </a:lnTo>
                  <a:lnTo>
                    <a:pt x="231" y="76"/>
                  </a:lnTo>
                  <a:lnTo>
                    <a:pt x="231" y="76"/>
                  </a:lnTo>
                  <a:lnTo>
                    <a:pt x="219" y="76"/>
                  </a:lnTo>
                  <a:lnTo>
                    <a:pt x="219" y="90"/>
                  </a:lnTo>
                  <a:lnTo>
                    <a:pt x="219" y="90"/>
                  </a:lnTo>
                  <a:lnTo>
                    <a:pt x="219" y="114"/>
                  </a:lnTo>
                  <a:lnTo>
                    <a:pt x="219" y="114"/>
                  </a:lnTo>
                  <a:lnTo>
                    <a:pt x="219" y="114"/>
                  </a:lnTo>
                  <a:lnTo>
                    <a:pt x="219" y="125"/>
                  </a:lnTo>
                  <a:close/>
                  <a:moveTo>
                    <a:pt x="203" y="125"/>
                  </a:moveTo>
                  <a:lnTo>
                    <a:pt x="219" y="125"/>
                  </a:lnTo>
                  <a:lnTo>
                    <a:pt x="219" y="114"/>
                  </a:lnTo>
                  <a:lnTo>
                    <a:pt x="203" y="114"/>
                  </a:lnTo>
                  <a:lnTo>
                    <a:pt x="203" y="125"/>
                  </a:lnTo>
                  <a:lnTo>
                    <a:pt x="203" y="125"/>
                  </a:lnTo>
                  <a:close/>
                  <a:moveTo>
                    <a:pt x="219" y="0"/>
                  </a:moveTo>
                  <a:lnTo>
                    <a:pt x="203" y="0"/>
                  </a:lnTo>
                  <a:lnTo>
                    <a:pt x="203" y="17"/>
                  </a:lnTo>
                  <a:lnTo>
                    <a:pt x="215" y="17"/>
                  </a:lnTo>
                  <a:lnTo>
                    <a:pt x="215" y="40"/>
                  </a:lnTo>
                  <a:lnTo>
                    <a:pt x="203" y="40"/>
                  </a:lnTo>
                  <a:lnTo>
                    <a:pt x="203" y="90"/>
                  </a:lnTo>
                  <a:lnTo>
                    <a:pt x="219" y="90"/>
                  </a:lnTo>
                  <a:lnTo>
                    <a:pt x="219" y="76"/>
                  </a:lnTo>
                  <a:lnTo>
                    <a:pt x="208" y="76"/>
                  </a:lnTo>
                  <a:lnTo>
                    <a:pt x="208" y="52"/>
                  </a:lnTo>
                  <a:lnTo>
                    <a:pt x="219" y="52"/>
                  </a:lnTo>
                  <a:lnTo>
                    <a:pt x="219" y="0"/>
                  </a:lnTo>
                  <a:close/>
                  <a:moveTo>
                    <a:pt x="184" y="125"/>
                  </a:moveTo>
                  <a:lnTo>
                    <a:pt x="203" y="125"/>
                  </a:lnTo>
                  <a:lnTo>
                    <a:pt x="203" y="114"/>
                  </a:lnTo>
                  <a:lnTo>
                    <a:pt x="184" y="114"/>
                  </a:lnTo>
                  <a:lnTo>
                    <a:pt x="184" y="125"/>
                  </a:lnTo>
                  <a:lnTo>
                    <a:pt x="184" y="125"/>
                  </a:lnTo>
                  <a:close/>
                  <a:moveTo>
                    <a:pt x="203" y="0"/>
                  </a:moveTo>
                  <a:lnTo>
                    <a:pt x="184" y="0"/>
                  </a:lnTo>
                  <a:lnTo>
                    <a:pt x="184" y="52"/>
                  </a:lnTo>
                  <a:lnTo>
                    <a:pt x="196" y="52"/>
                  </a:lnTo>
                  <a:lnTo>
                    <a:pt x="196" y="76"/>
                  </a:lnTo>
                  <a:lnTo>
                    <a:pt x="184" y="76"/>
                  </a:lnTo>
                  <a:lnTo>
                    <a:pt x="184" y="90"/>
                  </a:lnTo>
                  <a:lnTo>
                    <a:pt x="203" y="90"/>
                  </a:lnTo>
                  <a:lnTo>
                    <a:pt x="203" y="40"/>
                  </a:lnTo>
                  <a:lnTo>
                    <a:pt x="191" y="40"/>
                  </a:lnTo>
                  <a:lnTo>
                    <a:pt x="191" y="17"/>
                  </a:lnTo>
                  <a:lnTo>
                    <a:pt x="191" y="17"/>
                  </a:lnTo>
                  <a:lnTo>
                    <a:pt x="203" y="17"/>
                  </a:lnTo>
                  <a:lnTo>
                    <a:pt x="203" y="0"/>
                  </a:lnTo>
                  <a:close/>
                  <a:moveTo>
                    <a:pt x="167" y="125"/>
                  </a:moveTo>
                  <a:lnTo>
                    <a:pt x="184" y="125"/>
                  </a:lnTo>
                  <a:lnTo>
                    <a:pt x="184" y="114"/>
                  </a:lnTo>
                  <a:lnTo>
                    <a:pt x="167" y="114"/>
                  </a:lnTo>
                  <a:lnTo>
                    <a:pt x="167" y="125"/>
                  </a:lnTo>
                  <a:lnTo>
                    <a:pt x="167" y="125"/>
                  </a:lnTo>
                  <a:close/>
                  <a:moveTo>
                    <a:pt x="184" y="0"/>
                  </a:moveTo>
                  <a:lnTo>
                    <a:pt x="167" y="0"/>
                  </a:lnTo>
                  <a:lnTo>
                    <a:pt x="167" y="17"/>
                  </a:lnTo>
                  <a:lnTo>
                    <a:pt x="179" y="17"/>
                  </a:lnTo>
                  <a:lnTo>
                    <a:pt x="179" y="40"/>
                  </a:lnTo>
                  <a:lnTo>
                    <a:pt x="167" y="40"/>
                  </a:lnTo>
                  <a:lnTo>
                    <a:pt x="167" y="90"/>
                  </a:lnTo>
                  <a:lnTo>
                    <a:pt x="184" y="90"/>
                  </a:lnTo>
                  <a:lnTo>
                    <a:pt x="18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2" y="52"/>
                  </a:lnTo>
                  <a:lnTo>
                    <a:pt x="184" y="52"/>
                  </a:lnTo>
                  <a:lnTo>
                    <a:pt x="184" y="0"/>
                  </a:lnTo>
                  <a:close/>
                  <a:moveTo>
                    <a:pt x="149" y="125"/>
                  </a:moveTo>
                  <a:lnTo>
                    <a:pt x="167" y="125"/>
                  </a:lnTo>
                  <a:lnTo>
                    <a:pt x="167" y="114"/>
                  </a:lnTo>
                  <a:lnTo>
                    <a:pt x="149" y="114"/>
                  </a:lnTo>
                  <a:lnTo>
                    <a:pt x="149" y="125"/>
                  </a:lnTo>
                  <a:lnTo>
                    <a:pt x="149" y="125"/>
                  </a:lnTo>
                  <a:close/>
                  <a:moveTo>
                    <a:pt x="167" y="0"/>
                  </a:moveTo>
                  <a:lnTo>
                    <a:pt x="149" y="0"/>
                  </a:lnTo>
                  <a:lnTo>
                    <a:pt x="149" y="52"/>
                  </a:lnTo>
                  <a:lnTo>
                    <a:pt x="160" y="52"/>
                  </a:lnTo>
                  <a:lnTo>
                    <a:pt x="160" y="76"/>
                  </a:lnTo>
                  <a:lnTo>
                    <a:pt x="149" y="76"/>
                  </a:lnTo>
                  <a:lnTo>
                    <a:pt x="149" y="90"/>
                  </a:lnTo>
                  <a:lnTo>
                    <a:pt x="167" y="90"/>
                  </a:lnTo>
                  <a:lnTo>
                    <a:pt x="167" y="40"/>
                  </a:lnTo>
                  <a:lnTo>
                    <a:pt x="156" y="40"/>
                  </a:lnTo>
                  <a:lnTo>
                    <a:pt x="156" y="17"/>
                  </a:lnTo>
                  <a:lnTo>
                    <a:pt x="156" y="17"/>
                  </a:lnTo>
                  <a:lnTo>
                    <a:pt x="167" y="17"/>
                  </a:lnTo>
                  <a:lnTo>
                    <a:pt x="167" y="0"/>
                  </a:lnTo>
                  <a:close/>
                  <a:moveTo>
                    <a:pt x="132" y="125"/>
                  </a:moveTo>
                  <a:lnTo>
                    <a:pt x="149" y="125"/>
                  </a:lnTo>
                  <a:lnTo>
                    <a:pt x="149" y="114"/>
                  </a:lnTo>
                  <a:lnTo>
                    <a:pt x="132" y="114"/>
                  </a:lnTo>
                  <a:lnTo>
                    <a:pt x="132" y="125"/>
                  </a:lnTo>
                  <a:lnTo>
                    <a:pt x="132" y="125"/>
                  </a:lnTo>
                  <a:close/>
                  <a:moveTo>
                    <a:pt x="149" y="0"/>
                  </a:moveTo>
                  <a:lnTo>
                    <a:pt x="132" y="0"/>
                  </a:lnTo>
                  <a:lnTo>
                    <a:pt x="132" y="17"/>
                  </a:lnTo>
                  <a:lnTo>
                    <a:pt x="144" y="17"/>
                  </a:lnTo>
                  <a:lnTo>
                    <a:pt x="144" y="40"/>
                  </a:lnTo>
                  <a:lnTo>
                    <a:pt x="132" y="40"/>
                  </a:lnTo>
                  <a:lnTo>
                    <a:pt x="132" y="90"/>
                  </a:lnTo>
                  <a:lnTo>
                    <a:pt x="149" y="90"/>
                  </a:lnTo>
                  <a:lnTo>
                    <a:pt x="149" y="76"/>
                  </a:lnTo>
                  <a:lnTo>
                    <a:pt x="139" y="76"/>
                  </a:lnTo>
                  <a:lnTo>
                    <a:pt x="139" y="76"/>
                  </a:lnTo>
                  <a:lnTo>
                    <a:pt x="139" y="52"/>
                  </a:lnTo>
                  <a:lnTo>
                    <a:pt x="149" y="52"/>
                  </a:lnTo>
                  <a:lnTo>
                    <a:pt x="149" y="0"/>
                  </a:lnTo>
                  <a:close/>
                  <a:moveTo>
                    <a:pt x="115" y="125"/>
                  </a:moveTo>
                  <a:lnTo>
                    <a:pt x="132" y="125"/>
                  </a:lnTo>
                  <a:lnTo>
                    <a:pt x="132" y="114"/>
                  </a:lnTo>
                  <a:lnTo>
                    <a:pt x="115" y="114"/>
                  </a:lnTo>
                  <a:lnTo>
                    <a:pt x="115" y="125"/>
                  </a:lnTo>
                  <a:lnTo>
                    <a:pt x="115" y="125"/>
                  </a:lnTo>
                  <a:close/>
                  <a:moveTo>
                    <a:pt x="132" y="0"/>
                  </a:moveTo>
                  <a:lnTo>
                    <a:pt x="115" y="0"/>
                  </a:lnTo>
                  <a:lnTo>
                    <a:pt x="115" y="52"/>
                  </a:lnTo>
                  <a:lnTo>
                    <a:pt x="127" y="52"/>
                  </a:lnTo>
                  <a:lnTo>
                    <a:pt x="127" y="76"/>
                  </a:lnTo>
                  <a:lnTo>
                    <a:pt x="115" y="76"/>
                  </a:lnTo>
                  <a:lnTo>
                    <a:pt x="115" y="90"/>
                  </a:lnTo>
                  <a:lnTo>
                    <a:pt x="132" y="90"/>
                  </a:lnTo>
                  <a:lnTo>
                    <a:pt x="132" y="40"/>
                  </a:lnTo>
                  <a:lnTo>
                    <a:pt x="120" y="40"/>
                  </a:lnTo>
                  <a:lnTo>
                    <a:pt x="120" y="17"/>
                  </a:lnTo>
                  <a:lnTo>
                    <a:pt x="120" y="17"/>
                  </a:lnTo>
                  <a:lnTo>
                    <a:pt x="132" y="17"/>
                  </a:lnTo>
                  <a:lnTo>
                    <a:pt x="132" y="0"/>
                  </a:lnTo>
                  <a:close/>
                  <a:moveTo>
                    <a:pt x="97" y="125"/>
                  </a:moveTo>
                  <a:lnTo>
                    <a:pt x="115" y="125"/>
                  </a:lnTo>
                  <a:lnTo>
                    <a:pt x="115" y="114"/>
                  </a:lnTo>
                  <a:lnTo>
                    <a:pt x="97" y="114"/>
                  </a:lnTo>
                  <a:lnTo>
                    <a:pt x="97" y="125"/>
                  </a:lnTo>
                  <a:lnTo>
                    <a:pt x="97" y="125"/>
                  </a:lnTo>
                  <a:close/>
                  <a:moveTo>
                    <a:pt x="115" y="0"/>
                  </a:moveTo>
                  <a:lnTo>
                    <a:pt x="97" y="0"/>
                  </a:lnTo>
                  <a:lnTo>
                    <a:pt x="97" y="17"/>
                  </a:lnTo>
                  <a:lnTo>
                    <a:pt x="108" y="17"/>
                  </a:lnTo>
                  <a:lnTo>
                    <a:pt x="108" y="40"/>
                  </a:lnTo>
                  <a:lnTo>
                    <a:pt x="97" y="40"/>
                  </a:lnTo>
                  <a:lnTo>
                    <a:pt x="97" y="90"/>
                  </a:lnTo>
                  <a:lnTo>
                    <a:pt x="115" y="90"/>
                  </a:lnTo>
                  <a:lnTo>
                    <a:pt x="115" y="76"/>
                  </a:lnTo>
                  <a:lnTo>
                    <a:pt x="104" y="76"/>
                  </a:lnTo>
                  <a:lnTo>
                    <a:pt x="104" y="76"/>
                  </a:lnTo>
                  <a:lnTo>
                    <a:pt x="104" y="52"/>
                  </a:lnTo>
                  <a:lnTo>
                    <a:pt x="115" y="52"/>
                  </a:lnTo>
                  <a:lnTo>
                    <a:pt x="115" y="0"/>
                  </a:lnTo>
                  <a:close/>
                  <a:moveTo>
                    <a:pt x="80" y="125"/>
                  </a:moveTo>
                  <a:lnTo>
                    <a:pt x="97" y="125"/>
                  </a:lnTo>
                  <a:lnTo>
                    <a:pt x="97" y="114"/>
                  </a:lnTo>
                  <a:lnTo>
                    <a:pt x="80" y="114"/>
                  </a:lnTo>
                  <a:lnTo>
                    <a:pt x="80" y="125"/>
                  </a:lnTo>
                  <a:lnTo>
                    <a:pt x="80" y="125"/>
                  </a:lnTo>
                  <a:close/>
                  <a:moveTo>
                    <a:pt x="97" y="0"/>
                  </a:moveTo>
                  <a:lnTo>
                    <a:pt x="80" y="0"/>
                  </a:lnTo>
                  <a:lnTo>
                    <a:pt x="80" y="52"/>
                  </a:lnTo>
                  <a:lnTo>
                    <a:pt x="92" y="52"/>
                  </a:lnTo>
                  <a:lnTo>
                    <a:pt x="92" y="76"/>
                  </a:lnTo>
                  <a:lnTo>
                    <a:pt x="80" y="76"/>
                  </a:lnTo>
                  <a:lnTo>
                    <a:pt x="80" y="90"/>
                  </a:lnTo>
                  <a:lnTo>
                    <a:pt x="97" y="90"/>
                  </a:lnTo>
                  <a:lnTo>
                    <a:pt x="97" y="40"/>
                  </a:lnTo>
                  <a:lnTo>
                    <a:pt x="85" y="40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97" y="17"/>
                  </a:lnTo>
                  <a:lnTo>
                    <a:pt x="97" y="0"/>
                  </a:lnTo>
                  <a:close/>
                  <a:moveTo>
                    <a:pt x="61" y="125"/>
                  </a:moveTo>
                  <a:lnTo>
                    <a:pt x="80" y="125"/>
                  </a:lnTo>
                  <a:lnTo>
                    <a:pt x="80" y="114"/>
                  </a:lnTo>
                  <a:lnTo>
                    <a:pt x="61" y="114"/>
                  </a:lnTo>
                  <a:lnTo>
                    <a:pt x="61" y="125"/>
                  </a:lnTo>
                  <a:lnTo>
                    <a:pt x="61" y="125"/>
                  </a:lnTo>
                  <a:close/>
                  <a:moveTo>
                    <a:pt x="80" y="0"/>
                  </a:moveTo>
                  <a:lnTo>
                    <a:pt x="61" y="0"/>
                  </a:lnTo>
                  <a:lnTo>
                    <a:pt x="61" y="17"/>
                  </a:lnTo>
                  <a:lnTo>
                    <a:pt x="73" y="17"/>
                  </a:lnTo>
                  <a:lnTo>
                    <a:pt x="73" y="40"/>
                  </a:lnTo>
                  <a:lnTo>
                    <a:pt x="61" y="40"/>
                  </a:lnTo>
                  <a:lnTo>
                    <a:pt x="61" y="90"/>
                  </a:lnTo>
                  <a:lnTo>
                    <a:pt x="80" y="90"/>
                  </a:lnTo>
                  <a:lnTo>
                    <a:pt x="80" y="76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8" y="52"/>
                  </a:lnTo>
                  <a:lnTo>
                    <a:pt x="80" y="52"/>
                  </a:lnTo>
                  <a:lnTo>
                    <a:pt x="80" y="0"/>
                  </a:lnTo>
                  <a:close/>
                  <a:moveTo>
                    <a:pt x="45" y="125"/>
                  </a:moveTo>
                  <a:lnTo>
                    <a:pt x="61" y="125"/>
                  </a:lnTo>
                  <a:lnTo>
                    <a:pt x="61" y="114"/>
                  </a:lnTo>
                  <a:lnTo>
                    <a:pt x="45" y="114"/>
                  </a:lnTo>
                  <a:lnTo>
                    <a:pt x="45" y="125"/>
                  </a:lnTo>
                  <a:lnTo>
                    <a:pt x="45" y="125"/>
                  </a:lnTo>
                  <a:close/>
                  <a:moveTo>
                    <a:pt x="61" y="0"/>
                  </a:moveTo>
                  <a:lnTo>
                    <a:pt x="45" y="0"/>
                  </a:lnTo>
                  <a:lnTo>
                    <a:pt x="45" y="52"/>
                  </a:lnTo>
                  <a:lnTo>
                    <a:pt x="56" y="52"/>
                  </a:lnTo>
                  <a:lnTo>
                    <a:pt x="56" y="76"/>
                  </a:lnTo>
                  <a:lnTo>
                    <a:pt x="45" y="76"/>
                  </a:lnTo>
                  <a:lnTo>
                    <a:pt x="45" y="90"/>
                  </a:lnTo>
                  <a:lnTo>
                    <a:pt x="61" y="90"/>
                  </a:lnTo>
                  <a:lnTo>
                    <a:pt x="61" y="40"/>
                  </a:lnTo>
                  <a:lnTo>
                    <a:pt x="49" y="40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61" y="17"/>
                  </a:lnTo>
                  <a:lnTo>
                    <a:pt x="61" y="0"/>
                  </a:lnTo>
                  <a:close/>
                  <a:moveTo>
                    <a:pt x="26" y="125"/>
                  </a:moveTo>
                  <a:lnTo>
                    <a:pt x="45" y="125"/>
                  </a:lnTo>
                  <a:lnTo>
                    <a:pt x="45" y="114"/>
                  </a:lnTo>
                  <a:lnTo>
                    <a:pt x="45" y="90"/>
                  </a:lnTo>
                  <a:lnTo>
                    <a:pt x="45" y="76"/>
                  </a:lnTo>
                  <a:lnTo>
                    <a:pt x="33" y="76"/>
                  </a:lnTo>
                  <a:lnTo>
                    <a:pt x="33" y="76"/>
                  </a:lnTo>
                  <a:lnTo>
                    <a:pt x="33" y="52"/>
                  </a:lnTo>
                  <a:lnTo>
                    <a:pt x="45" y="52"/>
                  </a:lnTo>
                  <a:lnTo>
                    <a:pt x="45" y="0"/>
                  </a:lnTo>
                  <a:lnTo>
                    <a:pt x="26" y="0"/>
                  </a:lnTo>
                  <a:lnTo>
                    <a:pt x="26" y="17"/>
                  </a:lnTo>
                  <a:lnTo>
                    <a:pt x="37" y="17"/>
                  </a:lnTo>
                  <a:lnTo>
                    <a:pt x="37" y="40"/>
                  </a:lnTo>
                  <a:lnTo>
                    <a:pt x="26" y="40"/>
                  </a:lnTo>
                  <a:lnTo>
                    <a:pt x="26" y="125"/>
                  </a:lnTo>
                  <a:close/>
                  <a:moveTo>
                    <a:pt x="0" y="125"/>
                  </a:moveTo>
                  <a:lnTo>
                    <a:pt x="26" y="125"/>
                  </a:lnTo>
                  <a:lnTo>
                    <a:pt x="26" y="40"/>
                  </a:lnTo>
                  <a:lnTo>
                    <a:pt x="14" y="40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26" y="17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3" name="Freeform 230"/>
            <p:cNvSpPr/>
            <p:nvPr/>
          </p:nvSpPr>
          <p:spPr bwMode="auto">
            <a:xfrm>
              <a:off x="8404225" y="2379663"/>
              <a:ext cx="244475" cy="60325"/>
            </a:xfrm>
            <a:custGeom>
              <a:avLst/>
              <a:gdLst>
                <a:gd name="T0" fmla="*/ 0 w 65"/>
                <a:gd name="T1" fmla="*/ 8 h 16"/>
                <a:gd name="T2" fmla="*/ 4 w 65"/>
                <a:gd name="T3" fmla="*/ 16 h 16"/>
                <a:gd name="T4" fmla="*/ 33 w 65"/>
                <a:gd name="T5" fmla="*/ 9 h 16"/>
                <a:gd name="T6" fmla="*/ 61 w 65"/>
                <a:gd name="T7" fmla="*/ 16 h 16"/>
                <a:gd name="T8" fmla="*/ 65 w 65"/>
                <a:gd name="T9" fmla="*/ 8 h 16"/>
                <a:gd name="T10" fmla="*/ 33 w 65"/>
                <a:gd name="T11" fmla="*/ 0 h 16"/>
                <a:gd name="T12" fmla="*/ 0 w 65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6">
                  <a:moveTo>
                    <a:pt x="0" y="8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12" y="11"/>
                    <a:pt x="22" y="9"/>
                    <a:pt x="33" y="9"/>
                  </a:cubicBezTo>
                  <a:cubicBezTo>
                    <a:pt x="43" y="9"/>
                    <a:pt x="53" y="11"/>
                    <a:pt x="61" y="1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56" y="3"/>
                    <a:pt x="44" y="0"/>
                    <a:pt x="33" y="0"/>
                  </a:cubicBezTo>
                  <a:cubicBezTo>
                    <a:pt x="21" y="0"/>
                    <a:pt x="9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4" name="Freeform 231"/>
            <p:cNvSpPr/>
            <p:nvPr/>
          </p:nvSpPr>
          <p:spPr bwMode="auto">
            <a:xfrm>
              <a:off x="8362950" y="2312988"/>
              <a:ext cx="327025" cy="71438"/>
            </a:xfrm>
            <a:custGeom>
              <a:avLst/>
              <a:gdLst>
                <a:gd name="T0" fmla="*/ 87 w 87"/>
                <a:gd name="T1" fmla="*/ 11 h 19"/>
                <a:gd name="T2" fmla="*/ 44 w 87"/>
                <a:gd name="T3" fmla="*/ 0 h 19"/>
                <a:gd name="T4" fmla="*/ 0 w 87"/>
                <a:gd name="T5" fmla="*/ 11 h 19"/>
                <a:gd name="T6" fmla="*/ 4 w 87"/>
                <a:gd name="T7" fmla="*/ 19 h 19"/>
                <a:gd name="T8" fmla="*/ 44 w 87"/>
                <a:gd name="T9" fmla="*/ 9 h 19"/>
                <a:gd name="T10" fmla="*/ 83 w 87"/>
                <a:gd name="T11" fmla="*/ 19 h 19"/>
                <a:gd name="T12" fmla="*/ 87 w 87"/>
                <a:gd name="T13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9">
                  <a:moveTo>
                    <a:pt x="87" y="11"/>
                  </a:moveTo>
                  <a:cubicBezTo>
                    <a:pt x="75" y="4"/>
                    <a:pt x="59" y="0"/>
                    <a:pt x="44" y="0"/>
                  </a:cubicBezTo>
                  <a:cubicBezTo>
                    <a:pt x="28" y="0"/>
                    <a:pt x="12" y="4"/>
                    <a:pt x="0" y="11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5" y="13"/>
                    <a:pt x="29" y="9"/>
                    <a:pt x="44" y="9"/>
                  </a:cubicBezTo>
                  <a:cubicBezTo>
                    <a:pt x="58" y="9"/>
                    <a:pt x="72" y="13"/>
                    <a:pt x="83" y="19"/>
                  </a:cubicBezTo>
                  <a:lnTo>
                    <a:pt x="8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5" name="Freeform 232"/>
            <p:cNvSpPr/>
            <p:nvPr/>
          </p:nvSpPr>
          <p:spPr bwMode="auto">
            <a:xfrm>
              <a:off x="5529263" y="9525"/>
              <a:ext cx="333375" cy="169863"/>
            </a:xfrm>
            <a:custGeom>
              <a:avLst/>
              <a:gdLst>
                <a:gd name="T0" fmla="*/ 0 w 89"/>
                <a:gd name="T1" fmla="*/ 0 h 45"/>
                <a:gd name="T2" fmla="*/ 0 w 89"/>
                <a:gd name="T3" fmla="*/ 2 h 45"/>
                <a:gd name="T4" fmla="*/ 3 w 89"/>
                <a:gd name="T5" fmla="*/ 17 h 45"/>
                <a:gd name="T6" fmla="*/ 13 w 89"/>
                <a:gd name="T7" fmla="*/ 35 h 45"/>
                <a:gd name="T8" fmla="*/ 13 w 89"/>
                <a:gd name="T9" fmla="*/ 35 h 45"/>
                <a:gd name="T10" fmla="*/ 19 w 89"/>
                <a:gd name="T11" fmla="*/ 42 h 45"/>
                <a:gd name="T12" fmla="*/ 21 w 89"/>
                <a:gd name="T13" fmla="*/ 43 h 45"/>
                <a:gd name="T14" fmla="*/ 31 w 89"/>
                <a:gd name="T15" fmla="*/ 44 h 45"/>
                <a:gd name="T16" fmla="*/ 31 w 89"/>
                <a:gd name="T17" fmla="*/ 44 h 45"/>
                <a:gd name="T18" fmla="*/ 36 w 89"/>
                <a:gd name="T19" fmla="*/ 42 h 45"/>
                <a:gd name="T20" fmla="*/ 39 w 89"/>
                <a:gd name="T21" fmla="*/ 41 h 45"/>
                <a:gd name="T22" fmla="*/ 44 w 89"/>
                <a:gd name="T23" fmla="*/ 40 h 45"/>
                <a:gd name="T24" fmla="*/ 45 w 89"/>
                <a:gd name="T25" fmla="*/ 40 h 45"/>
                <a:gd name="T26" fmla="*/ 50 w 89"/>
                <a:gd name="T27" fmla="*/ 41 h 45"/>
                <a:gd name="T28" fmla="*/ 53 w 89"/>
                <a:gd name="T29" fmla="*/ 42 h 45"/>
                <a:gd name="T30" fmla="*/ 58 w 89"/>
                <a:gd name="T31" fmla="*/ 44 h 45"/>
                <a:gd name="T32" fmla="*/ 58 w 89"/>
                <a:gd name="T33" fmla="*/ 44 h 45"/>
                <a:gd name="T34" fmla="*/ 68 w 89"/>
                <a:gd name="T35" fmla="*/ 43 h 45"/>
                <a:gd name="T36" fmla="*/ 70 w 89"/>
                <a:gd name="T37" fmla="*/ 42 h 45"/>
                <a:gd name="T38" fmla="*/ 76 w 89"/>
                <a:gd name="T39" fmla="*/ 35 h 45"/>
                <a:gd name="T40" fmla="*/ 76 w 89"/>
                <a:gd name="T41" fmla="*/ 35 h 45"/>
                <a:gd name="T42" fmla="*/ 86 w 89"/>
                <a:gd name="T43" fmla="*/ 17 h 45"/>
                <a:gd name="T44" fmla="*/ 89 w 89"/>
                <a:gd name="T45" fmla="*/ 2 h 45"/>
                <a:gd name="T46" fmla="*/ 89 w 89"/>
                <a:gd name="T47" fmla="*/ 0 h 45"/>
                <a:gd name="T48" fmla="*/ 0 w 89"/>
                <a:gd name="T4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9" h="45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7"/>
                    <a:pt x="2" y="12"/>
                    <a:pt x="3" y="17"/>
                  </a:cubicBezTo>
                  <a:cubicBezTo>
                    <a:pt x="5" y="23"/>
                    <a:pt x="9" y="29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8"/>
                    <a:pt x="17" y="40"/>
                    <a:pt x="19" y="42"/>
                  </a:cubicBezTo>
                  <a:cubicBezTo>
                    <a:pt x="20" y="42"/>
                    <a:pt x="20" y="42"/>
                    <a:pt x="21" y="43"/>
                  </a:cubicBezTo>
                  <a:cubicBezTo>
                    <a:pt x="24" y="45"/>
                    <a:pt x="27" y="45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3" y="44"/>
                    <a:pt x="34" y="43"/>
                    <a:pt x="36" y="42"/>
                  </a:cubicBezTo>
                  <a:cubicBezTo>
                    <a:pt x="37" y="42"/>
                    <a:pt x="38" y="42"/>
                    <a:pt x="39" y="41"/>
                  </a:cubicBezTo>
                  <a:cubicBezTo>
                    <a:pt x="41" y="41"/>
                    <a:pt x="44" y="40"/>
                    <a:pt x="44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7" y="40"/>
                    <a:pt x="48" y="41"/>
                    <a:pt x="50" y="41"/>
                  </a:cubicBezTo>
                  <a:cubicBezTo>
                    <a:pt x="51" y="42"/>
                    <a:pt x="52" y="42"/>
                    <a:pt x="53" y="42"/>
                  </a:cubicBezTo>
                  <a:cubicBezTo>
                    <a:pt x="55" y="43"/>
                    <a:pt x="56" y="44"/>
                    <a:pt x="58" y="44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62" y="45"/>
                    <a:pt x="65" y="45"/>
                    <a:pt x="68" y="43"/>
                  </a:cubicBezTo>
                  <a:cubicBezTo>
                    <a:pt x="69" y="42"/>
                    <a:pt x="69" y="42"/>
                    <a:pt x="70" y="42"/>
                  </a:cubicBezTo>
                  <a:cubicBezTo>
                    <a:pt x="72" y="40"/>
                    <a:pt x="74" y="38"/>
                    <a:pt x="76" y="35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80" y="29"/>
                    <a:pt x="83" y="23"/>
                    <a:pt x="86" y="17"/>
                  </a:cubicBezTo>
                  <a:cubicBezTo>
                    <a:pt x="87" y="12"/>
                    <a:pt x="89" y="7"/>
                    <a:pt x="89" y="2"/>
                  </a:cubicBezTo>
                  <a:cubicBezTo>
                    <a:pt x="89" y="0"/>
                    <a:pt x="89" y="0"/>
                    <a:pt x="8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6" name="Freeform 233"/>
            <p:cNvSpPr/>
            <p:nvPr/>
          </p:nvSpPr>
          <p:spPr bwMode="auto">
            <a:xfrm>
              <a:off x="4129088" y="5675313"/>
              <a:ext cx="258763" cy="292100"/>
            </a:xfrm>
            <a:custGeom>
              <a:avLst/>
              <a:gdLst>
                <a:gd name="T0" fmla="*/ 8 w 69"/>
                <a:gd name="T1" fmla="*/ 2 h 78"/>
                <a:gd name="T2" fmla="*/ 25 w 69"/>
                <a:gd name="T3" fmla="*/ 12 h 78"/>
                <a:gd name="T4" fmla="*/ 31 w 69"/>
                <a:gd name="T5" fmla="*/ 21 h 78"/>
                <a:gd name="T6" fmla="*/ 63 w 69"/>
                <a:gd name="T7" fmla="*/ 15 h 78"/>
                <a:gd name="T8" fmla="*/ 67 w 69"/>
                <a:gd name="T9" fmla="*/ 22 h 78"/>
                <a:gd name="T10" fmla="*/ 40 w 69"/>
                <a:gd name="T11" fmla="*/ 34 h 78"/>
                <a:gd name="T12" fmla="*/ 49 w 69"/>
                <a:gd name="T13" fmla="*/ 47 h 78"/>
                <a:gd name="T14" fmla="*/ 64 w 69"/>
                <a:gd name="T15" fmla="*/ 48 h 78"/>
                <a:gd name="T16" fmla="*/ 69 w 69"/>
                <a:gd name="T17" fmla="*/ 55 h 78"/>
                <a:gd name="T18" fmla="*/ 47 w 69"/>
                <a:gd name="T19" fmla="*/ 61 h 78"/>
                <a:gd name="T20" fmla="*/ 34 w 69"/>
                <a:gd name="T21" fmla="*/ 78 h 78"/>
                <a:gd name="T22" fmla="*/ 30 w 69"/>
                <a:gd name="T23" fmla="*/ 71 h 78"/>
                <a:gd name="T24" fmla="*/ 35 w 69"/>
                <a:gd name="T25" fmla="*/ 57 h 78"/>
                <a:gd name="T26" fmla="*/ 26 w 69"/>
                <a:gd name="T27" fmla="*/ 43 h 78"/>
                <a:gd name="T28" fmla="*/ 5 w 69"/>
                <a:gd name="T29" fmla="*/ 64 h 78"/>
                <a:gd name="T30" fmla="*/ 0 w 69"/>
                <a:gd name="T31" fmla="*/ 57 h 78"/>
                <a:gd name="T32" fmla="*/ 17 w 69"/>
                <a:gd name="T33" fmla="*/ 31 h 78"/>
                <a:gd name="T34" fmla="*/ 11 w 69"/>
                <a:gd name="T35" fmla="*/ 21 h 78"/>
                <a:gd name="T36" fmla="*/ 8 w 69"/>
                <a:gd name="T3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78">
                  <a:moveTo>
                    <a:pt x="8" y="2"/>
                  </a:moveTo>
                  <a:cubicBezTo>
                    <a:pt x="12" y="0"/>
                    <a:pt x="22" y="8"/>
                    <a:pt x="25" y="1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8" y="17"/>
                    <a:pt x="5" y="5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7" name="Freeform 234"/>
            <p:cNvSpPr/>
            <p:nvPr/>
          </p:nvSpPr>
          <p:spPr bwMode="auto">
            <a:xfrm>
              <a:off x="3213100" y="5527675"/>
              <a:ext cx="115888" cy="338138"/>
            </a:xfrm>
            <a:custGeom>
              <a:avLst/>
              <a:gdLst>
                <a:gd name="T0" fmla="*/ 4 w 31"/>
                <a:gd name="T1" fmla="*/ 10 h 90"/>
                <a:gd name="T2" fmla="*/ 1 w 31"/>
                <a:gd name="T3" fmla="*/ 21 h 90"/>
                <a:gd name="T4" fmla="*/ 3 w 31"/>
                <a:gd name="T5" fmla="*/ 31 h 90"/>
                <a:gd name="T6" fmla="*/ 11 w 31"/>
                <a:gd name="T7" fmla="*/ 41 h 90"/>
                <a:gd name="T8" fmla="*/ 11 w 31"/>
                <a:gd name="T9" fmla="*/ 90 h 90"/>
                <a:gd name="T10" fmla="*/ 20 w 31"/>
                <a:gd name="T11" fmla="*/ 90 h 90"/>
                <a:gd name="T12" fmla="*/ 20 w 31"/>
                <a:gd name="T13" fmla="*/ 41 h 90"/>
                <a:gd name="T14" fmla="*/ 29 w 31"/>
                <a:gd name="T15" fmla="*/ 31 h 90"/>
                <a:gd name="T16" fmla="*/ 31 w 31"/>
                <a:gd name="T17" fmla="*/ 21 h 90"/>
                <a:gd name="T18" fmla="*/ 28 w 31"/>
                <a:gd name="T19" fmla="*/ 10 h 90"/>
                <a:gd name="T20" fmla="*/ 21 w 31"/>
                <a:gd name="T21" fmla="*/ 0 h 90"/>
                <a:gd name="T22" fmla="*/ 23 w 31"/>
                <a:gd name="T23" fmla="*/ 21 h 90"/>
                <a:gd name="T24" fmla="*/ 20 w 31"/>
                <a:gd name="T25" fmla="*/ 21 h 90"/>
                <a:gd name="T26" fmla="*/ 18 w 31"/>
                <a:gd name="T27" fmla="*/ 0 h 90"/>
                <a:gd name="T28" fmla="*/ 16 w 31"/>
                <a:gd name="T29" fmla="*/ 0 h 90"/>
                <a:gd name="T30" fmla="*/ 14 w 31"/>
                <a:gd name="T31" fmla="*/ 0 h 90"/>
                <a:gd name="T32" fmla="*/ 11 w 31"/>
                <a:gd name="T33" fmla="*/ 21 h 90"/>
                <a:gd name="T34" fmla="*/ 8 w 31"/>
                <a:gd name="T35" fmla="*/ 21 h 90"/>
                <a:gd name="T36" fmla="*/ 11 w 31"/>
                <a:gd name="T37" fmla="*/ 0 h 90"/>
                <a:gd name="T38" fmla="*/ 4 w 31"/>
                <a:gd name="T39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90">
                  <a:moveTo>
                    <a:pt x="4" y="10"/>
                  </a:moveTo>
                  <a:cubicBezTo>
                    <a:pt x="3" y="14"/>
                    <a:pt x="1" y="18"/>
                    <a:pt x="1" y="21"/>
                  </a:cubicBezTo>
                  <a:cubicBezTo>
                    <a:pt x="0" y="25"/>
                    <a:pt x="1" y="28"/>
                    <a:pt x="3" y="31"/>
                  </a:cubicBezTo>
                  <a:cubicBezTo>
                    <a:pt x="5" y="34"/>
                    <a:pt x="8" y="39"/>
                    <a:pt x="11" y="41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4" y="39"/>
                    <a:pt x="27" y="34"/>
                    <a:pt x="29" y="31"/>
                  </a:cubicBezTo>
                  <a:cubicBezTo>
                    <a:pt x="31" y="28"/>
                    <a:pt x="31" y="25"/>
                    <a:pt x="31" y="21"/>
                  </a:cubicBezTo>
                  <a:cubicBezTo>
                    <a:pt x="31" y="18"/>
                    <a:pt x="29" y="14"/>
                    <a:pt x="28" y="10"/>
                  </a:cubicBezTo>
                  <a:cubicBezTo>
                    <a:pt x="27" y="7"/>
                    <a:pt x="25" y="0"/>
                    <a:pt x="21" y="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5" y="7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8" name="Freeform 235"/>
            <p:cNvSpPr/>
            <p:nvPr/>
          </p:nvSpPr>
          <p:spPr bwMode="auto">
            <a:xfrm>
              <a:off x="3367088" y="5521325"/>
              <a:ext cx="123825" cy="344488"/>
            </a:xfrm>
            <a:custGeom>
              <a:avLst/>
              <a:gdLst>
                <a:gd name="T0" fmla="*/ 21 w 33"/>
                <a:gd name="T1" fmla="*/ 92 h 92"/>
                <a:gd name="T2" fmla="*/ 21 w 33"/>
                <a:gd name="T3" fmla="*/ 44 h 92"/>
                <a:gd name="T4" fmla="*/ 33 w 33"/>
                <a:gd name="T5" fmla="*/ 24 h 92"/>
                <a:gd name="T6" fmla="*/ 17 w 33"/>
                <a:gd name="T7" fmla="*/ 0 h 92"/>
                <a:gd name="T8" fmla="*/ 0 w 33"/>
                <a:gd name="T9" fmla="*/ 24 h 92"/>
                <a:gd name="T10" fmla="*/ 12 w 33"/>
                <a:gd name="T11" fmla="*/ 44 h 92"/>
                <a:gd name="T12" fmla="*/ 12 w 33"/>
                <a:gd name="T13" fmla="*/ 92 h 92"/>
                <a:gd name="T14" fmla="*/ 21 w 33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92">
                  <a:moveTo>
                    <a:pt x="21" y="92"/>
                  </a:moveTo>
                  <a:cubicBezTo>
                    <a:pt x="21" y="44"/>
                    <a:pt x="21" y="44"/>
                    <a:pt x="21" y="44"/>
                  </a:cubicBezTo>
                  <a:cubicBezTo>
                    <a:pt x="28" y="41"/>
                    <a:pt x="33" y="34"/>
                    <a:pt x="33" y="24"/>
                  </a:cubicBezTo>
                  <a:cubicBezTo>
                    <a:pt x="33" y="13"/>
                    <a:pt x="26" y="0"/>
                    <a:pt x="17" y="0"/>
                  </a:cubicBezTo>
                  <a:cubicBezTo>
                    <a:pt x="7" y="0"/>
                    <a:pt x="0" y="13"/>
                    <a:pt x="0" y="24"/>
                  </a:cubicBezTo>
                  <a:cubicBezTo>
                    <a:pt x="0" y="33"/>
                    <a:pt x="5" y="41"/>
                    <a:pt x="12" y="44"/>
                  </a:cubicBezTo>
                  <a:cubicBezTo>
                    <a:pt x="12" y="92"/>
                    <a:pt x="12" y="92"/>
                    <a:pt x="12" y="92"/>
                  </a:cubicBezTo>
                  <a:lnTo>
                    <a:pt x="2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9" name="Oval 236"/>
            <p:cNvSpPr>
              <a:spLocks noChangeArrowheads="1"/>
            </p:cNvSpPr>
            <p:nvPr/>
          </p:nvSpPr>
          <p:spPr bwMode="auto">
            <a:xfrm>
              <a:off x="3724275" y="6403975"/>
              <a:ext cx="168275" cy="168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0" name="Rectangle 237"/>
            <p:cNvSpPr>
              <a:spLocks noChangeArrowheads="1"/>
            </p:cNvSpPr>
            <p:nvPr/>
          </p:nvSpPr>
          <p:spPr bwMode="auto">
            <a:xfrm>
              <a:off x="3798888" y="6362700"/>
              <a:ext cx="19050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1" name="Rectangle 239"/>
            <p:cNvSpPr>
              <a:spLocks noChangeArrowheads="1"/>
            </p:cNvSpPr>
            <p:nvPr/>
          </p:nvSpPr>
          <p:spPr bwMode="auto">
            <a:xfrm>
              <a:off x="3903663" y="6478588"/>
              <a:ext cx="3016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2" name="Rectangle 240"/>
            <p:cNvSpPr>
              <a:spLocks noChangeArrowheads="1"/>
            </p:cNvSpPr>
            <p:nvPr/>
          </p:nvSpPr>
          <p:spPr bwMode="auto">
            <a:xfrm>
              <a:off x="3798888" y="6583363"/>
              <a:ext cx="19050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3" name="Rectangle 241"/>
            <p:cNvSpPr>
              <a:spLocks noChangeArrowheads="1"/>
            </p:cNvSpPr>
            <p:nvPr/>
          </p:nvSpPr>
          <p:spPr bwMode="auto">
            <a:xfrm>
              <a:off x="3683000" y="6478588"/>
              <a:ext cx="3016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Freeform 242"/>
            <p:cNvSpPr/>
            <p:nvPr/>
          </p:nvSpPr>
          <p:spPr bwMode="auto">
            <a:xfrm>
              <a:off x="3870325" y="6392863"/>
              <a:ext cx="33338" cy="33338"/>
            </a:xfrm>
            <a:custGeom>
              <a:avLst/>
              <a:gdLst>
                <a:gd name="T0" fmla="*/ 21 w 21"/>
                <a:gd name="T1" fmla="*/ 9 h 21"/>
                <a:gd name="T2" fmla="*/ 9 w 21"/>
                <a:gd name="T3" fmla="*/ 21 h 21"/>
                <a:gd name="T4" fmla="*/ 0 w 21"/>
                <a:gd name="T5" fmla="*/ 11 h 21"/>
                <a:gd name="T6" fmla="*/ 12 w 21"/>
                <a:gd name="T7" fmla="*/ 0 h 21"/>
                <a:gd name="T8" fmla="*/ 21 w 21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1" y="9"/>
                  </a:moveTo>
                  <a:lnTo>
                    <a:pt x="9" y="21"/>
                  </a:lnTo>
                  <a:lnTo>
                    <a:pt x="0" y="11"/>
                  </a:lnTo>
                  <a:lnTo>
                    <a:pt x="12" y="0"/>
                  </a:lnTo>
                  <a:lnTo>
                    <a:pt x="2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5" name="Freeform 243"/>
            <p:cNvSpPr/>
            <p:nvPr/>
          </p:nvSpPr>
          <p:spPr bwMode="auto">
            <a:xfrm>
              <a:off x="3870325" y="6550025"/>
              <a:ext cx="33338" cy="33338"/>
            </a:xfrm>
            <a:custGeom>
              <a:avLst/>
              <a:gdLst>
                <a:gd name="T0" fmla="*/ 9 w 21"/>
                <a:gd name="T1" fmla="*/ 0 h 21"/>
                <a:gd name="T2" fmla="*/ 21 w 21"/>
                <a:gd name="T3" fmla="*/ 12 h 21"/>
                <a:gd name="T4" fmla="*/ 12 w 21"/>
                <a:gd name="T5" fmla="*/ 21 h 21"/>
                <a:gd name="T6" fmla="*/ 0 w 21"/>
                <a:gd name="T7" fmla="*/ 9 h 21"/>
                <a:gd name="T8" fmla="*/ 9 w 2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9" y="0"/>
                  </a:moveTo>
                  <a:lnTo>
                    <a:pt x="21" y="12"/>
                  </a:lnTo>
                  <a:lnTo>
                    <a:pt x="12" y="21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6" name="Freeform 244"/>
            <p:cNvSpPr/>
            <p:nvPr/>
          </p:nvSpPr>
          <p:spPr bwMode="auto">
            <a:xfrm>
              <a:off x="3713163" y="6550025"/>
              <a:ext cx="33338" cy="33338"/>
            </a:xfrm>
            <a:custGeom>
              <a:avLst/>
              <a:gdLst>
                <a:gd name="T0" fmla="*/ 11 w 21"/>
                <a:gd name="T1" fmla="*/ 0 h 21"/>
                <a:gd name="T2" fmla="*/ 21 w 21"/>
                <a:gd name="T3" fmla="*/ 9 h 21"/>
                <a:gd name="T4" fmla="*/ 9 w 21"/>
                <a:gd name="T5" fmla="*/ 21 h 21"/>
                <a:gd name="T6" fmla="*/ 0 w 21"/>
                <a:gd name="T7" fmla="*/ 12 h 21"/>
                <a:gd name="T8" fmla="*/ 11 w 2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lnTo>
                    <a:pt x="21" y="9"/>
                  </a:lnTo>
                  <a:lnTo>
                    <a:pt x="9" y="21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7" name="Freeform 245"/>
            <p:cNvSpPr/>
            <p:nvPr/>
          </p:nvSpPr>
          <p:spPr bwMode="auto">
            <a:xfrm>
              <a:off x="3713163" y="6392863"/>
              <a:ext cx="33338" cy="33338"/>
            </a:xfrm>
            <a:custGeom>
              <a:avLst/>
              <a:gdLst>
                <a:gd name="T0" fmla="*/ 21 w 21"/>
                <a:gd name="T1" fmla="*/ 11 h 21"/>
                <a:gd name="T2" fmla="*/ 11 w 21"/>
                <a:gd name="T3" fmla="*/ 21 h 21"/>
                <a:gd name="T4" fmla="*/ 0 w 21"/>
                <a:gd name="T5" fmla="*/ 9 h 21"/>
                <a:gd name="T6" fmla="*/ 9 w 21"/>
                <a:gd name="T7" fmla="*/ 0 h 21"/>
                <a:gd name="T8" fmla="*/ 21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1" y="11"/>
                  </a:moveTo>
                  <a:lnTo>
                    <a:pt x="11" y="21"/>
                  </a:lnTo>
                  <a:lnTo>
                    <a:pt x="0" y="9"/>
                  </a:lnTo>
                  <a:lnTo>
                    <a:pt x="9" y="0"/>
                  </a:lnTo>
                  <a:lnTo>
                    <a:pt x="2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8" name="Freeform 246"/>
            <p:cNvSpPr/>
            <p:nvPr/>
          </p:nvSpPr>
          <p:spPr bwMode="auto">
            <a:xfrm>
              <a:off x="3836988" y="6365875"/>
              <a:ext cx="28575" cy="38100"/>
            </a:xfrm>
            <a:custGeom>
              <a:avLst/>
              <a:gdLst>
                <a:gd name="T0" fmla="*/ 18 w 18"/>
                <a:gd name="T1" fmla="*/ 5 h 24"/>
                <a:gd name="T2" fmla="*/ 11 w 18"/>
                <a:gd name="T3" fmla="*/ 24 h 24"/>
                <a:gd name="T4" fmla="*/ 0 w 18"/>
                <a:gd name="T5" fmla="*/ 19 h 24"/>
                <a:gd name="T6" fmla="*/ 7 w 18"/>
                <a:gd name="T7" fmla="*/ 0 h 24"/>
                <a:gd name="T8" fmla="*/ 18 w 18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4">
                  <a:moveTo>
                    <a:pt x="18" y="5"/>
                  </a:moveTo>
                  <a:lnTo>
                    <a:pt x="11" y="24"/>
                  </a:lnTo>
                  <a:lnTo>
                    <a:pt x="0" y="19"/>
                  </a:lnTo>
                  <a:lnTo>
                    <a:pt x="7" y="0"/>
                  </a:lnTo>
                  <a:lnTo>
                    <a:pt x="18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9" name="Freeform 247"/>
            <p:cNvSpPr/>
            <p:nvPr/>
          </p:nvSpPr>
          <p:spPr bwMode="auto">
            <a:xfrm>
              <a:off x="3892550" y="6516688"/>
              <a:ext cx="38100" cy="30163"/>
            </a:xfrm>
            <a:custGeom>
              <a:avLst/>
              <a:gdLst>
                <a:gd name="T0" fmla="*/ 5 w 24"/>
                <a:gd name="T1" fmla="*/ 0 h 19"/>
                <a:gd name="T2" fmla="*/ 24 w 24"/>
                <a:gd name="T3" fmla="*/ 7 h 19"/>
                <a:gd name="T4" fmla="*/ 19 w 24"/>
                <a:gd name="T5" fmla="*/ 19 h 19"/>
                <a:gd name="T6" fmla="*/ 0 w 24"/>
                <a:gd name="T7" fmla="*/ 11 h 19"/>
                <a:gd name="T8" fmla="*/ 5 w 24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9">
                  <a:moveTo>
                    <a:pt x="5" y="0"/>
                  </a:moveTo>
                  <a:lnTo>
                    <a:pt x="24" y="7"/>
                  </a:lnTo>
                  <a:lnTo>
                    <a:pt x="19" y="19"/>
                  </a:lnTo>
                  <a:lnTo>
                    <a:pt x="0" y="11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0" name="Freeform 248"/>
            <p:cNvSpPr/>
            <p:nvPr/>
          </p:nvSpPr>
          <p:spPr bwMode="auto">
            <a:xfrm>
              <a:off x="3749675" y="6572250"/>
              <a:ext cx="33338" cy="38100"/>
            </a:xfrm>
            <a:custGeom>
              <a:avLst/>
              <a:gdLst>
                <a:gd name="T0" fmla="*/ 21 w 21"/>
                <a:gd name="T1" fmla="*/ 5 h 24"/>
                <a:gd name="T2" fmla="*/ 12 w 21"/>
                <a:gd name="T3" fmla="*/ 24 h 24"/>
                <a:gd name="T4" fmla="*/ 0 w 21"/>
                <a:gd name="T5" fmla="*/ 19 h 24"/>
                <a:gd name="T6" fmla="*/ 7 w 21"/>
                <a:gd name="T7" fmla="*/ 0 h 24"/>
                <a:gd name="T8" fmla="*/ 21 w 21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21" y="5"/>
                  </a:moveTo>
                  <a:lnTo>
                    <a:pt x="12" y="24"/>
                  </a:lnTo>
                  <a:lnTo>
                    <a:pt x="0" y="19"/>
                  </a:lnTo>
                  <a:lnTo>
                    <a:pt x="7" y="0"/>
                  </a:lnTo>
                  <a:lnTo>
                    <a:pt x="2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1" name="Freeform 249"/>
            <p:cNvSpPr/>
            <p:nvPr/>
          </p:nvSpPr>
          <p:spPr bwMode="auto">
            <a:xfrm>
              <a:off x="3686175" y="6429375"/>
              <a:ext cx="38100" cy="30163"/>
            </a:xfrm>
            <a:custGeom>
              <a:avLst/>
              <a:gdLst>
                <a:gd name="T0" fmla="*/ 19 w 24"/>
                <a:gd name="T1" fmla="*/ 19 h 19"/>
                <a:gd name="T2" fmla="*/ 0 w 24"/>
                <a:gd name="T3" fmla="*/ 12 h 19"/>
                <a:gd name="T4" fmla="*/ 7 w 24"/>
                <a:gd name="T5" fmla="*/ 0 h 19"/>
                <a:gd name="T6" fmla="*/ 24 w 24"/>
                <a:gd name="T7" fmla="*/ 7 h 19"/>
                <a:gd name="T8" fmla="*/ 19 w 2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9">
                  <a:moveTo>
                    <a:pt x="19" y="19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24" y="7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2" name="Freeform 250"/>
            <p:cNvSpPr/>
            <p:nvPr/>
          </p:nvSpPr>
          <p:spPr bwMode="auto">
            <a:xfrm>
              <a:off x="3892550" y="6429375"/>
              <a:ext cx="38100" cy="30163"/>
            </a:xfrm>
            <a:custGeom>
              <a:avLst/>
              <a:gdLst>
                <a:gd name="T0" fmla="*/ 0 w 24"/>
                <a:gd name="T1" fmla="*/ 7 h 19"/>
                <a:gd name="T2" fmla="*/ 19 w 24"/>
                <a:gd name="T3" fmla="*/ 0 h 19"/>
                <a:gd name="T4" fmla="*/ 24 w 24"/>
                <a:gd name="T5" fmla="*/ 12 h 19"/>
                <a:gd name="T6" fmla="*/ 5 w 24"/>
                <a:gd name="T7" fmla="*/ 19 h 19"/>
                <a:gd name="T8" fmla="*/ 0 w 24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9">
                  <a:moveTo>
                    <a:pt x="0" y="7"/>
                  </a:moveTo>
                  <a:lnTo>
                    <a:pt x="19" y="0"/>
                  </a:lnTo>
                  <a:lnTo>
                    <a:pt x="24" y="12"/>
                  </a:lnTo>
                  <a:lnTo>
                    <a:pt x="5" y="19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3" name="Freeform 251"/>
            <p:cNvSpPr/>
            <p:nvPr/>
          </p:nvSpPr>
          <p:spPr bwMode="auto">
            <a:xfrm>
              <a:off x="3836988" y="6572250"/>
              <a:ext cx="28575" cy="38100"/>
            </a:xfrm>
            <a:custGeom>
              <a:avLst/>
              <a:gdLst>
                <a:gd name="T0" fmla="*/ 18 w 18"/>
                <a:gd name="T1" fmla="*/ 17 h 24"/>
                <a:gd name="T2" fmla="*/ 7 w 18"/>
                <a:gd name="T3" fmla="*/ 24 h 24"/>
                <a:gd name="T4" fmla="*/ 0 w 18"/>
                <a:gd name="T5" fmla="*/ 5 h 24"/>
                <a:gd name="T6" fmla="*/ 11 w 18"/>
                <a:gd name="T7" fmla="*/ 0 h 24"/>
                <a:gd name="T8" fmla="*/ 18 w 18"/>
                <a:gd name="T9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4">
                  <a:moveTo>
                    <a:pt x="18" y="17"/>
                  </a:moveTo>
                  <a:lnTo>
                    <a:pt x="7" y="24"/>
                  </a:lnTo>
                  <a:lnTo>
                    <a:pt x="0" y="5"/>
                  </a:lnTo>
                  <a:lnTo>
                    <a:pt x="11" y="0"/>
                  </a:ln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4" name="Freeform 252"/>
            <p:cNvSpPr/>
            <p:nvPr/>
          </p:nvSpPr>
          <p:spPr bwMode="auto">
            <a:xfrm>
              <a:off x="3686175" y="6516688"/>
              <a:ext cx="38100" cy="30163"/>
            </a:xfrm>
            <a:custGeom>
              <a:avLst/>
              <a:gdLst>
                <a:gd name="T0" fmla="*/ 24 w 24"/>
                <a:gd name="T1" fmla="*/ 11 h 19"/>
                <a:gd name="T2" fmla="*/ 7 w 24"/>
                <a:gd name="T3" fmla="*/ 19 h 19"/>
                <a:gd name="T4" fmla="*/ 0 w 24"/>
                <a:gd name="T5" fmla="*/ 7 h 19"/>
                <a:gd name="T6" fmla="*/ 19 w 24"/>
                <a:gd name="T7" fmla="*/ 0 h 19"/>
                <a:gd name="T8" fmla="*/ 24 w 24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9">
                  <a:moveTo>
                    <a:pt x="24" y="11"/>
                  </a:moveTo>
                  <a:lnTo>
                    <a:pt x="7" y="19"/>
                  </a:lnTo>
                  <a:lnTo>
                    <a:pt x="0" y="7"/>
                  </a:lnTo>
                  <a:lnTo>
                    <a:pt x="19" y="0"/>
                  </a:lnTo>
                  <a:lnTo>
                    <a:pt x="24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5" name="Freeform 253"/>
            <p:cNvSpPr/>
            <p:nvPr/>
          </p:nvSpPr>
          <p:spPr bwMode="auto">
            <a:xfrm>
              <a:off x="3749675" y="6365875"/>
              <a:ext cx="30163" cy="38100"/>
            </a:xfrm>
            <a:custGeom>
              <a:avLst/>
              <a:gdLst>
                <a:gd name="T0" fmla="*/ 19 w 19"/>
                <a:gd name="T1" fmla="*/ 19 h 24"/>
                <a:gd name="T2" fmla="*/ 7 w 19"/>
                <a:gd name="T3" fmla="*/ 24 h 24"/>
                <a:gd name="T4" fmla="*/ 0 w 19"/>
                <a:gd name="T5" fmla="*/ 7 h 24"/>
                <a:gd name="T6" fmla="*/ 12 w 19"/>
                <a:gd name="T7" fmla="*/ 0 h 24"/>
                <a:gd name="T8" fmla="*/ 19 w 19"/>
                <a:gd name="T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4">
                  <a:moveTo>
                    <a:pt x="19" y="19"/>
                  </a:moveTo>
                  <a:lnTo>
                    <a:pt x="7" y="24"/>
                  </a:lnTo>
                  <a:lnTo>
                    <a:pt x="0" y="7"/>
                  </a:lnTo>
                  <a:lnTo>
                    <a:pt x="12" y="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5507" y="0"/>
            <a:ext cx="6775282" cy="4448248"/>
            <a:chOff x="295275" y="0"/>
            <a:chExt cx="10628313" cy="7366000"/>
          </a:xfrm>
          <a:solidFill>
            <a:schemeClr val="accent2"/>
          </a:solidFill>
        </p:grpSpPr>
        <p:sp>
          <p:nvSpPr>
            <p:cNvPr id="127" name="Freeform 257"/>
            <p:cNvSpPr/>
            <p:nvPr/>
          </p:nvSpPr>
          <p:spPr bwMode="auto">
            <a:xfrm>
              <a:off x="3749675" y="6727825"/>
              <a:ext cx="247650" cy="427038"/>
            </a:xfrm>
            <a:custGeom>
              <a:avLst/>
              <a:gdLst>
                <a:gd name="T0" fmla="*/ 0 w 66"/>
                <a:gd name="T1" fmla="*/ 79 h 114"/>
                <a:gd name="T2" fmla="*/ 0 w 66"/>
                <a:gd name="T3" fmla="*/ 95 h 114"/>
                <a:gd name="T4" fmla="*/ 19 w 66"/>
                <a:gd name="T5" fmla="*/ 114 h 114"/>
                <a:gd name="T6" fmla="*/ 47 w 66"/>
                <a:gd name="T7" fmla="*/ 114 h 114"/>
                <a:gd name="T8" fmla="*/ 66 w 66"/>
                <a:gd name="T9" fmla="*/ 95 h 114"/>
                <a:gd name="T10" fmla="*/ 66 w 66"/>
                <a:gd name="T11" fmla="*/ 79 h 114"/>
                <a:gd name="T12" fmla="*/ 42 w 66"/>
                <a:gd name="T13" fmla="*/ 79 h 114"/>
                <a:gd name="T14" fmla="*/ 42 w 66"/>
                <a:gd name="T15" fmla="*/ 65 h 114"/>
                <a:gd name="T16" fmla="*/ 66 w 66"/>
                <a:gd name="T17" fmla="*/ 65 h 114"/>
                <a:gd name="T18" fmla="*/ 66 w 66"/>
                <a:gd name="T19" fmla="*/ 43 h 114"/>
                <a:gd name="T20" fmla="*/ 42 w 66"/>
                <a:gd name="T21" fmla="*/ 43 h 114"/>
                <a:gd name="T22" fmla="*/ 42 w 66"/>
                <a:gd name="T23" fmla="*/ 29 h 114"/>
                <a:gd name="T24" fmla="*/ 66 w 66"/>
                <a:gd name="T25" fmla="*/ 29 h 114"/>
                <a:gd name="T26" fmla="*/ 66 w 66"/>
                <a:gd name="T27" fmla="*/ 19 h 114"/>
                <a:gd name="T28" fmla="*/ 47 w 66"/>
                <a:gd name="T29" fmla="*/ 0 h 114"/>
                <a:gd name="T30" fmla="*/ 19 w 66"/>
                <a:gd name="T31" fmla="*/ 0 h 114"/>
                <a:gd name="T32" fmla="*/ 0 w 66"/>
                <a:gd name="T33" fmla="*/ 19 h 114"/>
                <a:gd name="T34" fmla="*/ 0 w 66"/>
                <a:gd name="T35" fmla="*/ 29 h 114"/>
                <a:gd name="T36" fmla="*/ 23 w 66"/>
                <a:gd name="T37" fmla="*/ 29 h 114"/>
                <a:gd name="T38" fmla="*/ 23 w 66"/>
                <a:gd name="T39" fmla="*/ 43 h 114"/>
                <a:gd name="T40" fmla="*/ 0 w 66"/>
                <a:gd name="T41" fmla="*/ 43 h 114"/>
                <a:gd name="T42" fmla="*/ 0 w 66"/>
                <a:gd name="T43" fmla="*/ 65 h 114"/>
                <a:gd name="T44" fmla="*/ 23 w 66"/>
                <a:gd name="T45" fmla="*/ 65 h 114"/>
                <a:gd name="T46" fmla="*/ 23 w 66"/>
                <a:gd name="T47" fmla="*/ 79 h 114"/>
                <a:gd name="T48" fmla="*/ 0 w 66"/>
                <a:gd name="T49" fmla="*/ 7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14">
                  <a:moveTo>
                    <a:pt x="0" y="79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105"/>
                    <a:pt x="8" y="114"/>
                    <a:pt x="19" y="114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58" y="114"/>
                    <a:pt x="66" y="105"/>
                    <a:pt x="66" y="95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9"/>
                    <a:pt x="58" y="0"/>
                    <a:pt x="4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79"/>
                    <a:pt x="23" y="79"/>
                    <a:pt x="23" y="79"/>
                  </a:cubicBezTo>
                  <a:lnTo>
                    <a:pt x="0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8" name="Freeform 258"/>
            <p:cNvSpPr/>
            <p:nvPr/>
          </p:nvSpPr>
          <p:spPr bwMode="auto">
            <a:xfrm>
              <a:off x="3675063" y="7105650"/>
              <a:ext cx="396875" cy="260350"/>
            </a:xfrm>
            <a:custGeom>
              <a:avLst/>
              <a:gdLst>
                <a:gd name="T0" fmla="*/ 0 w 106"/>
                <a:gd name="T1" fmla="*/ 3 h 69"/>
                <a:gd name="T2" fmla="*/ 35 w 106"/>
                <a:gd name="T3" fmla="*/ 33 h 69"/>
                <a:gd name="T4" fmla="*/ 46 w 106"/>
                <a:gd name="T5" fmla="*/ 33 h 69"/>
                <a:gd name="T6" fmla="*/ 46 w 106"/>
                <a:gd name="T7" fmla="*/ 55 h 69"/>
                <a:gd name="T8" fmla="*/ 32 w 106"/>
                <a:gd name="T9" fmla="*/ 55 h 69"/>
                <a:gd name="T10" fmla="*/ 32 w 106"/>
                <a:gd name="T11" fmla="*/ 69 h 69"/>
                <a:gd name="T12" fmla="*/ 74 w 106"/>
                <a:gd name="T13" fmla="*/ 69 h 69"/>
                <a:gd name="T14" fmla="*/ 74 w 106"/>
                <a:gd name="T15" fmla="*/ 55 h 69"/>
                <a:gd name="T16" fmla="*/ 60 w 106"/>
                <a:gd name="T17" fmla="*/ 55 h 69"/>
                <a:gd name="T18" fmla="*/ 60 w 106"/>
                <a:gd name="T19" fmla="*/ 33 h 69"/>
                <a:gd name="T20" fmla="*/ 71 w 106"/>
                <a:gd name="T21" fmla="*/ 33 h 69"/>
                <a:gd name="T22" fmla="*/ 106 w 106"/>
                <a:gd name="T23" fmla="*/ 3 h 69"/>
                <a:gd name="T24" fmla="*/ 92 w 106"/>
                <a:gd name="T25" fmla="*/ 0 h 69"/>
                <a:gd name="T26" fmla="*/ 71 w 106"/>
                <a:gd name="T27" fmla="*/ 19 h 69"/>
                <a:gd name="T28" fmla="*/ 35 w 106"/>
                <a:gd name="T29" fmla="*/ 19 h 69"/>
                <a:gd name="T30" fmla="*/ 14 w 106"/>
                <a:gd name="T31" fmla="*/ 0 h 69"/>
                <a:gd name="T32" fmla="*/ 0 w 106"/>
                <a:gd name="T33" fmla="*/ 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69">
                  <a:moveTo>
                    <a:pt x="0" y="3"/>
                  </a:moveTo>
                  <a:cubicBezTo>
                    <a:pt x="3" y="20"/>
                    <a:pt x="18" y="33"/>
                    <a:pt x="35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88" y="33"/>
                    <a:pt x="103" y="18"/>
                    <a:pt x="106" y="3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9"/>
                    <a:pt x="81" y="19"/>
                    <a:pt x="71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25" y="19"/>
                    <a:pt x="16" y="10"/>
                    <a:pt x="14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9" name="Freeform 259"/>
            <p:cNvSpPr/>
            <p:nvPr/>
          </p:nvSpPr>
          <p:spPr bwMode="auto">
            <a:xfrm>
              <a:off x="5307013" y="3019425"/>
              <a:ext cx="601663" cy="563563"/>
            </a:xfrm>
            <a:custGeom>
              <a:avLst/>
              <a:gdLst>
                <a:gd name="T0" fmla="*/ 27 w 160"/>
                <a:gd name="T1" fmla="*/ 150 h 150"/>
                <a:gd name="T2" fmla="*/ 55 w 160"/>
                <a:gd name="T3" fmla="*/ 123 h 150"/>
                <a:gd name="T4" fmla="*/ 55 w 160"/>
                <a:gd name="T5" fmla="*/ 123 h 150"/>
                <a:gd name="T6" fmla="*/ 55 w 160"/>
                <a:gd name="T7" fmla="*/ 34 h 150"/>
                <a:gd name="T8" fmla="*/ 143 w 160"/>
                <a:gd name="T9" fmla="*/ 34 h 150"/>
                <a:gd name="T10" fmla="*/ 143 w 160"/>
                <a:gd name="T11" fmla="*/ 97 h 150"/>
                <a:gd name="T12" fmla="*/ 132 w 160"/>
                <a:gd name="T13" fmla="*/ 96 h 150"/>
                <a:gd name="T14" fmla="*/ 105 w 160"/>
                <a:gd name="T15" fmla="*/ 123 h 150"/>
                <a:gd name="T16" fmla="*/ 132 w 160"/>
                <a:gd name="T17" fmla="*/ 150 h 150"/>
                <a:gd name="T18" fmla="*/ 160 w 160"/>
                <a:gd name="T19" fmla="*/ 123 h 150"/>
                <a:gd name="T20" fmla="*/ 160 w 160"/>
                <a:gd name="T21" fmla="*/ 123 h 150"/>
                <a:gd name="T22" fmla="*/ 160 w 160"/>
                <a:gd name="T23" fmla="*/ 123 h 150"/>
                <a:gd name="T24" fmla="*/ 160 w 160"/>
                <a:gd name="T25" fmla="*/ 34 h 150"/>
                <a:gd name="T26" fmla="*/ 160 w 160"/>
                <a:gd name="T27" fmla="*/ 0 h 150"/>
                <a:gd name="T28" fmla="*/ 143 w 160"/>
                <a:gd name="T29" fmla="*/ 0 h 150"/>
                <a:gd name="T30" fmla="*/ 55 w 160"/>
                <a:gd name="T31" fmla="*/ 0 h 150"/>
                <a:gd name="T32" fmla="*/ 37 w 160"/>
                <a:gd name="T33" fmla="*/ 0 h 150"/>
                <a:gd name="T34" fmla="*/ 37 w 160"/>
                <a:gd name="T35" fmla="*/ 34 h 150"/>
                <a:gd name="T36" fmla="*/ 37 w 160"/>
                <a:gd name="T37" fmla="*/ 97 h 150"/>
                <a:gd name="T38" fmla="*/ 27 w 160"/>
                <a:gd name="T39" fmla="*/ 96 h 150"/>
                <a:gd name="T40" fmla="*/ 0 w 160"/>
                <a:gd name="T41" fmla="*/ 123 h 150"/>
                <a:gd name="T42" fmla="*/ 27 w 160"/>
                <a:gd name="T4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0" h="150">
                  <a:moveTo>
                    <a:pt x="27" y="150"/>
                  </a:moveTo>
                  <a:cubicBezTo>
                    <a:pt x="42" y="150"/>
                    <a:pt x="55" y="138"/>
                    <a:pt x="55" y="123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143" y="34"/>
                    <a:pt x="143" y="34"/>
                    <a:pt x="143" y="34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139" y="96"/>
                    <a:pt x="136" y="96"/>
                    <a:pt x="132" y="96"/>
                  </a:cubicBezTo>
                  <a:cubicBezTo>
                    <a:pt x="117" y="96"/>
                    <a:pt x="105" y="108"/>
                    <a:pt x="105" y="123"/>
                  </a:cubicBezTo>
                  <a:cubicBezTo>
                    <a:pt x="105" y="138"/>
                    <a:pt x="117" y="150"/>
                    <a:pt x="132" y="150"/>
                  </a:cubicBezTo>
                  <a:cubicBezTo>
                    <a:pt x="147" y="150"/>
                    <a:pt x="160" y="138"/>
                    <a:pt x="160" y="123"/>
                  </a:cubicBezTo>
                  <a:cubicBezTo>
                    <a:pt x="160" y="123"/>
                    <a:pt x="160" y="123"/>
                    <a:pt x="160" y="123"/>
                  </a:cubicBezTo>
                  <a:cubicBezTo>
                    <a:pt x="160" y="123"/>
                    <a:pt x="160" y="123"/>
                    <a:pt x="160" y="123"/>
                  </a:cubicBezTo>
                  <a:cubicBezTo>
                    <a:pt x="160" y="34"/>
                    <a:pt x="160" y="34"/>
                    <a:pt x="160" y="34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4" y="96"/>
                    <a:pt x="31" y="96"/>
                    <a:pt x="27" y="96"/>
                  </a:cubicBezTo>
                  <a:cubicBezTo>
                    <a:pt x="12" y="96"/>
                    <a:pt x="0" y="108"/>
                    <a:pt x="0" y="123"/>
                  </a:cubicBezTo>
                  <a:cubicBezTo>
                    <a:pt x="0" y="138"/>
                    <a:pt x="12" y="150"/>
                    <a:pt x="27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0" name="Oval 260"/>
            <p:cNvSpPr>
              <a:spLocks noChangeArrowheads="1"/>
            </p:cNvSpPr>
            <p:nvPr/>
          </p:nvSpPr>
          <p:spPr bwMode="auto">
            <a:xfrm>
              <a:off x="2795588" y="2185988"/>
              <a:ext cx="139700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1" name="Freeform 261"/>
            <p:cNvSpPr/>
            <p:nvPr/>
          </p:nvSpPr>
          <p:spPr bwMode="auto">
            <a:xfrm>
              <a:off x="2693988" y="2351088"/>
              <a:ext cx="338138" cy="514350"/>
            </a:xfrm>
            <a:custGeom>
              <a:avLst/>
              <a:gdLst>
                <a:gd name="T0" fmla="*/ 38 w 213"/>
                <a:gd name="T1" fmla="*/ 59 h 324"/>
                <a:gd name="T2" fmla="*/ 50 w 213"/>
                <a:gd name="T3" fmla="*/ 59 h 324"/>
                <a:gd name="T4" fmla="*/ 50 w 213"/>
                <a:gd name="T5" fmla="*/ 166 h 324"/>
                <a:gd name="T6" fmla="*/ 50 w 213"/>
                <a:gd name="T7" fmla="*/ 166 h 324"/>
                <a:gd name="T8" fmla="*/ 50 w 213"/>
                <a:gd name="T9" fmla="*/ 324 h 324"/>
                <a:gd name="T10" fmla="*/ 100 w 213"/>
                <a:gd name="T11" fmla="*/ 324 h 324"/>
                <a:gd name="T12" fmla="*/ 100 w 213"/>
                <a:gd name="T13" fmla="*/ 154 h 324"/>
                <a:gd name="T14" fmla="*/ 116 w 213"/>
                <a:gd name="T15" fmla="*/ 154 h 324"/>
                <a:gd name="T16" fmla="*/ 116 w 213"/>
                <a:gd name="T17" fmla="*/ 324 h 324"/>
                <a:gd name="T18" fmla="*/ 166 w 213"/>
                <a:gd name="T19" fmla="*/ 324 h 324"/>
                <a:gd name="T20" fmla="*/ 166 w 213"/>
                <a:gd name="T21" fmla="*/ 154 h 324"/>
                <a:gd name="T22" fmla="*/ 166 w 213"/>
                <a:gd name="T23" fmla="*/ 154 h 324"/>
                <a:gd name="T24" fmla="*/ 166 w 213"/>
                <a:gd name="T25" fmla="*/ 59 h 324"/>
                <a:gd name="T26" fmla="*/ 178 w 213"/>
                <a:gd name="T27" fmla="*/ 59 h 324"/>
                <a:gd name="T28" fmla="*/ 178 w 213"/>
                <a:gd name="T29" fmla="*/ 154 h 324"/>
                <a:gd name="T30" fmla="*/ 213 w 213"/>
                <a:gd name="T31" fmla="*/ 154 h 324"/>
                <a:gd name="T32" fmla="*/ 213 w 213"/>
                <a:gd name="T33" fmla="*/ 0 h 324"/>
                <a:gd name="T34" fmla="*/ 0 w 213"/>
                <a:gd name="T35" fmla="*/ 0 h 324"/>
                <a:gd name="T36" fmla="*/ 0 w 213"/>
                <a:gd name="T37" fmla="*/ 154 h 324"/>
                <a:gd name="T38" fmla="*/ 38 w 213"/>
                <a:gd name="T39" fmla="*/ 154 h 324"/>
                <a:gd name="T40" fmla="*/ 38 w 213"/>
                <a:gd name="T41" fmla="*/ 59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3" h="324">
                  <a:moveTo>
                    <a:pt x="38" y="59"/>
                  </a:moveTo>
                  <a:lnTo>
                    <a:pt x="50" y="59"/>
                  </a:lnTo>
                  <a:lnTo>
                    <a:pt x="50" y="166"/>
                  </a:lnTo>
                  <a:lnTo>
                    <a:pt x="50" y="166"/>
                  </a:lnTo>
                  <a:lnTo>
                    <a:pt x="50" y="324"/>
                  </a:lnTo>
                  <a:lnTo>
                    <a:pt x="100" y="324"/>
                  </a:lnTo>
                  <a:lnTo>
                    <a:pt x="100" y="154"/>
                  </a:lnTo>
                  <a:lnTo>
                    <a:pt x="116" y="154"/>
                  </a:lnTo>
                  <a:lnTo>
                    <a:pt x="116" y="324"/>
                  </a:lnTo>
                  <a:lnTo>
                    <a:pt x="166" y="324"/>
                  </a:lnTo>
                  <a:lnTo>
                    <a:pt x="166" y="154"/>
                  </a:lnTo>
                  <a:lnTo>
                    <a:pt x="166" y="154"/>
                  </a:lnTo>
                  <a:lnTo>
                    <a:pt x="166" y="59"/>
                  </a:lnTo>
                  <a:lnTo>
                    <a:pt x="178" y="59"/>
                  </a:lnTo>
                  <a:lnTo>
                    <a:pt x="178" y="154"/>
                  </a:lnTo>
                  <a:lnTo>
                    <a:pt x="213" y="154"/>
                  </a:lnTo>
                  <a:lnTo>
                    <a:pt x="213" y="0"/>
                  </a:lnTo>
                  <a:lnTo>
                    <a:pt x="0" y="0"/>
                  </a:lnTo>
                  <a:lnTo>
                    <a:pt x="0" y="154"/>
                  </a:lnTo>
                  <a:lnTo>
                    <a:pt x="38" y="154"/>
                  </a:lnTo>
                  <a:lnTo>
                    <a:pt x="38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Oval 262"/>
            <p:cNvSpPr>
              <a:spLocks noChangeArrowheads="1"/>
            </p:cNvSpPr>
            <p:nvPr/>
          </p:nvSpPr>
          <p:spPr bwMode="auto">
            <a:xfrm>
              <a:off x="3175000" y="2185988"/>
              <a:ext cx="139700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Freeform 263"/>
            <p:cNvSpPr/>
            <p:nvPr/>
          </p:nvSpPr>
          <p:spPr bwMode="auto">
            <a:xfrm>
              <a:off x="3051175" y="2351088"/>
              <a:ext cx="387350" cy="514350"/>
            </a:xfrm>
            <a:custGeom>
              <a:avLst/>
              <a:gdLst>
                <a:gd name="T0" fmla="*/ 210 w 244"/>
                <a:gd name="T1" fmla="*/ 154 h 324"/>
                <a:gd name="T2" fmla="*/ 244 w 244"/>
                <a:gd name="T3" fmla="*/ 154 h 324"/>
                <a:gd name="T4" fmla="*/ 201 w 244"/>
                <a:gd name="T5" fmla="*/ 0 h 324"/>
                <a:gd name="T6" fmla="*/ 45 w 244"/>
                <a:gd name="T7" fmla="*/ 0 h 324"/>
                <a:gd name="T8" fmla="*/ 0 w 244"/>
                <a:gd name="T9" fmla="*/ 154 h 324"/>
                <a:gd name="T10" fmla="*/ 35 w 244"/>
                <a:gd name="T11" fmla="*/ 154 h 324"/>
                <a:gd name="T12" fmla="*/ 62 w 244"/>
                <a:gd name="T13" fmla="*/ 59 h 324"/>
                <a:gd name="T14" fmla="*/ 71 w 244"/>
                <a:gd name="T15" fmla="*/ 59 h 324"/>
                <a:gd name="T16" fmla="*/ 26 w 244"/>
                <a:gd name="T17" fmla="*/ 232 h 324"/>
                <a:gd name="T18" fmla="*/ 64 w 244"/>
                <a:gd name="T19" fmla="*/ 232 h 324"/>
                <a:gd name="T20" fmla="*/ 64 w 244"/>
                <a:gd name="T21" fmla="*/ 324 h 324"/>
                <a:gd name="T22" fmla="*/ 114 w 244"/>
                <a:gd name="T23" fmla="*/ 324 h 324"/>
                <a:gd name="T24" fmla="*/ 114 w 244"/>
                <a:gd name="T25" fmla="*/ 232 h 324"/>
                <a:gd name="T26" fmla="*/ 130 w 244"/>
                <a:gd name="T27" fmla="*/ 232 h 324"/>
                <a:gd name="T28" fmla="*/ 130 w 244"/>
                <a:gd name="T29" fmla="*/ 324 h 324"/>
                <a:gd name="T30" fmla="*/ 180 w 244"/>
                <a:gd name="T31" fmla="*/ 324 h 324"/>
                <a:gd name="T32" fmla="*/ 180 w 244"/>
                <a:gd name="T33" fmla="*/ 232 h 324"/>
                <a:gd name="T34" fmla="*/ 218 w 244"/>
                <a:gd name="T35" fmla="*/ 232 h 324"/>
                <a:gd name="T36" fmla="*/ 170 w 244"/>
                <a:gd name="T37" fmla="*/ 62 h 324"/>
                <a:gd name="T38" fmla="*/ 182 w 244"/>
                <a:gd name="T39" fmla="*/ 62 h 324"/>
                <a:gd name="T40" fmla="*/ 210 w 244"/>
                <a:gd name="T41" fmla="*/ 15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324">
                  <a:moveTo>
                    <a:pt x="210" y="154"/>
                  </a:moveTo>
                  <a:lnTo>
                    <a:pt x="244" y="154"/>
                  </a:lnTo>
                  <a:lnTo>
                    <a:pt x="201" y="0"/>
                  </a:lnTo>
                  <a:lnTo>
                    <a:pt x="45" y="0"/>
                  </a:lnTo>
                  <a:lnTo>
                    <a:pt x="0" y="154"/>
                  </a:lnTo>
                  <a:lnTo>
                    <a:pt x="35" y="154"/>
                  </a:lnTo>
                  <a:lnTo>
                    <a:pt x="62" y="59"/>
                  </a:lnTo>
                  <a:lnTo>
                    <a:pt x="71" y="59"/>
                  </a:lnTo>
                  <a:lnTo>
                    <a:pt x="26" y="232"/>
                  </a:lnTo>
                  <a:lnTo>
                    <a:pt x="64" y="232"/>
                  </a:lnTo>
                  <a:lnTo>
                    <a:pt x="64" y="324"/>
                  </a:lnTo>
                  <a:lnTo>
                    <a:pt x="114" y="324"/>
                  </a:lnTo>
                  <a:lnTo>
                    <a:pt x="114" y="232"/>
                  </a:lnTo>
                  <a:lnTo>
                    <a:pt x="130" y="232"/>
                  </a:lnTo>
                  <a:lnTo>
                    <a:pt x="130" y="324"/>
                  </a:lnTo>
                  <a:lnTo>
                    <a:pt x="180" y="324"/>
                  </a:lnTo>
                  <a:lnTo>
                    <a:pt x="180" y="232"/>
                  </a:lnTo>
                  <a:lnTo>
                    <a:pt x="218" y="232"/>
                  </a:lnTo>
                  <a:lnTo>
                    <a:pt x="170" y="62"/>
                  </a:lnTo>
                  <a:lnTo>
                    <a:pt x="182" y="62"/>
                  </a:lnTo>
                  <a:lnTo>
                    <a:pt x="210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Freeform 264"/>
            <p:cNvSpPr>
              <a:spLocks noEditPoints="1"/>
            </p:cNvSpPr>
            <p:nvPr/>
          </p:nvSpPr>
          <p:spPr bwMode="auto">
            <a:xfrm>
              <a:off x="4478338" y="1476375"/>
              <a:ext cx="727075" cy="731838"/>
            </a:xfrm>
            <a:custGeom>
              <a:avLst/>
              <a:gdLst>
                <a:gd name="T0" fmla="*/ 146 w 194"/>
                <a:gd name="T1" fmla="*/ 182 h 195"/>
                <a:gd name="T2" fmla="*/ 182 w 194"/>
                <a:gd name="T3" fmla="*/ 146 h 195"/>
                <a:gd name="T4" fmla="*/ 193 w 194"/>
                <a:gd name="T5" fmla="*/ 117 h 195"/>
                <a:gd name="T6" fmla="*/ 193 w 194"/>
                <a:gd name="T7" fmla="*/ 78 h 195"/>
                <a:gd name="T8" fmla="*/ 182 w 194"/>
                <a:gd name="T9" fmla="*/ 49 h 195"/>
                <a:gd name="T10" fmla="*/ 146 w 194"/>
                <a:gd name="T11" fmla="*/ 13 h 195"/>
                <a:gd name="T12" fmla="*/ 133 w 194"/>
                <a:gd name="T13" fmla="*/ 7 h 195"/>
                <a:gd name="T14" fmla="*/ 104 w 194"/>
                <a:gd name="T15" fmla="*/ 0 h 195"/>
                <a:gd name="T16" fmla="*/ 108 w 194"/>
                <a:gd name="T17" fmla="*/ 10 h 195"/>
                <a:gd name="T18" fmla="*/ 120 w 194"/>
                <a:gd name="T19" fmla="*/ 10 h 195"/>
                <a:gd name="T20" fmla="*/ 131 w 194"/>
                <a:gd name="T21" fmla="*/ 13 h 195"/>
                <a:gd name="T22" fmla="*/ 128 w 194"/>
                <a:gd name="T23" fmla="*/ 15 h 195"/>
                <a:gd name="T24" fmla="*/ 113 w 194"/>
                <a:gd name="T25" fmla="*/ 21 h 195"/>
                <a:gd name="T26" fmla="*/ 115 w 194"/>
                <a:gd name="T27" fmla="*/ 31 h 195"/>
                <a:gd name="T28" fmla="*/ 124 w 194"/>
                <a:gd name="T29" fmla="*/ 37 h 195"/>
                <a:gd name="T30" fmla="*/ 138 w 194"/>
                <a:gd name="T31" fmla="*/ 19 h 195"/>
                <a:gd name="T32" fmla="*/ 148 w 194"/>
                <a:gd name="T33" fmla="*/ 23 h 195"/>
                <a:gd name="T34" fmla="*/ 156 w 194"/>
                <a:gd name="T35" fmla="*/ 27 h 195"/>
                <a:gd name="T36" fmla="*/ 160 w 194"/>
                <a:gd name="T37" fmla="*/ 40 h 195"/>
                <a:gd name="T38" fmla="*/ 157 w 194"/>
                <a:gd name="T39" fmla="*/ 47 h 195"/>
                <a:gd name="T40" fmla="*/ 152 w 194"/>
                <a:gd name="T41" fmla="*/ 42 h 195"/>
                <a:gd name="T42" fmla="*/ 140 w 194"/>
                <a:gd name="T43" fmla="*/ 43 h 195"/>
                <a:gd name="T44" fmla="*/ 149 w 194"/>
                <a:gd name="T45" fmla="*/ 48 h 195"/>
                <a:gd name="T46" fmla="*/ 128 w 194"/>
                <a:gd name="T47" fmla="*/ 56 h 195"/>
                <a:gd name="T48" fmla="*/ 118 w 194"/>
                <a:gd name="T49" fmla="*/ 63 h 195"/>
                <a:gd name="T50" fmla="*/ 105 w 194"/>
                <a:gd name="T51" fmla="*/ 75 h 195"/>
                <a:gd name="T52" fmla="*/ 112 w 194"/>
                <a:gd name="T53" fmla="*/ 115 h 195"/>
                <a:gd name="T54" fmla="*/ 123 w 194"/>
                <a:gd name="T55" fmla="*/ 118 h 195"/>
                <a:gd name="T56" fmla="*/ 134 w 194"/>
                <a:gd name="T57" fmla="*/ 122 h 195"/>
                <a:gd name="T58" fmla="*/ 152 w 194"/>
                <a:gd name="T59" fmla="*/ 131 h 195"/>
                <a:gd name="T60" fmla="*/ 162 w 194"/>
                <a:gd name="T61" fmla="*/ 141 h 195"/>
                <a:gd name="T62" fmla="*/ 176 w 194"/>
                <a:gd name="T63" fmla="*/ 146 h 195"/>
                <a:gd name="T64" fmla="*/ 111 w 194"/>
                <a:gd name="T65" fmla="*/ 170 h 195"/>
                <a:gd name="T66" fmla="*/ 1 w 194"/>
                <a:gd name="T67" fmla="*/ 83 h 195"/>
                <a:gd name="T68" fmla="*/ 3 w 194"/>
                <a:gd name="T69" fmla="*/ 122 h 195"/>
                <a:gd name="T70" fmla="*/ 21 w 194"/>
                <a:gd name="T71" fmla="*/ 157 h 195"/>
                <a:gd name="T72" fmla="*/ 62 w 194"/>
                <a:gd name="T73" fmla="*/ 188 h 195"/>
                <a:gd name="T74" fmla="*/ 99 w 194"/>
                <a:gd name="T75" fmla="*/ 155 h 195"/>
                <a:gd name="T76" fmla="*/ 96 w 194"/>
                <a:gd name="T77" fmla="*/ 139 h 195"/>
                <a:gd name="T78" fmla="*/ 101 w 194"/>
                <a:gd name="T79" fmla="*/ 124 h 195"/>
                <a:gd name="T80" fmla="*/ 89 w 194"/>
                <a:gd name="T81" fmla="*/ 120 h 195"/>
                <a:gd name="T82" fmla="*/ 76 w 194"/>
                <a:gd name="T83" fmla="*/ 112 h 195"/>
                <a:gd name="T84" fmla="*/ 56 w 194"/>
                <a:gd name="T85" fmla="*/ 103 h 195"/>
                <a:gd name="T86" fmla="*/ 47 w 194"/>
                <a:gd name="T87" fmla="*/ 87 h 195"/>
                <a:gd name="T88" fmla="*/ 42 w 194"/>
                <a:gd name="T89" fmla="*/ 85 h 195"/>
                <a:gd name="T90" fmla="*/ 42 w 194"/>
                <a:gd name="T91" fmla="*/ 88 h 195"/>
                <a:gd name="T92" fmla="*/ 35 w 194"/>
                <a:gd name="T93" fmla="*/ 72 h 195"/>
                <a:gd name="T94" fmla="*/ 35 w 194"/>
                <a:gd name="T95" fmla="*/ 56 h 195"/>
                <a:gd name="T96" fmla="*/ 43 w 194"/>
                <a:gd name="T97" fmla="*/ 38 h 195"/>
                <a:gd name="T98" fmla="*/ 41 w 194"/>
                <a:gd name="T99" fmla="*/ 28 h 195"/>
                <a:gd name="T100" fmla="*/ 87 w 194"/>
                <a:gd name="T101" fmla="*/ 7 h 195"/>
                <a:gd name="T102" fmla="*/ 104 w 194"/>
                <a:gd name="T103" fmla="*/ 0 h 195"/>
                <a:gd name="T104" fmla="*/ 60 w 194"/>
                <a:gd name="T105" fmla="*/ 7 h 195"/>
                <a:gd name="T106" fmla="*/ 28 w 194"/>
                <a:gd name="T107" fmla="*/ 29 h 195"/>
                <a:gd name="T108" fmla="*/ 7 w 194"/>
                <a:gd name="T109" fmla="*/ 62 h 195"/>
                <a:gd name="T110" fmla="*/ 103 w 194"/>
                <a:gd name="T111" fmla="*/ 122 h 195"/>
                <a:gd name="T112" fmla="*/ 90 w 194"/>
                <a:gd name="T113" fmla="*/ 108 h 195"/>
                <a:gd name="T114" fmla="*/ 86 w 194"/>
                <a:gd name="T115" fmla="*/ 99 h 195"/>
                <a:gd name="T116" fmla="*/ 69 w 194"/>
                <a:gd name="T117" fmla="*/ 102 h 195"/>
                <a:gd name="T118" fmla="*/ 78 w 194"/>
                <a:gd name="T119" fmla="*/ 81 h 195"/>
                <a:gd name="T120" fmla="*/ 96 w 194"/>
                <a:gd name="T121" fmla="*/ 81 h 195"/>
                <a:gd name="T122" fmla="*/ 101 w 194"/>
                <a:gd name="T123" fmla="*/ 8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195">
                  <a:moveTo>
                    <a:pt x="104" y="194"/>
                  </a:moveTo>
                  <a:cubicBezTo>
                    <a:pt x="109" y="194"/>
                    <a:pt x="114" y="193"/>
                    <a:pt x="119" y="192"/>
                  </a:cubicBezTo>
                  <a:cubicBezTo>
                    <a:pt x="122" y="191"/>
                    <a:pt x="125" y="191"/>
                    <a:pt x="128" y="190"/>
                  </a:cubicBezTo>
                  <a:cubicBezTo>
                    <a:pt x="130" y="189"/>
                    <a:pt x="131" y="188"/>
                    <a:pt x="133" y="188"/>
                  </a:cubicBezTo>
                  <a:cubicBezTo>
                    <a:pt x="136" y="187"/>
                    <a:pt x="139" y="185"/>
                    <a:pt x="141" y="184"/>
                  </a:cubicBezTo>
                  <a:cubicBezTo>
                    <a:pt x="143" y="183"/>
                    <a:pt x="144" y="183"/>
                    <a:pt x="146" y="182"/>
                  </a:cubicBezTo>
                  <a:cubicBezTo>
                    <a:pt x="152" y="178"/>
                    <a:pt x="157" y="174"/>
                    <a:pt x="163" y="169"/>
                  </a:cubicBezTo>
                  <a:cubicBezTo>
                    <a:pt x="164" y="168"/>
                    <a:pt x="165" y="167"/>
                    <a:pt x="166" y="166"/>
                  </a:cubicBezTo>
                  <a:cubicBezTo>
                    <a:pt x="167" y="165"/>
                    <a:pt x="168" y="164"/>
                    <a:pt x="169" y="163"/>
                  </a:cubicBezTo>
                  <a:cubicBezTo>
                    <a:pt x="171" y="161"/>
                    <a:pt x="172" y="159"/>
                    <a:pt x="174" y="157"/>
                  </a:cubicBezTo>
                  <a:cubicBezTo>
                    <a:pt x="176" y="155"/>
                    <a:pt x="178" y="151"/>
                    <a:pt x="180" y="148"/>
                  </a:cubicBezTo>
                  <a:cubicBezTo>
                    <a:pt x="181" y="147"/>
                    <a:pt x="181" y="147"/>
                    <a:pt x="182" y="146"/>
                  </a:cubicBezTo>
                  <a:cubicBezTo>
                    <a:pt x="182" y="144"/>
                    <a:pt x="183" y="143"/>
                    <a:pt x="184" y="142"/>
                  </a:cubicBezTo>
                  <a:cubicBezTo>
                    <a:pt x="184" y="141"/>
                    <a:pt x="185" y="140"/>
                    <a:pt x="185" y="140"/>
                  </a:cubicBezTo>
                  <a:cubicBezTo>
                    <a:pt x="186" y="138"/>
                    <a:pt x="186" y="137"/>
                    <a:pt x="187" y="135"/>
                  </a:cubicBezTo>
                  <a:cubicBezTo>
                    <a:pt x="187" y="134"/>
                    <a:pt x="188" y="132"/>
                    <a:pt x="189" y="131"/>
                  </a:cubicBezTo>
                  <a:cubicBezTo>
                    <a:pt x="190" y="128"/>
                    <a:pt x="191" y="125"/>
                    <a:pt x="191" y="122"/>
                  </a:cubicBezTo>
                  <a:cubicBezTo>
                    <a:pt x="192" y="120"/>
                    <a:pt x="192" y="119"/>
                    <a:pt x="193" y="117"/>
                  </a:cubicBezTo>
                  <a:cubicBezTo>
                    <a:pt x="193" y="115"/>
                    <a:pt x="193" y="114"/>
                    <a:pt x="193" y="112"/>
                  </a:cubicBezTo>
                  <a:cubicBezTo>
                    <a:pt x="194" y="111"/>
                    <a:pt x="194" y="109"/>
                    <a:pt x="194" y="107"/>
                  </a:cubicBezTo>
                  <a:cubicBezTo>
                    <a:pt x="194" y="104"/>
                    <a:pt x="194" y="101"/>
                    <a:pt x="194" y="97"/>
                  </a:cubicBezTo>
                  <a:cubicBezTo>
                    <a:pt x="194" y="94"/>
                    <a:pt x="194" y="91"/>
                    <a:pt x="194" y="87"/>
                  </a:cubicBezTo>
                  <a:cubicBezTo>
                    <a:pt x="194" y="86"/>
                    <a:pt x="194" y="84"/>
                    <a:pt x="193" y="83"/>
                  </a:cubicBezTo>
                  <a:cubicBezTo>
                    <a:pt x="193" y="81"/>
                    <a:pt x="193" y="79"/>
                    <a:pt x="193" y="78"/>
                  </a:cubicBezTo>
                  <a:cubicBezTo>
                    <a:pt x="192" y="76"/>
                    <a:pt x="192" y="75"/>
                    <a:pt x="191" y="73"/>
                  </a:cubicBezTo>
                  <a:cubicBezTo>
                    <a:pt x="191" y="70"/>
                    <a:pt x="190" y="67"/>
                    <a:pt x="189" y="64"/>
                  </a:cubicBezTo>
                  <a:cubicBezTo>
                    <a:pt x="188" y="63"/>
                    <a:pt x="188" y="62"/>
                    <a:pt x="188" y="62"/>
                  </a:cubicBezTo>
                  <a:cubicBezTo>
                    <a:pt x="187" y="59"/>
                    <a:pt x="186" y="57"/>
                    <a:pt x="185" y="55"/>
                  </a:cubicBezTo>
                  <a:cubicBezTo>
                    <a:pt x="185" y="54"/>
                    <a:pt x="184" y="54"/>
                    <a:pt x="184" y="53"/>
                  </a:cubicBezTo>
                  <a:cubicBezTo>
                    <a:pt x="183" y="52"/>
                    <a:pt x="182" y="50"/>
                    <a:pt x="182" y="49"/>
                  </a:cubicBezTo>
                  <a:cubicBezTo>
                    <a:pt x="179" y="45"/>
                    <a:pt x="177" y="41"/>
                    <a:pt x="174" y="37"/>
                  </a:cubicBezTo>
                  <a:cubicBezTo>
                    <a:pt x="172" y="35"/>
                    <a:pt x="171" y="34"/>
                    <a:pt x="169" y="32"/>
                  </a:cubicBezTo>
                  <a:cubicBezTo>
                    <a:pt x="168" y="31"/>
                    <a:pt x="167" y="30"/>
                    <a:pt x="166" y="29"/>
                  </a:cubicBezTo>
                  <a:cubicBezTo>
                    <a:pt x="165" y="27"/>
                    <a:pt x="164" y="26"/>
                    <a:pt x="163" y="25"/>
                  </a:cubicBezTo>
                  <a:cubicBezTo>
                    <a:pt x="160" y="23"/>
                    <a:pt x="158" y="21"/>
                    <a:pt x="156" y="20"/>
                  </a:cubicBezTo>
                  <a:cubicBezTo>
                    <a:pt x="152" y="17"/>
                    <a:pt x="149" y="15"/>
                    <a:pt x="146" y="13"/>
                  </a:cubicBezTo>
                  <a:cubicBezTo>
                    <a:pt x="144" y="12"/>
                    <a:pt x="143" y="11"/>
                    <a:pt x="141" y="11"/>
                  </a:cubicBezTo>
                  <a:cubicBezTo>
                    <a:pt x="141" y="10"/>
                    <a:pt x="140" y="10"/>
                    <a:pt x="140" y="10"/>
                  </a:cubicBezTo>
                  <a:cubicBezTo>
                    <a:pt x="139" y="9"/>
                    <a:pt x="138" y="9"/>
                    <a:pt x="137" y="9"/>
                  </a:cubicBezTo>
                  <a:cubicBezTo>
                    <a:pt x="137" y="9"/>
                    <a:pt x="137" y="8"/>
                    <a:pt x="136" y="8"/>
                  </a:cubicBezTo>
                  <a:cubicBezTo>
                    <a:pt x="135" y="8"/>
                    <a:pt x="134" y="7"/>
                    <a:pt x="133" y="7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6"/>
                    <a:pt x="130" y="6"/>
                    <a:pt x="129" y="5"/>
                  </a:cubicBezTo>
                  <a:cubicBezTo>
                    <a:pt x="129" y="5"/>
                    <a:pt x="129" y="5"/>
                    <a:pt x="128" y="5"/>
                  </a:cubicBezTo>
                  <a:cubicBezTo>
                    <a:pt x="126" y="4"/>
                    <a:pt x="123" y="3"/>
                    <a:pt x="120" y="3"/>
                  </a:cubicBezTo>
                  <a:cubicBezTo>
                    <a:pt x="119" y="2"/>
                    <a:pt x="118" y="2"/>
                    <a:pt x="117" y="2"/>
                  </a:cubicBezTo>
                  <a:cubicBezTo>
                    <a:pt x="116" y="2"/>
                    <a:pt x="115" y="2"/>
                    <a:pt x="115" y="2"/>
                  </a:cubicBezTo>
                  <a:cubicBezTo>
                    <a:pt x="111" y="1"/>
                    <a:pt x="108" y="1"/>
                    <a:pt x="104" y="0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6"/>
                    <a:pt x="112" y="6"/>
                    <a:pt x="116" y="7"/>
                  </a:cubicBezTo>
                  <a:cubicBezTo>
                    <a:pt x="115" y="8"/>
                    <a:pt x="115" y="7"/>
                    <a:pt x="114" y="8"/>
                  </a:cubicBezTo>
                  <a:cubicBezTo>
                    <a:pt x="113" y="8"/>
                    <a:pt x="113" y="9"/>
                    <a:pt x="112" y="9"/>
                  </a:cubicBezTo>
                  <a:cubicBezTo>
                    <a:pt x="110" y="9"/>
                    <a:pt x="109" y="8"/>
                    <a:pt x="107" y="8"/>
                  </a:cubicBezTo>
                  <a:cubicBezTo>
                    <a:pt x="107" y="9"/>
                    <a:pt x="108" y="10"/>
                    <a:pt x="108" y="10"/>
                  </a:cubicBezTo>
                  <a:cubicBezTo>
                    <a:pt x="110" y="11"/>
                    <a:pt x="111" y="10"/>
                    <a:pt x="113" y="10"/>
                  </a:cubicBezTo>
                  <a:cubicBezTo>
                    <a:pt x="114" y="10"/>
                    <a:pt x="116" y="11"/>
                    <a:pt x="116" y="10"/>
                  </a:cubicBezTo>
                  <a:cubicBezTo>
                    <a:pt x="117" y="10"/>
                    <a:pt x="117" y="9"/>
                    <a:pt x="117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9" y="8"/>
                    <a:pt x="120" y="8"/>
                    <a:pt x="121" y="9"/>
                  </a:cubicBezTo>
                  <a:cubicBezTo>
                    <a:pt x="121" y="9"/>
                    <a:pt x="120" y="9"/>
                    <a:pt x="120" y="10"/>
                  </a:cubicBezTo>
                  <a:cubicBezTo>
                    <a:pt x="121" y="10"/>
                    <a:pt x="123" y="10"/>
                    <a:pt x="123" y="9"/>
                  </a:cubicBezTo>
                  <a:cubicBezTo>
                    <a:pt x="123" y="9"/>
                    <a:pt x="124" y="9"/>
                    <a:pt x="124" y="9"/>
                  </a:cubicBezTo>
                  <a:cubicBezTo>
                    <a:pt x="125" y="10"/>
                    <a:pt x="127" y="10"/>
                    <a:pt x="128" y="11"/>
                  </a:cubicBezTo>
                  <a:cubicBezTo>
                    <a:pt x="130" y="11"/>
                    <a:pt x="132" y="12"/>
                    <a:pt x="134" y="13"/>
                  </a:cubicBezTo>
                  <a:cubicBezTo>
                    <a:pt x="134" y="13"/>
                    <a:pt x="134" y="14"/>
                    <a:pt x="133" y="14"/>
                  </a:cubicBezTo>
                  <a:cubicBezTo>
                    <a:pt x="132" y="14"/>
                    <a:pt x="132" y="12"/>
                    <a:pt x="131" y="13"/>
                  </a:cubicBezTo>
                  <a:cubicBezTo>
                    <a:pt x="131" y="14"/>
                    <a:pt x="132" y="14"/>
                    <a:pt x="133" y="15"/>
                  </a:cubicBezTo>
                  <a:cubicBezTo>
                    <a:pt x="134" y="16"/>
                    <a:pt x="135" y="16"/>
                    <a:pt x="135" y="17"/>
                  </a:cubicBezTo>
                  <a:cubicBezTo>
                    <a:pt x="134" y="19"/>
                    <a:pt x="133" y="17"/>
                    <a:pt x="132" y="17"/>
                  </a:cubicBezTo>
                  <a:cubicBezTo>
                    <a:pt x="130" y="17"/>
                    <a:pt x="128" y="20"/>
                    <a:pt x="127" y="18"/>
                  </a:cubicBezTo>
                  <a:cubicBezTo>
                    <a:pt x="127" y="16"/>
                    <a:pt x="128" y="16"/>
                    <a:pt x="129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7" y="15"/>
                    <a:pt x="127" y="16"/>
                    <a:pt x="126" y="16"/>
                  </a:cubicBezTo>
                  <a:cubicBezTo>
                    <a:pt x="126" y="16"/>
                    <a:pt x="125" y="17"/>
                    <a:pt x="124" y="17"/>
                  </a:cubicBezTo>
                  <a:cubicBezTo>
                    <a:pt x="123" y="17"/>
                    <a:pt x="123" y="17"/>
                    <a:pt x="122" y="17"/>
                  </a:cubicBezTo>
                  <a:cubicBezTo>
                    <a:pt x="121" y="17"/>
                    <a:pt x="120" y="18"/>
                    <a:pt x="119" y="19"/>
                  </a:cubicBezTo>
                  <a:cubicBezTo>
                    <a:pt x="118" y="19"/>
                    <a:pt x="118" y="19"/>
                    <a:pt x="117" y="19"/>
                  </a:cubicBezTo>
                  <a:cubicBezTo>
                    <a:pt x="116" y="20"/>
                    <a:pt x="114" y="20"/>
                    <a:pt x="113" y="21"/>
                  </a:cubicBezTo>
                  <a:cubicBezTo>
                    <a:pt x="112" y="22"/>
                    <a:pt x="110" y="23"/>
                    <a:pt x="109" y="23"/>
                  </a:cubicBezTo>
                  <a:cubicBezTo>
                    <a:pt x="109" y="24"/>
                    <a:pt x="108" y="25"/>
                    <a:pt x="108" y="25"/>
                  </a:cubicBezTo>
                  <a:cubicBezTo>
                    <a:pt x="108" y="26"/>
                    <a:pt x="109" y="26"/>
                    <a:pt x="109" y="27"/>
                  </a:cubicBezTo>
                  <a:cubicBezTo>
                    <a:pt x="109" y="27"/>
                    <a:pt x="108" y="28"/>
                    <a:pt x="109" y="29"/>
                  </a:cubicBezTo>
                  <a:cubicBezTo>
                    <a:pt x="109" y="29"/>
                    <a:pt x="110" y="29"/>
                    <a:pt x="111" y="29"/>
                  </a:cubicBezTo>
                  <a:cubicBezTo>
                    <a:pt x="113" y="29"/>
                    <a:pt x="114" y="30"/>
                    <a:pt x="115" y="31"/>
                  </a:cubicBezTo>
                  <a:cubicBezTo>
                    <a:pt x="116" y="32"/>
                    <a:pt x="117" y="32"/>
                    <a:pt x="118" y="32"/>
                  </a:cubicBezTo>
                  <a:cubicBezTo>
                    <a:pt x="120" y="32"/>
                    <a:pt x="121" y="32"/>
                    <a:pt x="121" y="33"/>
                  </a:cubicBezTo>
                  <a:cubicBezTo>
                    <a:pt x="122" y="34"/>
                    <a:pt x="120" y="35"/>
                    <a:pt x="120" y="35"/>
                  </a:cubicBezTo>
                  <a:cubicBezTo>
                    <a:pt x="121" y="36"/>
                    <a:pt x="119" y="37"/>
                    <a:pt x="119" y="38"/>
                  </a:cubicBezTo>
                  <a:cubicBezTo>
                    <a:pt x="119" y="38"/>
                    <a:pt x="120" y="39"/>
                    <a:pt x="121" y="40"/>
                  </a:cubicBezTo>
                  <a:cubicBezTo>
                    <a:pt x="122" y="40"/>
                    <a:pt x="124" y="38"/>
                    <a:pt x="124" y="37"/>
                  </a:cubicBezTo>
                  <a:cubicBezTo>
                    <a:pt x="125" y="36"/>
                    <a:pt x="124" y="34"/>
                    <a:pt x="125" y="34"/>
                  </a:cubicBezTo>
                  <a:cubicBezTo>
                    <a:pt x="130" y="34"/>
                    <a:pt x="134" y="31"/>
                    <a:pt x="134" y="26"/>
                  </a:cubicBezTo>
                  <a:cubicBezTo>
                    <a:pt x="134" y="26"/>
                    <a:pt x="134" y="25"/>
                    <a:pt x="134" y="25"/>
                  </a:cubicBezTo>
                  <a:cubicBezTo>
                    <a:pt x="134" y="24"/>
                    <a:pt x="135" y="23"/>
                    <a:pt x="135" y="22"/>
                  </a:cubicBezTo>
                  <a:cubicBezTo>
                    <a:pt x="136" y="22"/>
                    <a:pt x="136" y="22"/>
                    <a:pt x="136" y="21"/>
                  </a:cubicBezTo>
                  <a:cubicBezTo>
                    <a:pt x="137" y="20"/>
                    <a:pt x="137" y="20"/>
                    <a:pt x="138" y="19"/>
                  </a:cubicBezTo>
                  <a:cubicBezTo>
                    <a:pt x="138" y="19"/>
                    <a:pt x="138" y="19"/>
                    <a:pt x="138" y="19"/>
                  </a:cubicBezTo>
                  <a:cubicBezTo>
                    <a:pt x="138" y="19"/>
                    <a:pt x="139" y="19"/>
                    <a:pt x="139" y="19"/>
                  </a:cubicBezTo>
                  <a:cubicBezTo>
                    <a:pt x="140" y="20"/>
                    <a:pt x="141" y="20"/>
                    <a:pt x="142" y="20"/>
                  </a:cubicBezTo>
                  <a:cubicBezTo>
                    <a:pt x="142" y="20"/>
                    <a:pt x="143" y="20"/>
                    <a:pt x="144" y="20"/>
                  </a:cubicBezTo>
                  <a:cubicBezTo>
                    <a:pt x="145" y="20"/>
                    <a:pt x="145" y="21"/>
                    <a:pt x="146" y="22"/>
                  </a:cubicBezTo>
                  <a:cubicBezTo>
                    <a:pt x="147" y="22"/>
                    <a:pt x="147" y="22"/>
                    <a:pt x="148" y="23"/>
                  </a:cubicBezTo>
                  <a:cubicBezTo>
                    <a:pt x="147" y="24"/>
                    <a:pt x="147" y="24"/>
                    <a:pt x="147" y="25"/>
                  </a:cubicBezTo>
                  <a:cubicBezTo>
                    <a:pt x="147" y="25"/>
                    <a:pt x="147" y="25"/>
                    <a:pt x="147" y="25"/>
                  </a:cubicBezTo>
                  <a:cubicBezTo>
                    <a:pt x="147" y="26"/>
                    <a:pt x="148" y="27"/>
                    <a:pt x="148" y="27"/>
                  </a:cubicBezTo>
                  <a:cubicBezTo>
                    <a:pt x="149" y="27"/>
                    <a:pt x="150" y="26"/>
                    <a:pt x="151" y="26"/>
                  </a:cubicBezTo>
                  <a:cubicBezTo>
                    <a:pt x="152" y="26"/>
                    <a:pt x="152" y="25"/>
                    <a:pt x="153" y="24"/>
                  </a:cubicBezTo>
                  <a:cubicBezTo>
                    <a:pt x="154" y="25"/>
                    <a:pt x="155" y="26"/>
                    <a:pt x="156" y="27"/>
                  </a:cubicBezTo>
                  <a:cubicBezTo>
                    <a:pt x="156" y="27"/>
                    <a:pt x="156" y="28"/>
                    <a:pt x="156" y="28"/>
                  </a:cubicBezTo>
                  <a:cubicBezTo>
                    <a:pt x="157" y="29"/>
                    <a:pt x="156" y="30"/>
                    <a:pt x="156" y="31"/>
                  </a:cubicBezTo>
                  <a:cubicBezTo>
                    <a:pt x="156" y="33"/>
                    <a:pt x="159" y="32"/>
                    <a:pt x="160" y="33"/>
                  </a:cubicBezTo>
                  <a:cubicBezTo>
                    <a:pt x="160" y="34"/>
                    <a:pt x="160" y="34"/>
                    <a:pt x="160" y="35"/>
                  </a:cubicBezTo>
                  <a:cubicBezTo>
                    <a:pt x="161" y="35"/>
                    <a:pt x="162" y="35"/>
                    <a:pt x="162" y="36"/>
                  </a:cubicBezTo>
                  <a:cubicBezTo>
                    <a:pt x="162" y="38"/>
                    <a:pt x="160" y="38"/>
                    <a:pt x="160" y="40"/>
                  </a:cubicBezTo>
                  <a:cubicBezTo>
                    <a:pt x="160" y="41"/>
                    <a:pt x="159" y="41"/>
                    <a:pt x="159" y="42"/>
                  </a:cubicBezTo>
                  <a:cubicBezTo>
                    <a:pt x="159" y="44"/>
                    <a:pt x="161" y="42"/>
                    <a:pt x="162" y="44"/>
                  </a:cubicBezTo>
                  <a:cubicBezTo>
                    <a:pt x="162" y="44"/>
                    <a:pt x="162" y="45"/>
                    <a:pt x="162" y="46"/>
                  </a:cubicBezTo>
                  <a:cubicBezTo>
                    <a:pt x="163" y="47"/>
                    <a:pt x="163" y="48"/>
                    <a:pt x="161" y="48"/>
                  </a:cubicBezTo>
                  <a:cubicBezTo>
                    <a:pt x="160" y="48"/>
                    <a:pt x="160" y="47"/>
                    <a:pt x="159" y="47"/>
                  </a:cubicBezTo>
                  <a:cubicBezTo>
                    <a:pt x="159" y="47"/>
                    <a:pt x="158" y="47"/>
                    <a:pt x="157" y="47"/>
                  </a:cubicBezTo>
                  <a:cubicBezTo>
                    <a:pt x="157" y="47"/>
                    <a:pt x="156" y="47"/>
                    <a:pt x="156" y="47"/>
                  </a:cubicBezTo>
                  <a:cubicBezTo>
                    <a:pt x="154" y="46"/>
                    <a:pt x="153" y="47"/>
                    <a:pt x="152" y="46"/>
                  </a:cubicBezTo>
                  <a:cubicBezTo>
                    <a:pt x="154" y="44"/>
                    <a:pt x="155" y="43"/>
                    <a:pt x="157" y="41"/>
                  </a:cubicBezTo>
                  <a:cubicBezTo>
                    <a:pt x="157" y="41"/>
                    <a:pt x="158" y="41"/>
                    <a:pt x="158" y="40"/>
                  </a:cubicBezTo>
                  <a:cubicBezTo>
                    <a:pt x="157" y="39"/>
                    <a:pt x="156" y="40"/>
                    <a:pt x="155" y="40"/>
                  </a:cubicBezTo>
                  <a:cubicBezTo>
                    <a:pt x="154" y="41"/>
                    <a:pt x="153" y="42"/>
                    <a:pt x="152" y="42"/>
                  </a:cubicBezTo>
                  <a:cubicBezTo>
                    <a:pt x="151" y="42"/>
                    <a:pt x="148" y="41"/>
                    <a:pt x="147" y="42"/>
                  </a:cubicBezTo>
                  <a:cubicBezTo>
                    <a:pt x="147" y="43"/>
                    <a:pt x="148" y="43"/>
                    <a:pt x="148" y="44"/>
                  </a:cubicBezTo>
                  <a:cubicBezTo>
                    <a:pt x="148" y="44"/>
                    <a:pt x="147" y="44"/>
                    <a:pt x="146" y="43"/>
                  </a:cubicBezTo>
                  <a:cubicBezTo>
                    <a:pt x="146" y="43"/>
                    <a:pt x="146" y="42"/>
                    <a:pt x="146" y="42"/>
                  </a:cubicBezTo>
                  <a:cubicBezTo>
                    <a:pt x="145" y="42"/>
                    <a:pt x="143" y="42"/>
                    <a:pt x="142" y="42"/>
                  </a:cubicBezTo>
                  <a:cubicBezTo>
                    <a:pt x="141" y="42"/>
                    <a:pt x="140" y="43"/>
                    <a:pt x="140" y="43"/>
                  </a:cubicBezTo>
                  <a:cubicBezTo>
                    <a:pt x="141" y="44"/>
                    <a:pt x="144" y="43"/>
                    <a:pt x="144" y="44"/>
                  </a:cubicBezTo>
                  <a:cubicBezTo>
                    <a:pt x="143" y="46"/>
                    <a:pt x="142" y="46"/>
                    <a:pt x="142" y="48"/>
                  </a:cubicBezTo>
                  <a:cubicBezTo>
                    <a:pt x="142" y="49"/>
                    <a:pt x="143" y="50"/>
                    <a:pt x="143" y="50"/>
                  </a:cubicBezTo>
                  <a:cubicBezTo>
                    <a:pt x="144" y="50"/>
                    <a:pt x="144" y="49"/>
                    <a:pt x="145" y="49"/>
                  </a:cubicBezTo>
                  <a:cubicBezTo>
                    <a:pt x="145" y="49"/>
                    <a:pt x="145" y="50"/>
                    <a:pt x="146" y="50"/>
                  </a:cubicBezTo>
                  <a:cubicBezTo>
                    <a:pt x="147" y="50"/>
                    <a:pt x="148" y="48"/>
                    <a:pt x="149" y="48"/>
                  </a:cubicBezTo>
                  <a:cubicBezTo>
                    <a:pt x="150" y="50"/>
                    <a:pt x="148" y="51"/>
                    <a:pt x="146" y="51"/>
                  </a:cubicBezTo>
                  <a:cubicBezTo>
                    <a:pt x="144" y="52"/>
                    <a:pt x="142" y="52"/>
                    <a:pt x="141" y="53"/>
                  </a:cubicBezTo>
                  <a:cubicBezTo>
                    <a:pt x="140" y="53"/>
                    <a:pt x="138" y="55"/>
                    <a:pt x="137" y="54"/>
                  </a:cubicBezTo>
                  <a:cubicBezTo>
                    <a:pt x="137" y="52"/>
                    <a:pt x="139" y="53"/>
                    <a:pt x="139" y="52"/>
                  </a:cubicBezTo>
                  <a:cubicBezTo>
                    <a:pt x="137" y="51"/>
                    <a:pt x="136" y="52"/>
                    <a:pt x="134" y="53"/>
                  </a:cubicBezTo>
                  <a:cubicBezTo>
                    <a:pt x="132" y="54"/>
                    <a:pt x="129" y="54"/>
                    <a:pt x="128" y="56"/>
                  </a:cubicBezTo>
                  <a:cubicBezTo>
                    <a:pt x="128" y="57"/>
                    <a:pt x="128" y="58"/>
                    <a:pt x="128" y="58"/>
                  </a:cubicBezTo>
                  <a:cubicBezTo>
                    <a:pt x="128" y="58"/>
                    <a:pt x="126" y="58"/>
                    <a:pt x="126" y="59"/>
                  </a:cubicBezTo>
                  <a:cubicBezTo>
                    <a:pt x="125" y="59"/>
                    <a:pt x="124" y="60"/>
                    <a:pt x="123" y="60"/>
                  </a:cubicBezTo>
                  <a:cubicBezTo>
                    <a:pt x="123" y="60"/>
                    <a:pt x="122" y="60"/>
                    <a:pt x="122" y="60"/>
                  </a:cubicBezTo>
                  <a:cubicBezTo>
                    <a:pt x="121" y="60"/>
                    <a:pt x="121" y="62"/>
                    <a:pt x="120" y="62"/>
                  </a:cubicBezTo>
                  <a:cubicBezTo>
                    <a:pt x="119" y="63"/>
                    <a:pt x="118" y="63"/>
                    <a:pt x="118" y="63"/>
                  </a:cubicBezTo>
                  <a:cubicBezTo>
                    <a:pt x="117" y="64"/>
                    <a:pt x="117" y="65"/>
                    <a:pt x="116" y="65"/>
                  </a:cubicBezTo>
                  <a:cubicBezTo>
                    <a:pt x="116" y="65"/>
                    <a:pt x="115" y="65"/>
                    <a:pt x="115" y="65"/>
                  </a:cubicBezTo>
                  <a:cubicBezTo>
                    <a:pt x="115" y="66"/>
                    <a:pt x="115" y="68"/>
                    <a:pt x="115" y="70"/>
                  </a:cubicBezTo>
                  <a:cubicBezTo>
                    <a:pt x="113" y="71"/>
                    <a:pt x="112" y="71"/>
                    <a:pt x="110" y="72"/>
                  </a:cubicBezTo>
                  <a:cubicBezTo>
                    <a:pt x="110" y="73"/>
                    <a:pt x="109" y="73"/>
                    <a:pt x="108" y="73"/>
                  </a:cubicBezTo>
                  <a:cubicBezTo>
                    <a:pt x="107" y="74"/>
                    <a:pt x="106" y="75"/>
                    <a:pt x="105" y="75"/>
                  </a:cubicBezTo>
                  <a:cubicBezTo>
                    <a:pt x="105" y="75"/>
                    <a:pt x="104" y="76"/>
                    <a:pt x="104" y="76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04" y="121"/>
                    <a:pt x="105" y="120"/>
                    <a:pt x="105" y="120"/>
                  </a:cubicBezTo>
                  <a:cubicBezTo>
                    <a:pt x="106" y="119"/>
                    <a:pt x="106" y="118"/>
                    <a:pt x="107" y="117"/>
                  </a:cubicBezTo>
                  <a:cubicBezTo>
                    <a:pt x="108" y="117"/>
                    <a:pt x="109" y="117"/>
                    <a:pt x="110" y="117"/>
                  </a:cubicBezTo>
                  <a:cubicBezTo>
                    <a:pt x="111" y="116"/>
                    <a:pt x="112" y="116"/>
                    <a:pt x="112" y="115"/>
                  </a:cubicBezTo>
                  <a:cubicBezTo>
                    <a:pt x="113" y="115"/>
                    <a:pt x="113" y="114"/>
                    <a:pt x="114" y="115"/>
                  </a:cubicBezTo>
                  <a:cubicBezTo>
                    <a:pt x="115" y="116"/>
                    <a:pt x="113" y="116"/>
                    <a:pt x="114" y="117"/>
                  </a:cubicBezTo>
                  <a:cubicBezTo>
                    <a:pt x="115" y="118"/>
                    <a:pt x="116" y="116"/>
                    <a:pt x="117" y="116"/>
                  </a:cubicBezTo>
                  <a:cubicBezTo>
                    <a:pt x="117" y="116"/>
                    <a:pt x="118" y="116"/>
                    <a:pt x="119" y="117"/>
                  </a:cubicBezTo>
                  <a:cubicBezTo>
                    <a:pt x="120" y="117"/>
                    <a:pt x="120" y="118"/>
                    <a:pt x="121" y="118"/>
                  </a:cubicBezTo>
                  <a:cubicBezTo>
                    <a:pt x="121" y="118"/>
                    <a:pt x="122" y="118"/>
                    <a:pt x="123" y="118"/>
                  </a:cubicBezTo>
                  <a:cubicBezTo>
                    <a:pt x="124" y="118"/>
                    <a:pt x="125" y="119"/>
                    <a:pt x="126" y="119"/>
                  </a:cubicBezTo>
                  <a:cubicBezTo>
                    <a:pt x="127" y="119"/>
                    <a:pt x="127" y="118"/>
                    <a:pt x="128" y="118"/>
                  </a:cubicBezTo>
                  <a:cubicBezTo>
                    <a:pt x="130" y="117"/>
                    <a:pt x="130" y="118"/>
                    <a:pt x="131" y="119"/>
                  </a:cubicBezTo>
                  <a:cubicBezTo>
                    <a:pt x="132" y="119"/>
                    <a:pt x="132" y="118"/>
                    <a:pt x="133" y="118"/>
                  </a:cubicBezTo>
                  <a:cubicBezTo>
                    <a:pt x="133" y="119"/>
                    <a:pt x="133" y="120"/>
                    <a:pt x="134" y="121"/>
                  </a:cubicBezTo>
                  <a:cubicBezTo>
                    <a:pt x="134" y="121"/>
                    <a:pt x="134" y="121"/>
                    <a:pt x="134" y="122"/>
                  </a:cubicBezTo>
                  <a:cubicBezTo>
                    <a:pt x="135" y="122"/>
                    <a:pt x="135" y="122"/>
                    <a:pt x="136" y="123"/>
                  </a:cubicBezTo>
                  <a:cubicBezTo>
                    <a:pt x="137" y="123"/>
                    <a:pt x="137" y="124"/>
                    <a:pt x="138" y="125"/>
                  </a:cubicBezTo>
                  <a:cubicBezTo>
                    <a:pt x="139" y="126"/>
                    <a:pt x="141" y="127"/>
                    <a:pt x="142" y="127"/>
                  </a:cubicBezTo>
                  <a:cubicBezTo>
                    <a:pt x="143" y="127"/>
                    <a:pt x="144" y="127"/>
                    <a:pt x="145" y="127"/>
                  </a:cubicBezTo>
                  <a:cubicBezTo>
                    <a:pt x="147" y="127"/>
                    <a:pt x="148" y="128"/>
                    <a:pt x="150" y="129"/>
                  </a:cubicBezTo>
                  <a:cubicBezTo>
                    <a:pt x="151" y="130"/>
                    <a:pt x="152" y="131"/>
                    <a:pt x="152" y="131"/>
                  </a:cubicBezTo>
                  <a:cubicBezTo>
                    <a:pt x="152" y="132"/>
                    <a:pt x="152" y="133"/>
                    <a:pt x="152" y="133"/>
                  </a:cubicBezTo>
                  <a:cubicBezTo>
                    <a:pt x="153" y="135"/>
                    <a:pt x="155" y="135"/>
                    <a:pt x="154" y="137"/>
                  </a:cubicBezTo>
                  <a:cubicBezTo>
                    <a:pt x="154" y="138"/>
                    <a:pt x="155" y="138"/>
                    <a:pt x="156" y="139"/>
                  </a:cubicBezTo>
                  <a:cubicBezTo>
                    <a:pt x="156" y="139"/>
                    <a:pt x="157" y="140"/>
                    <a:pt x="157" y="140"/>
                  </a:cubicBezTo>
                  <a:cubicBezTo>
                    <a:pt x="158" y="140"/>
                    <a:pt x="158" y="140"/>
                    <a:pt x="159" y="140"/>
                  </a:cubicBezTo>
                  <a:cubicBezTo>
                    <a:pt x="160" y="140"/>
                    <a:pt x="161" y="140"/>
                    <a:pt x="162" y="141"/>
                  </a:cubicBezTo>
                  <a:cubicBezTo>
                    <a:pt x="162" y="141"/>
                    <a:pt x="163" y="141"/>
                    <a:pt x="164" y="141"/>
                  </a:cubicBezTo>
                  <a:cubicBezTo>
                    <a:pt x="164" y="142"/>
                    <a:pt x="164" y="143"/>
                    <a:pt x="165" y="143"/>
                  </a:cubicBezTo>
                  <a:cubicBezTo>
                    <a:pt x="165" y="144"/>
                    <a:pt x="166" y="143"/>
                    <a:pt x="167" y="143"/>
                  </a:cubicBezTo>
                  <a:cubicBezTo>
                    <a:pt x="168" y="143"/>
                    <a:pt x="170" y="144"/>
                    <a:pt x="171" y="144"/>
                  </a:cubicBezTo>
                  <a:cubicBezTo>
                    <a:pt x="171" y="144"/>
                    <a:pt x="172" y="144"/>
                    <a:pt x="172" y="144"/>
                  </a:cubicBezTo>
                  <a:cubicBezTo>
                    <a:pt x="174" y="144"/>
                    <a:pt x="175" y="145"/>
                    <a:pt x="176" y="146"/>
                  </a:cubicBezTo>
                  <a:cubicBezTo>
                    <a:pt x="163" y="166"/>
                    <a:pt x="143" y="181"/>
                    <a:pt x="119" y="187"/>
                  </a:cubicBezTo>
                  <a:cubicBezTo>
                    <a:pt x="119" y="186"/>
                    <a:pt x="118" y="185"/>
                    <a:pt x="118" y="184"/>
                  </a:cubicBezTo>
                  <a:cubicBezTo>
                    <a:pt x="118" y="182"/>
                    <a:pt x="119" y="181"/>
                    <a:pt x="118" y="179"/>
                  </a:cubicBezTo>
                  <a:cubicBezTo>
                    <a:pt x="118" y="178"/>
                    <a:pt x="118" y="175"/>
                    <a:pt x="117" y="175"/>
                  </a:cubicBezTo>
                  <a:cubicBezTo>
                    <a:pt x="117" y="174"/>
                    <a:pt x="115" y="172"/>
                    <a:pt x="113" y="171"/>
                  </a:cubicBezTo>
                  <a:cubicBezTo>
                    <a:pt x="113" y="171"/>
                    <a:pt x="112" y="171"/>
                    <a:pt x="111" y="170"/>
                  </a:cubicBezTo>
                  <a:cubicBezTo>
                    <a:pt x="109" y="170"/>
                    <a:pt x="106" y="168"/>
                    <a:pt x="105" y="166"/>
                  </a:cubicBezTo>
                  <a:cubicBezTo>
                    <a:pt x="105" y="166"/>
                    <a:pt x="105" y="165"/>
                    <a:pt x="105" y="164"/>
                  </a:cubicBezTo>
                  <a:cubicBezTo>
                    <a:pt x="105" y="164"/>
                    <a:pt x="104" y="163"/>
                    <a:pt x="104" y="163"/>
                  </a:cubicBezTo>
                  <a:lnTo>
                    <a:pt x="104" y="194"/>
                  </a:lnTo>
                  <a:close/>
                  <a:moveTo>
                    <a:pt x="2" y="78"/>
                  </a:moveTo>
                  <a:cubicBezTo>
                    <a:pt x="2" y="79"/>
                    <a:pt x="1" y="81"/>
                    <a:pt x="1" y="83"/>
                  </a:cubicBezTo>
                  <a:cubicBezTo>
                    <a:pt x="1" y="84"/>
                    <a:pt x="1" y="86"/>
                    <a:pt x="0" y="87"/>
                  </a:cubicBezTo>
                  <a:cubicBezTo>
                    <a:pt x="0" y="91"/>
                    <a:pt x="0" y="94"/>
                    <a:pt x="0" y="97"/>
                  </a:cubicBezTo>
                  <a:cubicBezTo>
                    <a:pt x="0" y="101"/>
                    <a:pt x="0" y="104"/>
                    <a:pt x="0" y="107"/>
                  </a:cubicBezTo>
                  <a:cubicBezTo>
                    <a:pt x="1" y="109"/>
                    <a:pt x="1" y="111"/>
                    <a:pt x="1" y="112"/>
                  </a:cubicBezTo>
                  <a:cubicBezTo>
                    <a:pt x="1" y="114"/>
                    <a:pt x="2" y="115"/>
                    <a:pt x="2" y="117"/>
                  </a:cubicBezTo>
                  <a:cubicBezTo>
                    <a:pt x="2" y="119"/>
                    <a:pt x="3" y="120"/>
                    <a:pt x="3" y="122"/>
                  </a:cubicBezTo>
                  <a:cubicBezTo>
                    <a:pt x="4" y="125"/>
                    <a:pt x="5" y="128"/>
                    <a:pt x="6" y="131"/>
                  </a:cubicBezTo>
                  <a:cubicBezTo>
                    <a:pt x="6" y="132"/>
                    <a:pt x="7" y="134"/>
                    <a:pt x="8" y="135"/>
                  </a:cubicBezTo>
                  <a:cubicBezTo>
                    <a:pt x="8" y="137"/>
                    <a:pt x="9" y="138"/>
                    <a:pt x="10" y="140"/>
                  </a:cubicBezTo>
                  <a:cubicBezTo>
                    <a:pt x="10" y="140"/>
                    <a:pt x="10" y="141"/>
                    <a:pt x="11" y="142"/>
                  </a:cubicBezTo>
                  <a:cubicBezTo>
                    <a:pt x="11" y="143"/>
                    <a:pt x="12" y="144"/>
                    <a:pt x="13" y="146"/>
                  </a:cubicBezTo>
                  <a:cubicBezTo>
                    <a:pt x="15" y="150"/>
                    <a:pt x="18" y="154"/>
                    <a:pt x="21" y="157"/>
                  </a:cubicBezTo>
                  <a:cubicBezTo>
                    <a:pt x="22" y="159"/>
                    <a:pt x="24" y="161"/>
                    <a:pt x="25" y="163"/>
                  </a:cubicBezTo>
                  <a:cubicBezTo>
                    <a:pt x="26" y="164"/>
                    <a:pt x="27" y="165"/>
                    <a:pt x="28" y="166"/>
                  </a:cubicBezTo>
                  <a:cubicBezTo>
                    <a:pt x="30" y="167"/>
                    <a:pt x="31" y="168"/>
                    <a:pt x="32" y="169"/>
                  </a:cubicBezTo>
                  <a:cubicBezTo>
                    <a:pt x="37" y="174"/>
                    <a:pt x="43" y="178"/>
                    <a:pt x="49" y="182"/>
                  </a:cubicBezTo>
                  <a:cubicBezTo>
                    <a:pt x="50" y="183"/>
                    <a:pt x="52" y="183"/>
                    <a:pt x="53" y="184"/>
                  </a:cubicBezTo>
                  <a:cubicBezTo>
                    <a:pt x="56" y="185"/>
                    <a:pt x="59" y="187"/>
                    <a:pt x="62" y="188"/>
                  </a:cubicBezTo>
                  <a:cubicBezTo>
                    <a:pt x="63" y="188"/>
                    <a:pt x="64" y="189"/>
                    <a:pt x="66" y="190"/>
                  </a:cubicBezTo>
                  <a:cubicBezTo>
                    <a:pt x="76" y="193"/>
                    <a:pt x="86" y="195"/>
                    <a:pt x="97" y="195"/>
                  </a:cubicBezTo>
                  <a:cubicBezTo>
                    <a:pt x="99" y="195"/>
                    <a:pt x="102" y="195"/>
                    <a:pt x="104" y="194"/>
                  </a:cubicBezTo>
                  <a:cubicBezTo>
                    <a:pt x="104" y="163"/>
                    <a:pt x="104" y="163"/>
                    <a:pt x="104" y="163"/>
                  </a:cubicBezTo>
                  <a:cubicBezTo>
                    <a:pt x="104" y="162"/>
                    <a:pt x="103" y="162"/>
                    <a:pt x="103" y="161"/>
                  </a:cubicBezTo>
                  <a:cubicBezTo>
                    <a:pt x="101" y="159"/>
                    <a:pt x="100" y="157"/>
                    <a:pt x="99" y="155"/>
                  </a:cubicBezTo>
                  <a:cubicBezTo>
                    <a:pt x="98" y="154"/>
                    <a:pt x="98" y="153"/>
                    <a:pt x="97" y="152"/>
                  </a:cubicBezTo>
                  <a:cubicBezTo>
                    <a:pt x="97" y="151"/>
                    <a:pt x="95" y="151"/>
                    <a:pt x="95" y="150"/>
                  </a:cubicBezTo>
                  <a:cubicBezTo>
                    <a:pt x="95" y="149"/>
                    <a:pt x="94" y="148"/>
                    <a:pt x="94" y="147"/>
                  </a:cubicBezTo>
                  <a:cubicBezTo>
                    <a:pt x="94" y="146"/>
                    <a:pt x="96" y="145"/>
                    <a:pt x="96" y="144"/>
                  </a:cubicBezTo>
                  <a:cubicBezTo>
                    <a:pt x="96" y="144"/>
                    <a:pt x="95" y="143"/>
                    <a:pt x="95" y="143"/>
                  </a:cubicBezTo>
                  <a:cubicBezTo>
                    <a:pt x="95" y="141"/>
                    <a:pt x="95" y="140"/>
                    <a:pt x="96" y="139"/>
                  </a:cubicBezTo>
                  <a:cubicBezTo>
                    <a:pt x="96" y="138"/>
                    <a:pt x="96" y="138"/>
                    <a:pt x="97" y="137"/>
                  </a:cubicBezTo>
                  <a:cubicBezTo>
                    <a:pt x="97" y="137"/>
                    <a:pt x="98" y="137"/>
                    <a:pt x="98" y="136"/>
                  </a:cubicBezTo>
                  <a:cubicBezTo>
                    <a:pt x="99" y="136"/>
                    <a:pt x="99" y="135"/>
                    <a:pt x="99" y="134"/>
                  </a:cubicBezTo>
                  <a:cubicBezTo>
                    <a:pt x="100" y="133"/>
                    <a:pt x="101" y="133"/>
                    <a:pt x="102" y="132"/>
                  </a:cubicBezTo>
                  <a:cubicBezTo>
                    <a:pt x="102" y="131"/>
                    <a:pt x="102" y="127"/>
                    <a:pt x="102" y="126"/>
                  </a:cubicBezTo>
                  <a:cubicBezTo>
                    <a:pt x="102" y="125"/>
                    <a:pt x="101" y="125"/>
                    <a:pt x="101" y="124"/>
                  </a:cubicBezTo>
                  <a:cubicBezTo>
                    <a:pt x="100" y="123"/>
                    <a:pt x="100" y="121"/>
                    <a:pt x="99" y="121"/>
                  </a:cubicBezTo>
                  <a:cubicBezTo>
                    <a:pt x="98" y="121"/>
                    <a:pt x="97" y="122"/>
                    <a:pt x="97" y="123"/>
                  </a:cubicBezTo>
                  <a:cubicBezTo>
                    <a:pt x="97" y="124"/>
                    <a:pt x="97" y="124"/>
                    <a:pt x="96" y="125"/>
                  </a:cubicBezTo>
                  <a:cubicBezTo>
                    <a:pt x="95" y="125"/>
                    <a:pt x="94" y="123"/>
                    <a:pt x="93" y="123"/>
                  </a:cubicBezTo>
                  <a:cubicBezTo>
                    <a:pt x="92" y="123"/>
                    <a:pt x="92" y="123"/>
                    <a:pt x="91" y="123"/>
                  </a:cubicBezTo>
                  <a:cubicBezTo>
                    <a:pt x="90" y="122"/>
                    <a:pt x="90" y="121"/>
                    <a:pt x="89" y="120"/>
                  </a:cubicBezTo>
                  <a:cubicBezTo>
                    <a:pt x="88" y="120"/>
                    <a:pt x="87" y="120"/>
                    <a:pt x="87" y="119"/>
                  </a:cubicBezTo>
                  <a:cubicBezTo>
                    <a:pt x="86" y="119"/>
                    <a:pt x="87" y="118"/>
                    <a:pt x="86" y="117"/>
                  </a:cubicBezTo>
                  <a:cubicBezTo>
                    <a:pt x="85" y="116"/>
                    <a:pt x="84" y="114"/>
                    <a:pt x="83" y="113"/>
                  </a:cubicBezTo>
                  <a:cubicBezTo>
                    <a:pt x="82" y="113"/>
                    <a:pt x="81" y="113"/>
                    <a:pt x="80" y="112"/>
                  </a:cubicBezTo>
                  <a:cubicBezTo>
                    <a:pt x="79" y="112"/>
                    <a:pt x="79" y="112"/>
                    <a:pt x="78" y="112"/>
                  </a:cubicBezTo>
                  <a:cubicBezTo>
                    <a:pt x="78" y="112"/>
                    <a:pt x="77" y="112"/>
                    <a:pt x="76" y="112"/>
                  </a:cubicBezTo>
                  <a:cubicBezTo>
                    <a:pt x="74" y="110"/>
                    <a:pt x="73" y="107"/>
                    <a:pt x="71" y="107"/>
                  </a:cubicBezTo>
                  <a:cubicBezTo>
                    <a:pt x="69" y="107"/>
                    <a:pt x="68" y="108"/>
                    <a:pt x="67" y="108"/>
                  </a:cubicBezTo>
                  <a:cubicBezTo>
                    <a:pt x="66" y="108"/>
                    <a:pt x="65" y="107"/>
                    <a:pt x="64" y="107"/>
                  </a:cubicBezTo>
                  <a:cubicBezTo>
                    <a:pt x="62" y="106"/>
                    <a:pt x="61" y="106"/>
                    <a:pt x="60" y="105"/>
                  </a:cubicBezTo>
                  <a:cubicBezTo>
                    <a:pt x="59" y="105"/>
                    <a:pt x="58" y="104"/>
                    <a:pt x="58" y="104"/>
                  </a:cubicBezTo>
                  <a:cubicBezTo>
                    <a:pt x="57" y="104"/>
                    <a:pt x="56" y="104"/>
                    <a:pt x="56" y="103"/>
                  </a:cubicBezTo>
                  <a:cubicBezTo>
                    <a:pt x="55" y="103"/>
                    <a:pt x="54" y="102"/>
                    <a:pt x="54" y="102"/>
                  </a:cubicBezTo>
                  <a:cubicBezTo>
                    <a:pt x="53" y="101"/>
                    <a:pt x="52" y="100"/>
                    <a:pt x="52" y="100"/>
                  </a:cubicBezTo>
                  <a:cubicBezTo>
                    <a:pt x="52" y="99"/>
                    <a:pt x="53" y="98"/>
                    <a:pt x="53" y="97"/>
                  </a:cubicBezTo>
                  <a:cubicBezTo>
                    <a:pt x="53" y="95"/>
                    <a:pt x="51" y="93"/>
                    <a:pt x="50" y="92"/>
                  </a:cubicBezTo>
                  <a:cubicBezTo>
                    <a:pt x="49" y="91"/>
                    <a:pt x="48" y="90"/>
                    <a:pt x="47" y="89"/>
                  </a:cubicBezTo>
                  <a:cubicBezTo>
                    <a:pt x="47" y="88"/>
                    <a:pt x="47" y="88"/>
                    <a:pt x="47" y="87"/>
                  </a:cubicBezTo>
                  <a:cubicBezTo>
                    <a:pt x="47" y="87"/>
                    <a:pt x="46" y="86"/>
                    <a:pt x="45" y="85"/>
                  </a:cubicBezTo>
                  <a:cubicBezTo>
                    <a:pt x="45" y="84"/>
                    <a:pt x="44" y="83"/>
                    <a:pt x="43" y="82"/>
                  </a:cubicBezTo>
                  <a:cubicBezTo>
                    <a:pt x="43" y="81"/>
                    <a:pt x="44" y="80"/>
                    <a:pt x="43" y="79"/>
                  </a:cubicBezTo>
                  <a:cubicBezTo>
                    <a:pt x="43" y="77"/>
                    <a:pt x="40" y="78"/>
                    <a:pt x="40" y="80"/>
                  </a:cubicBezTo>
                  <a:cubicBezTo>
                    <a:pt x="40" y="81"/>
                    <a:pt x="41" y="82"/>
                    <a:pt x="42" y="82"/>
                  </a:cubicBezTo>
                  <a:cubicBezTo>
                    <a:pt x="42" y="83"/>
                    <a:pt x="42" y="84"/>
                    <a:pt x="42" y="85"/>
                  </a:cubicBezTo>
                  <a:cubicBezTo>
                    <a:pt x="43" y="86"/>
                    <a:pt x="43" y="86"/>
                    <a:pt x="44" y="87"/>
                  </a:cubicBezTo>
                  <a:cubicBezTo>
                    <a:pt x="44" y="89"/>
                    <a:pt x="44" y="90"/>
                    <a:pt x="44" y="91"/>
                  </a:cubicBezTo>
                  <a:cubicBezTo>
                    <a:pt x="45" y="92"/>
                    <a:pt x="46" y="93"/>
                    <a:pt x="45" y="94"/>
                  </a:cubicBezTo>
                  <a:cubicBezTo>
                    <a:pt x="44" y="94"/>
                    <a:pt x="44" y="93"/>
                    <a:pt x="43" y="92"/>
                  </a:cubicBezTo>
                  <a:cubicBezTo>
                    <a:pt x="43" y="92"/>
                    <a:pt x="42" y="91"/>
                    <a:pt x="42" y="91"/>
                  </a:cubicBezTo>
                  <a:cubicBezTo>
                    <a:pt x="41" y="90"/>
                    <a:pt x="42" y="89"/>
                    <a:pt x="42" y="88"/>
                  </a:cubicBezTo>
                  <a:cubicBezTo>
                    <a:pt x="41" y="87"/>
                    <a:pt x="38" y="87"/>
                    <a:pt x="38" y="85"/>
                  </a:cubicBezTo>
                  <a:cubicBezTo>
                    <a:pt x="38" y="84"/>
                    <a:pt x="40" y="84"/>
                    <a:pt x="40" y="83"/>
                  </a:cubicBezTo>
                  <a:cubicBezTo>
                    <a:pt x="40" y="82"/>
                    <a:pt x="38" y="81"/>
                    <a:pt x="38" y="81"/>
                  </a:cubicBezTo>
                  <a:cubicBezTo>
                    <a:pt x="38" y="80"/>
                    <a:pt x="38" y="79"/>
                    <a:pt x="38" y="77"/>
                  </a:cubicBezTo>
                  <a:cubicBezTo>
                    <a:pt x="38" y="76"/>
                    <a:pt x="38" y="75"/>
                    <a:pt x="37" y="74"/>
                  </a:cubicBezTo>
                  <a:cubicBezTo>
                    <a:pt x="37" y="74"/>
                    <a:pt x="36" y="73"/>
                    <a:pt x="35" y="72"/>
                  </a:cubicBezTo>
                  <a:cubicBezTo>
                    <a:pt x="35" y="72"/>
                    <a:pt x="34" y="72"/>
                    <a:pt x="33" y="71"/>
                  </a:cubicBezTo>
                  <a:cubicBezTo>
                    <a:pt x="33" y="71"/>
                    <a:pt x="33" y="69"/>
                    <a:pt x="33" y="69"/>
                  </a:cubicBezTo>
                  <a:cubicBezTo>
                    <a:pt x="32" y="67"/>
                    <a:pt x="33" y="66"/>
                    <a:pt x="33" y="65"/>
                  </a:cubicBezTo>
                  <a:cubicBezTo>
                    <a:pt x="32" y="63"/>
                    <a:pt x="32" y="62"/>
                    <a:pt x="33" y="61"/>
                  </a:cubicBezTo>
                  <a:cubicBezTo>
                    <a:pt x="33" y="60"/>
                    <a:pt x="34" y="59"/>
                    <a:pt x="35" y="58"/>
                  </a:cubicBezTo>
                  <a:cubicBezTo>
                    <a:pt x="35" y="57"/>
                    <a:pt x="35" y="57"/>
                    <a:pt x="35" y="56"/>
                  </a:cubicBezTo>
                  <a:cubicBezTo>
                    <a:pt x="36" y="54"/>
                    <a:pt x="38" y="53"/>
                    <a:pt x="39" y="52"/>
                  </a:cubicBezTo>
                  <a:cubicBezTo>
                    <a:pt x="40" y="50"/>
                    <a:pt x="41" y="49"/>
                    <a:pt x="42" y="47"/>
                  </a:cubicBezTo>
                  <a:cubicBezTo>
                    <a:pt x="42" y="47"/>
                    <a:pt x="43" y="45"/>
                    <a:pt x="43" y="45"/>
                  </a:cubicBezTo>
                  <a:cubicBezTo>
                    <a:pt x="43" y="44"/>
                    <a:pt x="41" y="43"/>
                    <a:pt x="41" y="42"/>
                  </a:cubicBezTo>
                  <a:cubicBezTo>
                    <a:pt x="41" y="41"/>
                    <a:pt x="42" y="41"/>
                    <a:pt x="42" y="40"/>
                  </a:cubicBezTo>
                  <a:cubicBezTo>
                    <a:pt x="43" y="40"/>
                    <a:pt x="43" y="39"/>
                    <a:pt x="43" y="38"/>
                  </a:cubicBezTo>
                  <a:cubicBezTo>
                    <a:pt x="43" y="37"/>
                    <a:pt x="42" y="36"/>
                    <a:pt x="42" y="35"/>
                  </a:cubicBezTo>
                  <a:cubicBezTo>
                    <a:pt x="43" y="34"/>
                    <a:pt x="44" y="34"/>
                    <a:pt x="43" y="33"/>
                  </a:cubicBezTo>
                  <a:cubicBezTo>
                    <a:pt x="42" y="32"/>
                    <a:pt x="41" y="33"/>
                    <a:pt x="40" y="33"/>
                  </a:cubicBezTo>
                  <a:cubicBezTo>
                    <a:pt x="40" y="32"/>
                    <a:pt x="41" y="32"/>
                    <a:pt x="41" y="30"/>
                  </a:cubicBezTo>
                  <a:cubicBezTo>
                    <a:pt x="41" y="30"/>
                    <a:pt x="40" y="30"/>
                    <a:pt x="40" y="29"/>
                  </a:cubicBezTo>
                  <a:cubicBezTo>
                    <a:pt x="41" y="29"/>
                    <a:pt x="41" y="28"/>
                    <a:pt x="41" y="28"/>
                  </a:cubicBezTo>
                  <a:cubicBezTo>
                    <a:pt x="41" y="27"/>
                    <a:pt x="40" y="26"/>
                    <a:pt x="40" y="25"/>
                  </a:cubicBezTo>
                  <a:cubicBezTo>
                    <a:pt x="51" y="16"/>
                    <a:pt x="65" y="10"/>
                    <a:pt x="81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7"/>
                    <a:pt x="81" y="7"/>
                    <a:pt x="82" y="8"/>
                  </a:cubicBezTo>
                  <a:cubicBezTo>
                    <a:pt x="82" y="7"/>
                    <a:pt x="83" y="8"/>
                    <a:pt x="84" y="8"/>
                  </a:cubicBezTo>
                  <a:cubicBezTo>
                    <a:pt x="85" y="8"/>
                    <a:pt x="86" y="7"/>
                    <a:pt x="87" y="7"/>
                  </a:cubicBezTo>
                  <a:cubicBezTo>
                    <a:pt x="89" y="8"/>
                    <a:pt x="92" y="9"/>
                    <a:pt x="93" y="8"/>
                  </a:cubicBezTo>
                  <a:cubicBezTo>
                    <a:pt x="94" y="8"/>
                    <a:pt x="94" y="8"/>
                    <a:pt x="94" y="7"/>
                  </a:cubicBezTo>
                  <a:cubicBezTo>
                    <a:pt x="94" y="7"/>
                    <a:pt x="95" y="6"/>
                    <a:pt x="95" y="5"/>
                  </a:cubicBezTo>
                  <a:cubicBezTo>
                    <a:pt x="96" y="5"/>
                    <a:pt x="96" y="5"/>
                    <a:pt x="97" y="5"/>
                  </a:cubicBezTo>
                  <a:cubicBezTo>
                    <a:pt x="99" y="5"/>
                    <a:pt x="102" y="5"/>
                    <a:pt x="104" y="6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2" y="0"/>
                    <a:pt x="101" y="0"/>
                    <a:pt x="99" y="0"/>
                  </a:cubicBezTo>
                  <a:cubicBezTo>
                    <a:pt x="98" y="0"/>
                    <a:pt x="98" y="0"/>
                    <a:pt x="97" y="0"/>
                  </a:cubicBezTo>
                  <a:cubicBezTo>
                    <a:pt x="96" y="0"/>
                    <a:pt x="95" y="0"/>
                    <a:pt x="94" y="0"/>
                  </a:cubicBezTo>
                  <a:cubicBezTo>
                    <a:pt x="84" y="0"/>
                    <a:pt x="75" y="2"/>
                    <a:pt x="66" y="5"/>
                  </a:cubicBezTo>
                  <a:cubicBezTo>
                    <a:pt x="64" y="6"/>
                    <a:pt x="63" y="6"/>
                    <a:pt x="62" y="7"/>
                  </a:cubicBezTo>
                  <a:cubicBezTo>
                    <a:pt x="61" y="7"/>
                    <a:pt x="61" y="7"/>
                    <a:pt x="60" y="7"/>
                  </a:cubicBezTo>
                  <a:cubicBezTo>
                    <a:pt x="59" y="8"/>
                    <a:pt x="58" y="8"/>
                    <a:pt x="57" y="9"/>
                  </a:cubicBezTo>
                  <a:cubicBezTo>
                    <a:pt x="56" y="9"/>
                    <a:pt x="54" y="10"/>
                    <a:pt x="53" y="11"/>
                  </a:cubicBezTo>
                  <a:cubicBezTo>
                    <a:pt x="52" y="11"/>
                    <a:pt x="50" y="12"/>
                    <a:pt x="49" y="13"/>
                  </a:cubicBezTo>
                  <a:cubicBezTo>
                    <a:pt x="43" y="16"/>
                    <a:pt x="38" y="20"/>
                    <a:pt x="33" y="24"/>
                  </a:cubicBezTo>
                  <a:cubicBezTo>
                    <a:pt x="33" y="24"/>
                    <a:pt x="32" y="25"/>
                    <a:pt x="32" y="25"/>
                  </a:cubicBezTo>
                  <a:cubicBezTo>
                    <a:pt x="31" y="26"/>
                    <a:pt x="30" y="27"/>
                    <a:pt x="28" y="29"/>
                  </a:cubicBezTo>
                  <a:cubicBezTo>
                    <a:pt x="27" y="30"/>
                    <a:pt x="26" y="31"/>
                    <a:pt x="25" y="32"/>
                  </a:cubicBezTo>
                  <a:cubicBezTo>
                    <a:pt x="24" y="34"/>
                    <a:pt x="22" y="35"/>
                    <a:pt x="21" y="37"/>
                  </a:cubicBezTo>
                  <a:cubicBezTo>
                    <a:pt x="18" y="41"/>
                    <a:pt x="15" y="45"/>
                    <a:pt x="13" y="49"/>
                  </a:cubicBezTo>
                  <a:cubicBezTo>
                    <a:pt x="12" y="50"/>
                    <a:pt x="11" y="52"/>
                    <a:pt x="11" y="53"/>
                  </a:cubicBezTo>
                  <a:cubicBezTo>
                    <a:pt x="10" y="54"/>
                    <a:pt x="10" y="54"/>
                    <a:pt x="10" y="55"/>
                  </a:cubicBezTo>
                  <a:cubicBezTo>
                    <a:pt x="8" y="57"/>
                    <a:pt x="8" y="59"/>
                    <a:pt x="7" y="62"/>
                  </a:cubicBezTo>
                  <a:cubicBezTo>
                    <a:pt x="6" y="62"/>
                    <a:pt x="6" y="63"/>
                    <a:pt x="6" y="64"/>
                  </a:cubicBezTo>
                  <a:cubicBezTo>
                    <a:pt x="5" y="67"/>
                    <a:pt x="4" y="70"/>
                    <a:pt x="3" y="73"/>
                  </a:cubicBezTo>
                  <a:cubicBezTo>
                    <a:pt x="3" y="75"/>
                    <a:pt x="2" y="76"/>
                    <a:pt x="2" y="78"/>
                  </a:cubicBezTo>
                  <a:close/>
                  <a:moveTo>
                    <a:pt x="104" y="76"/>
                  </a:moveTo>
                  <a:cubicBezTo>
                    <a:pt x="104" y="121"/>
                    <a:pt x="104" y="121"/>
                    <a:pt x="104" y="121"/>
                  </a:cubicBezTo>
                  <a:cubicBezTo>
                    <a:pt x="104" y="122"/>
                    <a:pt x="103" y="122"/>
                    <a:pt x="103" y="122"/>
                  </a:cubicBezTo>
                  <a:cubicBezTo>
                    <a:pt x="102" y="122"/>
                    <a:pt x="101" y="121"/>
                    <a:pt x="100" y="120"/>
                  </a:cubicBezTo>
                  <a:cubicBezTo>
                    <a:pt x="98" y="119"/>
                    <a:pt x="97" y="121"/>
                    <a:pt x="95" y="121"/>
                  </a:cubicBezTo>
                  <a:cubicBezTo>
                    <a:pt x="93" y="121"/>
                    <a:pt x="90" y="118"/>
                    <a:pt x="91" y="117"/>
                  </a:cubicBezTo>
                  <a:cubicBezTo>
                    <a:pt x="91" y="116"/>
                    <a:pt x="91" y="114"/>
                    <a:pt x="91" y="113"/>
                  </a:cubicBezTo>
                  <a:cubicBezTo>
                    <a:pt x="91" y="112"/>
                    <a:pt x="92" y="111"/>
                    <a:pt x="92" y="110"/>
                  </a:cubicBezTo>
                  <a:cubicBezTo>
                    <a:pt x="92" y="109"/>
                    <a:pt x="90" y="108"/>
                    <a:pt x="90" y="108"/>
                  </a:cubicBezTo>
                  <a:cubicBezTo>
                    <a:pt x="88" y="107"/>
                    <a:pt x="85" y="109"/>
                    <a:pt x="83" y="108"/>
                  </a:cubicBezTo>
                  <a:cubicBezTo>
                    <a:pt x="82" y="107"/>
                    <a:pt x="83" y="106"/>
                    <a:pt x="83" y="106"/>
                  </a:cubicBezTo>
                  <a:cubicBezTo>
                    <a:pt x="84" y="105"/>
                    <a:pt x="83" y="105"/>
                    <a:pt x="84" y="104"/>
                  </a:cubicBezTo>
                  <a:cubicBezTo>
                    <a:pt x="84" y="104"/>
                    <a:pt x="85" y="103"/>
                    <a:pt x="85" y="103"/>
                  </a:cubicBezTo>
                  <a:cubicBezTo>
                    <a:pt x="85" y="102"/>
                    <a:pt x="85" y="101"/>
                    <a:pt x="85" y="101"/>
                  </a:cubicBezTo>
                  <a:cubicBezTo>
                    <a:pt x="86" y="100"/>
                    <a:pt x="86" y="99"/>
                    <a:pt x="86" y="99"/>
                  </a:cubicBezTo>
                  <a:cubicBezTo>
                    <a:pt x="86" y="98"/>
                    <a:pt x="86" y="97"/>
                    <a:pt x="86" y="97"/>
                  </a:cubicBezTo>
                  <a:cubicBezTo>
                    <a:pt x="84" y="97"/>
                    <a:pt x="83" y="97"/>
                    <a:pt x="82" y="97"/>
                  </a:cubicBezTo>
                  <a:cubicBezTo>
                    <a:pt x="79" y="98"/>
                    <a:pt x="80" y="101"/>
                    <a:pt x="78" y="102"/>
                  </a:cubicBezTo>
                  <a:cubicBezTo>
                    <a:pt x="77" y="102"/>
                    <a:pt x="76" y="102"/>
                    <a:pt x="75" y="103"/>
                  </a:cubicBezTo>
                  <a:cubicBezTo>
                    <a:pt x="74" y="103"/>
                    <a:pt x="73" y="103"/>
                    <a:pt x="72" y="103"/>
                  </a:cubicBezTo>
                  <a:cubicBezTo>
                    <a:pt x="72" y="103"/>
                    <a:pt x="70" y="102"/>
                    <a:pt x="69" y="102"/>
                  </a:cubicBezTo>
                  <a:cubicBezTo>
                    <a:pt x="69" y="101"/>
                    <a:pt x="68" y="99"/>
                    <a:pt x="68" y="98"/>
                  </a:cubicBezTo>
                  <a:cubicBezTo>
                    <a:pt x="67" y="95"/>
                    <a:pt x="68" y="92"/>
                    <a:pt x="69" y="90"/>
                  </a:cubicBezTo>
                  <a:cubicBezTo>
                    <a:pt x="69" y="90"/>
                    <a:pt x="70" y="89"/>
                    <a:pt x="70" y="89"/>
                  </a:cubicBezTo>
                  <a:cubicBezTo>
                    <a:pt x="70" y="88"/>
                    <a:pt x="70" y="87"/>
                    <a:pt x="70" y="86"/>
                  </a:cubicBezTo>
                  <a:cubicBezTo>
                    <a:pt x="70" y="85"/>
                    <a:pt x="72" y="84"/>
                    <a:pt x="74" y="83"/>
                  </a:cubicBezTo>
                  <a:cubicBezTo>
                    <a:pt x="75" y="82"/>
                    <a:pt x="77" y="81"/>
                    <a:pt x="78" y="81"/>
                  </a:cubicBezTo>
                  <a:cubicBezTo>
                    <a:pt x="79" y="81"/>
                    <a:pt x="80" y="81"/>
                    <a:pt x="81" y="81"/>
                  </a:cubicBezTo>
                  <a:cubicBezTo>
                    <a:pt x="82" y="82"/>
                    <a:pt x="83" y="82"/>
                    <a:pt x="83" y="82"/>
                  </a:cubicBezTo>
                  <a:cubicBezTo>
                    <a:pt x="85" y="82"/>
                    <a:pt x="86" y="81"/>
                    <a:pt x="87" y="80"/>
                  </a:cubicBezTo>
                  <a:cubicBezTo>
                    <a:pt x="89" y="80"/>
                    <a:pt x="90" y="80"/>
                    <a:pt x="92" y="80"/>
                  </a:cubicBezTo>
                  <a:cubicBezTo>
                    <a:pt x="93" y="80"/>
                    <a:pt x="93" y="81"/>
                    <a:pt x="94" y="81"/>
                  </a:cubicBezTo>
                  <a:cubicBezTo>
                    <a:pt x="95" y="81"/>
                    <a:pt x="95" y="80"/>
                    <a:pt x="96" y="81"/>
                  </a:cubicBezTo>
                  <a:cubicBezTo>
                    <a:pt x="97" y="81"/>
                    <a:pt x="98" y="82"/>
                    <a:pt x="98" y="83"/>
                  </a:cubicBezTo>
                  <a:cubicBezTo>
                    <a:pt x="98" y="84"/>
                    <a:pt x="97" y="84"/>
                    <a:pt x="97" y="86"/>
                  </a:cubicBezTo>
                  <a:cubicBezTo>
                    <a:pt x="98" y="87"/>
                    <a:pt x="100" y="87"/>
                    <a:pt x="102" y="87"/>
                  </a:cubicBezTo>
                  <a:cubicBezTo>
                    <a:pt x="102" y="87"/>
                    <a:pt x="102" y="85"/>
                    <a:pt x="102" y="84"/>
                  </a:cubicBezTo>
                  <a:cubicBezTo>
                    <a:pt x="101" y="84"/>
                    <a:pt x="102" y="83"/>
                    <a:pt x="102" y="83"/>
                  </a:cubicBezTo>
                  <a:cubicBezTo>
                    <a:pt x="101" y="82"/>
                    <a:pt x="101" y="81"/>
                    <a:pt x="101" y="81"/>
                  </a:cubicBezTo>
                  <a:cubicBezTo>
                    <a:pt x="101" y="78"/>
                    <a:pt x="102" y="77"/>
                    <a:pt x="10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5" name="Freeform 265"/>
            <p:cNvSpPr/>
            <p:nvPr/>
          </p:nvSpPr>
          <p:spPr bwMode="auto">
            <a:xfrm>
              <a:off x="10240963" y="1768475"/>
              <a:ext cx="490538" cy="425450"/>
            </a:xfrm>
            <a:custGeom>
              <a:avLst/>
              <a:gdLst>
                <a:gd name="T0" fmla="*/ 33 w 309"/>
                <a:gd name="T1" fmla="*/ 268 h 268"/>
                <a:gd name="T2" fmla="*/ 87 w 309"/>
                <a:gd name="T3" fmla="*/ 209 h 268"/>
                <a:gd name="T4" fmla="*/ 309 w 309"/>
                <a:gd name="T5" fmla="*/ 209 h 268"/>
                <a:gd name="T6" fmla="*/ 309 w 309"/>
                <a:gd name="T7" fmla="*/ 147 h 268"/>
                <a:gd name="T8" fmla="*/ 108 w 309"/>
                <a:gd name="T9" fmla="*/ 147 h 268"/>
                <a:gd name="T10" fmla="*/ 96 w 309"/>
                <a:gd name="T11" fmla="*/ 147 h 268"/>
                <a:gd name="T12" fmla="*/ 96 w 309"/>
                <a:gd name="T13" fmla="*/ 135 h 268"/>
                <a:gd name="T14" fmla="*/ 96 w 309"/>
                <a:gd name="T15" fmla="*/ 0 h 268"/>
                <a:gd name="T16" fmla="*/ 0 w 309"/>
                <a:gd name="T17" fmla="*/ 0 h 268"/>
                <a:gd name="T18" fmla="*/ 0 w 309"/>
                <a:gd name="T19" fmla="*/ 209 h 268"/>
                <a:gd name="T20" fmla="*/ 33 w 309"/>
                <a:gd name="T21" fmla="*/ 209 h 268"/>
                <a:gd name="T22" fmla="*/ 33 w 309"/>
                <a:gd name="T23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9" h="268">
                  <a:moveTo>
                    <a:pt x="33" y="268"/>
                  </a:moveTo>
                  <a:lnTo>
                    <a:pt x="87" y="209"/>
                  </a:lnTo>
                  <a:lnTo>
                    <a:pt x="309" y="209"/>
                  </a:lnTo>
                  <a:lnTo>
                    <a:pt x="309" y="147"/>
                  </a:lnTo>
                  <a:lnTo>
                    <a:pt x="108" y="147"/>
                  </a:lnTo>
                  <a:lnTo>
                    <a:pt x="96" y="147"/>
                  </a:lnTo>
                  <a:lnTo>
                    <a:pt x="96" y="135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209"/>
                  </a:lnTo>
                  <a:lnTo>
                    <a:pt x="33" y="209"/>
                  </a:lnTo>
                  <a:lnTo>
                    <a:pt x="33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6" name="Freeform 266"/>
            <p:cNvSpPr/>
            <p:nvPr/>
          </p:nvSpPr>
          <p:spPr bwMode="auto">
            <a:xfrm>
              <a:off x="10412413" y="1641475"/>
              <a:ext cx="511175" cy="439738"/>
            </a:xfrm>
            <a:custGeom>
              <a:avLst/>
              <a:gdLst>
                <a:gd name="T0" fmla="*/ 322 w 322"/>
                <a:gd name="T1" fmla="*/ 0 h 277"/>
                <a:gd name="T2" fmla="*/ 0 w 322"/>
                <a:gd name="T3" fmla="*/ 0 h 277"/>
                <a:gd name="T4" fmla="*/ 0 w 322"/>
                <a:gd name="T5" fmla="*/ 80 h 277"/>
                <a:gd name="T6" fmla="*/ 0 w 322"/>
                <a:gd name="T7" fmla="*/ 215 h 277"/>
                <a:gd name="T8" fmla="*/ 201 w 322"/>
                <a:gd name="T9" fmla="*/ 215 h 277"/>
                <a:gd name="T10" fmla="*/ 232 w 322"/>
                <a:gd name="T11" fmla="*/ 215 h 277"/>
                <a:gd name="T12" fmla="*/ 289 w 322"/>
                <a:gd name="T13" fmla="*/ 277 h 277"/>
                <a:gd name="T14" fmla="*/ 289 w 322"/>
                <a:gd name="T15" fmla="*/ 215 h 277"/>
                <a:gd name="T16" fmla="*/ 322 w 322"/>
                <a:gd name="T17" fmla="*/ 215 h 277"/>
                <a:gd name="T18" fmla="*/ 322 w 322"/>
                <a:gd name="T19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277">
                  <a:moveTo>
                    <a:pt x="322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0" y="215"/>
                  </a:lnTo>
                  <a:lnTo>
                    <a:pt x="201" y="215"/>
                  </a:lnTo>
                  <a:lnTo>
                    <a:pt x="232" y="215"/>
                  </a:lnTo>
                  <a:lnTo>
                    <a:pt x="289" y="277"/>
                  </a:lnTo>
                  <a:lnTo>
                    <a:pt x="289" y="215"/>
                  </a:lnTo>
                  <a:lnTo>
                    <a:pt x="322" y="215"/>
                  </a:ln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7" name="Freeform 267"/>
            <p:cNvSpPr/>
            <p:nvPr/>
          </p:nvSpPr>
          <p:spPr bwMode="auto">
            <a:xfrm>
              <a:off x="5818188" y="2306638"/>
              <a:ext cx="649288" cy="484188"/>
            </a:xfrm>
            <a:custGeom>
              <a:avLst/>
              <a:gdLst>
                <a:gd name="T0" fmla="*/ 87 w 173"/>
                <a:gd name="T1" fmla="*/ 0 h 129"/>
                <a:gd name="T2" fmla="*/ 0 w 173"/>
                <a:gd name="T3" fmla="*/ 87 h 129"/>
                <a:gd name="T4" fmla="*/ 11 w 173"/>
                <a:gd name="T5" fmla="*/ 128 h 129"/>
                <a:gd name="T6" fmla="*/ 11 w 173"/>
                <a:gd name="T7" fmla="*/ 105 h 129"/>
                <a:gd name="T8" fmla="*/ 15 w 173"/>
                <a:gd name="T9" fmla="*/ 94 h 129"/>
                <a:gd name="T10" fmla="*/ 15 w 173"/>
                <a:gd name="T11" fmla="*/ 87 h 129"/>
                <a:gd name="T12" fmla="*/ 87 w 173"/>
                <a:gd name="T13" fmla="*/ 15 h 129"/>
                <a:gd name="T14" fmla="*/ 159 w 173"/>
                <a:gd name="T15" fmla="*/ 87 h 129"/>
                <a:gd name="T16" fmla="*/ 158 w 173"/>
                <a:gd name="T17" fmla="*/ 94 h 129"/>
                <a:gd name="T18" fmla="*/ 162 w 173"/>
                <a:gd name="T19" fmla="*/ 105 h 129"/>
                <a:gd name="T20" fmla="*/ 162 w 173"/>
                <a:gd name="T21" fmla="*/ 129 h 129"/>
                <a:gd name="T22" fmla="*/ 173 w 173"/>
                <a:gd name="T23" fmla="*/ 87 h 129"/>
                <a:gd name="T24" fmla="*/ 87 w 173"/>
                <a:gd name="T2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29">
                  <a:moveTo>
                    <a:pt x="87" y="0"/>
                  </a:moveTo>
                  <a:cubicBezTo>
                    <a:pt x="39" y="1"/>
                    <a:pt x="0" y="39"/>
                    <a:pt x="0" y="87"/>
                  </a:cubicBezTo>
                  <a:cubicBezTo>
                    <a:pt x="0" y="101"/>
                    <a:pt x="4" y="115"/>
                    <a:pt x="11" y="128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01"/>
                    <a:pt x="12" y="97"/>
                    <a:pt x="15" y="94"/>
                  </a:cubicBezTo>
                  <a:cubicBezTo>
                    <a:pt x="15" y="91"/>
                    <a:pt x="15" y="89"/>
                    <a:pt x="15" y="87"/>
                  </a:cubicBezTo>
                  <a:cubicBezTo>
                    <a:pt x="15" y="47"/>
                    <a:pt x="47" y="15"/>
                    <a:pt x="87" y="15"/>
                  </a:cubicBezTo>
                  <a:cubicBezTo>
                    <a:pt x="126" y="15"/>
                    <a:pt x="159" y="47"/>
                    <a:pt x="159" y="87"/>
                  </a:cubicBezTo>
                  <a:cubicBezTo>
                    <a:pt x="159" y="89"/>
                    <a:pt x="158" y="92"/>
                    <a:pt x="158" y="94"/>
                  </a:cubicBezTo>
                  <a:cubicBezTo>
                    <a:pt x="160" y="98"/>
                    <a:pt x="162" y="101"/>
                    <a:pt x="162" y="105"/>
                  </a:cubicBezTo>
                  <a:cubicBezTo>
                    <a:pt x="162" y="129"/>
                    <a:pt x="162" y="129"/>
                    <a:pt x="162" y="129"/>
                  </a:cubicBezTo>
                  <a:cubicBezTo>
                    <a:pt x="169" y="116"/>
                    <a:pt x="173" y="102"/>
                    <a:pt x="173" y="87"/>
                  </a:cubicBezTo>
                  <a:cubicBezTo>
                    <a:pt x="173" y="39"/>
                    <a:pt x="134" y="1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8" name="Freeform 268"/>
            <p:cNvSpPr/>
            <p:nvPr/>
          </p:nvSpPr>
          <p:spPr bwMode="auto">
            <a:xfrm>
              <a:off x="5878513" y="2633663"/>
              <a:ext cx="138113" cy="258763"/>
            </a:xfrm>
            <a:custGeom>
              <a:avLst/>
              <a:gdLst>
                <a:gd name="T0" fmla="*/ 0 w 37"/>
                <a:gd name="T1" fmla="*/ 15 h 69"/>
                <a:gd name="T2" fmla="*/ 0 w 37"/>
                <a:gd name="T3" fmla="*/ 18 h 69"/>
                <a:gd name="T4" fmla="*/ 0 w 37"/>
                <a:gd name="T5" fmla="*/ 40 h 69"/>
                <a:gd name="T6" fmla="*/ 0 w 37"/>
                <a:gd name="T7" fmla="*/ 51 h 69"/>
                <a:gd name="T8" fmla="*/ 26 w 37"/>
                <a:gd name="T9" fmla="*/ 69 h 69"/>
                <a:gd name="T10" fmla="*/ 37 w 37"/>
                <a:gd name="T11" fmla="*/ 69 h 69"/>
                <a:gd name="T12" fmla="*/ 37 w 37"/>
                <a:gd name="T13" fmla="*/ 0 h 69"/>
                <a:gd name="T14" fmla="*/ 26 w 37"/>
                <a:gd name="T15" fmla="*/ 0 h 69"/>
                <a:gd name="T16" fmla="*/ 0 w 37"/>
                <a:gd name="T17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69">
                  <a:moveTo>
                    <a:pt x="0" y="15"/>
                  </a:moveTo>
                  <a:cubicBezTo>
                    <a:pt x="0" y="16"/>
                    <a:pt x="0" y="17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0"/>
                    <a:pt x="12" y="69"/>
                    <a:pt x="26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3" y="0"/>
                    <a:pt x="3" y="6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9" name="Freeform 269"/>
            <p:cNvSpPr/>
            <p:nvPr/>
          </p:nvSpPr>
          <p:spPr bwMode="auto">
            <a:xfrm>
              <a:off x="6264275" y="2633663"/>
              <a:ext cx="142875" cy="258763"/>
            </a:xfrm>
            <a:custGeom>
              <a:avLst/>
              <a:gdLst>
                <a:gd name="T0" fmla="*/ 38 w 38"/>
                <a:gd name="T1" fmla="*/ 51 h 69"/>
                <a:gd name="T2" fmla="*/ 38 w 38"/>
                <a:gd name="T3" fmla="*/ 40 h 69"/>
                <a:gd name="T4" fmla="*/ 38 w 38"/>
                <a:gd name="T5" fmla="*/ 18 h 69"/>
                <a:gd name="T6" fmla="*/ 38 w 38"/>
                <a:gd name="T7" fmla="*/ 16 h 69"/>
                <a:gd name="T8" fmla="*/ 11 w 38"/>
                <a:gd name="T9" fmla="*/ 0 h 69"/>
                <a:gd name="T10" fmla="*/ 0 w 38"/>
                <a:gd name="T11" fmla="*/ 0 h 69"/>
                <a:gd name="T12" fmla="*/ 0 w 38"/>
                <a:gd name="T13" fmla="*/ 69 h 69"/>
                <a:gd name="T14" fmla="*/ 11 w 38"/>
                <a:gd name="T15" fmla="*/ 69 h 69"/>
                <a:gd name="T16" fmla="*/ 38 w 38"/>
                <a:gd name="T17" fmla="*/ 5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9">
                  <a:moveTo>
                    <a:pt x="38" y="51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7"/>
                    <a:pt x="38" y="17"/>
                    <a:pt x="38" y="16"/>
                  </a:cubicBezTo>
                  <a:cubicBezTo>
                    <a:pt x="36" y="7"/>
                    <a:pt x="25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26" y="69"/>
                    <a:pt x="38" y="60"/>
                    <a:pt x="3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0" name="Freeform 270"/>
            <p:cNvSpPr>
              <a:spLocks noEditPoints="1"/>
            </p:cNvSpPr>
            <p:nvPr/>
          </p:nvSpPr>
          <p:spPr bwMode="auto">
            <a:xfrm>
              <a:off x="614363" y="2479675"/>
              <a:ext cx="461963" cy="517525"/>
            </a:xfrm>
            <a:custGeom>
              <a:avLst/>
              <a:gdLst>
                <a:gd name="T0" fmla="*/ 270 w 291"/>
                <a:gd name="T1" fmla="*/ 326 h 326"/>
                <a:gd name="T2" fmla="*/ 270 w 291"/>
                <a:gd name="T3" fmla="*/ 0 h 326"/>
                <a:gd name="T4" fmla="*/ 253 w 291"/>
                <a:gd name="T5" fmla="*/ 35 h 326"/>
                <a:gd name="T6" fmla="*/ 253 w 291"/>
                <a:gd name="T7" fmla="*/ 66 h 326"/>
                <a:gd name="T8" fmla="*/ 270 w 291"/>
                <a:gd name="T9" fmla="*/ 123 h 326"/>
                <a:gd name="T10" fmla="*/ 270 w 291"/>
                <a:gd name="T11" fmla="*/ 146 h 326"/>
                <a:gd name="T12" fmla="*/ 253 w 291"/>
                <a:gd name="T13" fmla="*/ 203 h 326"/>
                <a:gd name="T14" fmla="*/ 253 w 291"/>
                <a:gd name="T15" fmla="*/ 234 h 326"/>
                <a:gd name="T16" fmla="*/ 270 w 291"/>
                <a:gd name="T17" fmla="*/ 288 h 326"/>
                <a:gd name="T18" fmla="*/ 145 w 291"/>
                <a:gd name="T19" fmla="*/ 239 h 326"/>
                <a:gd name="T20" fmla="*/ 237 w 291"/>
                <a:gd name="T21" fmla="*/ 326 h 326"/>
                <a:gd name="T22" fmla="*/ 253 w 291"/>
                <a:gd name="T23" fmla="*/ 288 h 326"/>
                <a:gd name="T24" fmla="*/ 237 w 291"/>
                <a:gd name="T25" fmla="*/ 260 h 326"/>
                <a:gd name="T26" fmla="*/ 237 w 291"/>
                <a:gd name="T27" fmla="*/ 234 h 326"/>
                <a:gd name="T28" fmla="*/ 253 w 291"/>
                <a:gd name="T29" fmla="*/ 203 h 326"/>
                <a:gd name="T30" fmla="*/ 237 w 291"/>
                <a:gd name="T31" fmla="*/ 146 h 326"/>
                <a:gd name="T32" fmla="*/ 253 w 291"/>
                <a:gd name="T33" fmla="*/ 123 h 326"/>
                <a:gd name="T34" fmla="*/ 237 w 291"/>
                <a:gd name="T35" fmla="*/ 92 h 326"/>
                <a:gd name="T36" fmla="*/ 237 w 291"/>
                <a:gd name="T37" fmla="*/ 66 h 326"/>
                <a:gd name="T38" fmla="*/ 253 w 291"/>
                <a:gd name="T39" fmla="*/ 35 h 326"/>
                <a:gd name="T40" fmla="*/ 237 w 291"/>
                <a:gd name="T41" fmla="*/ 0 h 326"/>
                <a:gd name="T42" fmla="*/ 145 w 291"/>
                <a:gd name="T43" fmla="*/ 87 h 326"/>
                <a:gd name="T44" fmla="*/ 215 w 291"/>
                <a:gd name="T45" fmla="*/ 118 h 326"/>
                <a:gd name="T46" fmla="*/ 145 w 291"/>
                <a:gd name="T47" fmla="*/ 239 h 326"/>
                <a:gd name="T48" fmla="*/ 38 w 291"/>
                <a:gd name="T49" fmla="*/ 11 h 326"/>
                <a:gd name="T50" fmla="*/ 55 w 291"/>
                <a:gd name="T51" fmla="*/ 66 h 326"/>
                <a:gd name="T52" fmla="*/ 38 w 291"/>
                <a:gd name="T53" fmla="*/ 92 h 326"/>
                <a:gd name="T54" fmla="*/ 55 w 291"/>
                <a:gd name="T55" fmla="*/ 123 h 326"/>
                <a:gd name="T56" fmla="*/ 55 w 291"/>
                <a:gd name="T57" fmla="*/ 146 h 326"/>
                <a:gd name="T58" fmla="*/ 38 w 291"/>
                <a:gd name="T59" fmla="*/ 177 h 326"/>
                <a:gd name="T60" fmla="*/ 55 w 291"/>
                <a:gd name="T61" fmla="*/ 234 h 326"/>
                <a:gd name="T62" fmla="*/ 38 w 291"/>
                <a:gd name="T63" fmla="*/ 260 h 326"/>
                <a:gd name="T64" fmla="*/ 55 w 291"/>
                <a:gd name="T65" fmla="*/ 288 h 326"/>
                <a:gd name="T66" fmla="*/ 55 w 291"/>
                <a:gd name="T67" fmla="*/ 314 h 326"/>
                <a:gd name="T68" fmla="*/ 76 w 291"/>
                <a:gd name="T69" fmla="*/ 239 h 326"/>
                <a:gd name="T70" fmla="*/ 76 w 291"/>
                <a:gd name="T71" fmla="*/ 208 h 326"/>
                <a:gd name="T72" fmla="*/ 145 w 291"/>
                <a:gd name="T73" fmla="*/ 87 h 326"/>
                <a:gd name="T74" fmla="*/ 55 w 291"/>
                <a:gd name="T75" fmla="*/ 0 h 326"/>
                <a:gd name="T76" fmla="*/ 19 w 291"/>
                <a:gd name="T77" fmla="*/ 0 h 326"/>
                <a:gd name="T78" fmla="*/ 19 w 291"/>
                <a:gd name="T79" fmla="*/ 326 h 326"/>
                <a:gd name="T80" fmla="*/ 38 w 291"/>
                <a:gd name="T81" fmla="*/ 288 h 326"/>
                <a:gd name="T82" fmla="*/ 38 w 291"/>
                <a:gd name="T83" fmla="*/ 260 h 326"/>
                <a:gd name="T84" fmla="*/ 19 w 291"/>
                <a:gd name="T85" fmla="*/ 203 h 326"/>
                <a:gd name="T86" fmla="*/ 19 w 291"/>
                <a:gd name="T87" fmla="*/ 177 h 326"/>
                <a:gd name="T88" fmla="*/ 38 w 291"/>
                <a:gd name="T89" fmla="*/ 123 h 326"/>
                <a:gd name="T90" fmla="*/ 38 w 291"/>
                <a:gd name="T91" fmla="*/ 92 h 326"/>
                <a:gd name="T92" fmla="*/ 19 w 291"/>
                <a:gd name="T93" fmla="*/ 3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1" h="326">
                  <a:moveTo>
                    <a:pt x="253" y="314"/>
                  </a:moveTo>
                  <a:lnTo>
                    <a:pt x="270" y="314"/>
                  </a:lnTo>
                  <a:lnTo>
                    <a:pt x="270" y="326"/>
                  </a:lnTo>
                  <a:lnTo>
                    <a:pt x="291" y="326"/>
                  </a:lnTo>
                  <a:lnTo>
                    <a:pt x="291" y="0"/>
                  </a:lnTo>
                  <a:lnTo>
                    <a:pt x="270" y="0"/>
                  </a:lnTo>
                  <a:lnTo>
                    <a:pt x="270" y="11"/>
                  </a:lnTo>
                  <a:lnTo>
                    <a:pt x="253" y="11"/>
                  </a:lnTo>
                  <a:lnTo>
                    <a:pt x="253" y="35"/>
                  </a:lnTo>
                  <a:lnTo>
                    <a:pt x="270" y="35"/>
                  </a:lnTo>
                  <a:lnTo>
                    <a:pt x="270" y="66"/>
                  </a:lnTo>
                  <a:lnTo>
                    <a:pt x="253" y="66"/>
                  </a:lnTo>
                  <a:lnTo>
                    <a:pt x="253" y="92"/>
                  </a:lnTo>
                  <a:lnTo>
                    <a:pt x="270" y="92"/>
                  </a:lnTo>
                  <a:lnTo>
                    <a:pt x="270" y="123"/>
                  </a:lnTo>
                  <a:lnTo>
                    <a:pt x="253" y="123"/>
                  </a:lnTo>
                  <a:lnTo>
                    <a:pt x="253" y="146"/>
                  </a:lnTo>
                  <a:lnTo>
                    <a:pt x="270" y="146"/>
                  </a:lnTo>
                  <a:lnTo>
                    <a:pt x="270" y="177"/>
                  </a:lnTo>
                  <a:lnTo>
                    <a:pt x="253" y="177"/>
                  </a:lnTo>
                  <a:lnTo>
                    <a:pt x="253" y="203"/>
                  </a:lnTo>
                  <a:lnTo>
                    <a:pt x="270" y="203"/>
                  </a:lnTo>
                  <a:lnTo>
                    <a:pt x="270" y="234"/>
                  </a:lnTo>
                  <a:lnTo>
                    <a:pt x="253" y="234"/>
                  </a:lnTo>
                  <a:lnTo>
                    <a:pt x="253" y="260"/>
                  </a:lnTo>
                  <a:lnTo>
                    <a:pt x="270" y="260"/>
                  </a:lnTo>
                  <a:lnTo>
                    <a:pt x="270" y="288"/>
                  </a:lnTo>
                  <a:lnTo>
                    <a:pt x="253" y="288"/>
                  </a:lnTo>
                  <a:lnTo>
                    <a:pt x="253" y="314"/>
                  </a:lnTo>
                  <a:close/>
                  <a:moveTo>
                    <a:pt x="145" y="239"/>
                  </a:moveTo>
                  <a:lnTo>
                    <a:pt x="215" y="239"/>
                  </a:lnTo>
                  <a:lnTo>
                    <a:pt x="215" y="326"/>
                  </a:lnTo>
                  <a:lnTo>
                    <a:pt x="237" y="326"/>
                  </a:lnTo>
                  <a:lnTo>
                    <a:pt x="237" y="314"/>
                  </a:lnTo>
                  <a:lnTo>
                    <a:pt x="253" y="314"/>
                  </a:lnTo>
                  <a:lnTo>
                    <a:pt x="253" y="288"/>
                  </a:lnTo>
                  <a:lnTo>
                    <a:pt x="237" y="288"/>
                  </a:lnTo>
                  <a:lnTo>
                    <a:pt x="237" y="260"/>
                  </a:lnTo>
                  <a:lnTo>
                    <a:pt x="237" y="260"/>
                  </a:lnTo>
                  <a:lnTo>
                    <a:pt x="253" y="260"/>
                  </a:lnTo>
                  <a:lnTo>
                    <a:pt x="253" y="234"/>
                  </a:lnTo>
                  <a:lnTo>
                    <a:pt x="237" y="234"/>
                  </a:lnTo>
                  <a:lnTo>
                    <a:pt x="237" y="203"/>
                  </a:lnTo>
                  <a:lnTo>
                    <a:pt x="237" y="203"/>
                  </a:lnTo>
                  <a:lnTo>
                    <a:pt x="253" y="203"/>
                  </a:lnTo>
                  <a:lnTo>
                    <a:pt x="253" y="177"/>
                  </a:lnTo>
                  <a:lnTo>
                    <a:pt x="237" y="177"/>
                  </a:lnTo>
                  <a:lnTo>
                    <a:pt x="237" y="146"/>
                  </a:lnTo>
                  <a:lnTo>
                    <a:pt x="237" y="146"/>
                  </a:lnTo>
                  <a:lnTo>
                    <a:pt x="253" y="146"/>
                  </a:lnTo>
                  <a:lnTo>
                    <a:pt x="253" y="123"/>
                  </a:lnTo>
                  <a:lnTo>
                    <a:pt x="237" y="123"/>
                  </a:lnTo>
                  <a:lnTo>
                    <a:pt x="237" y="92"/>
                  </a:lnTo>
                  <a:lnTo>
                    <a:pt x="237" y="92"/>
                  </a:lnTo>
                  <a:lnTo>
                    <a:pt x="253" y="92"/>
                  </a:lnTo>
                  <a:lnTo>
                    <a:pt x="253" y="66"/>
                  </a:lnTo>
                  <a:lnTo>
                    <a:pt x="237" y="66"/>
                  </a:lnTo>
                  <a:lnTo>
                    <a:pt x="237" y="35"/>
                  </a:lnTo>
                  <a:lnTo>
                    <a:pt x="237" y="35"/>
                  </a:lnTo>
                  <a:lnTo>
                    <a:pt x="253" y="35"/>
                  </a:lnTo>
                  <a:lnTo>
                    <a:pt x="253" y="11"/>
                  </a:lnTo>
                  <a:lnTo>
                    <a:pt x="237" y="11"/>
                  </a:lnTo>
                  <a:lnTo>
                    <a:pt x="237" y="0"/>
                  </a:lnTo>
                  <a:lnTo>
                    <a:pt x="215" y="0"/>
                  </a:lnTo>
                  <a:lnTo>
                    <a:pt x="215" y="87"/>
                  </a:lnTo>
                  <a:lnTo>
                    <a:pt x="145" y="87"/>
                  </a:lnTo>
                  <a:lnTo>
                    <a:pt x="145" y="118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215" y="208"/>
                  </a:lnTo>
                  <a:lnTo>
                    <a:pt x="145" y="208"/>
                  </a:lnTo>
                  <a:lnTo>
                    <a:pt x="145" y="239"/>
                  </a:lnTo>
                  <a:close/>
                  <a:moveTo>
                    <a:pt x="55" y="0"/>
                  </a:moveTo>
                  <a:lnTo>
                    <a:pt x="55" y="11"/>
                  </a:lnTo>
                  <a:lnTo>
                    <a:pt x="38" y="11"/>
                  </a:lnTo>
                  <a:lnTo>
                    <a:pt x="38" y="35"/>
                  </a:lnTo>
                  <a:lnTo>
                    <a:pt x="55" y="35"/>
                  </a:lnTo>
                  <a:lnTo>
                    <a:pt x="55" y="66"/>
                  </a:lnTo>
                  <a:lnTo>
                    <a:pt x="55" y="66"/>
                  </a:lnTo>
                  <a:lnTo>
                    <a:pt x="38" y="66"/>
                  </a:lnTo>
                  <a:lnTo>
                    <a:pt x="38" y="92"/>
                  </a:lnTo>
                  <a:lnTo>
                    <a:pt x="55" y="92"/>
                  </a:lnTo>
                  <a:lnTo>
                    <a:pt x="55" y="123"/>
                  </a:lnTo>
                  <a:lnTo>
                    <a:pt x="55" y="123"/>
                  </a:lnTo>
                  <a:lnTo>
                    <a:pt x="38" y="123"/>
                  </a:lnTo>
                  <a:lnTo>
                    <a:pt x="38" y="146"/>
                  </a:lnTo>
                  <a:lnTo>
                    <a:pt x="55" y="146"/>
                  </a:lnTo>
                  <a:lnTo>
                    <a:pt x="55" y="177"/>
                  </a:lnTo>
                  <a:lnTo>
                    <a:pt x="55" y="177"/>
                  </a:lnTo>
                  <a:lnTo>
                    <a:pt x="38" y="177"/>
                  </a:lnTo>
                  <a:lnTo>
                    <a:pt x="38" y="203"/>
                  </a:lnTo>
                  <a:lnTo>
                    <a:pt x="55" y="203"/>
                  </a:lnTo>
                  <a:lnTo>
                    <a:pt x="55" y="234"/>
                  </a:lnTo>
                  <a:lnTo>
                    <a:pt x="55" y="234"/>
                  </a:lnTo>
                  <a:lnTo>
                    <a:pt x="38" y="234"/>
                  </a:lnTo>
                  <a:lnTo>
                    <a:pt x="38" y="260"/>
                  </a:lnTo>
                  <a:lnTo>
                    <a:pt x="55" y="260"/>
                  </a:lnTo>
                  <a:lnTo>
                    <a:pt x="55" y="288"/>
                  </a:lnTo>
                  <a:lnTo>
                    <a:pt x="55" y="288"/>
                  </a:lnTo>
                  <a:lnTo>
                    <a:pt x="38" y="288"/>
                  </a:lnTo>
                  <a:lnTo>
                    <a:pt x="38" y="314"/>
                  </a:lnTo>
                  <a:lnTo>
                    <a:pt x="55" y="314"/>
                  </a:lnTo>
                  <a:lnTo>
                    <a:pt x="55" y="326"/>
                  </a:lnTo>
                  <a:lnTo>
                    <a:pt x="76" y="326"/>
                  </a:lnTo>
                  <a:lnTo>
                    <a:pt x="76" y="239"/>
                  </a:lnTo>
                  <a:lnTo>
                    <a:pt x="145" y="239"/>
                  </a:lnTo>
                  <a:lnTo>
                    <a:pt x="145" y="208"/>
                  </a:lnTo>
                  <a:lnTo>
                    <a:pt x="76" y="208"/>
                  </a:lnTo>
                  <a:lnTo>
                    <a:pt x="76" y="118"/>
                  </a:lnTo>
                  <a:lnTo>
                    <a:pt x="145" y="118"/>
                  </a:lnTo>
                  <a:lnTo>
                    <a:pt x="145" y="87"/>
                  </a:lnTo>
                  <a:lnTo>
                    <a:pt x="76" y="87"/>
                  </a:lnTo>
                  <a:lnTo>
                    <a:pt x="76" y="0"/>
                  </a:lnTo>
                  <a:lnTo>
                    <a:pt x="55" y="0"/>
                  </a:lnTo>
                  <a:close/>
                  <a:moveTo>
                    <a:pt x="38" y="11"/>
                  </a:moveTo>
                  <a:lnTo>
                    <a:pt x="19" y="11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19" y="326"/>
                  </a:lnTo>
                  <a:lnTo>
                    <a:pt x="19" y="314"/>
                  </a:lnTo>
                  <a:lnTo>
                    <a:pt x="38" y="314"/>
                  </a:lnTo>
                  <a:lnTo>
                    <a:pt x="38" y="288"/>
                  </a:lnTo>
                  <a:lnTo>
                    <a:pt x="19" y="288"/>
                  </a:lnTo>
                  <a:lnTo>
                    <a:pt x="19" y="260"/>
                  </a:lnTo>
                  <a:lnTo>
                    <a:pt x="38" y="260"/>
                  </a:lnTo>
                  <a:lnTo>
                    <a:pt x="38" y="234"/>
                  </a:lnTo>
                  <a:lnTo>
                    <a:pt x="19" y="234"/>
                  </a:lnTo>
                  <a:lnTo>
                    <a:pt x="19" y="203"/>
                  </a:lnTo>
                  <a:lnTo>
                    <a:pt x="38" y="203"/>
                  </a:lnTo>
                  <a:lnTo>
                    <a:pt x="38" y="177"/>
                  </a:lnTo>
                  <a:lnTo>
                    <a:pt x="19" y="177"/>
                  </a:lnTo>
                  <a:lnTo>
                    <a:pt x="19" y="146"/>
                  </a:lnTo>
                  <a:lnTo>
                    <a:pt x="38" y="146"/>
                  </a:lnTo>
                  <a:lnTo>
                    <a:pt x="38" y="123"/>
                  </a:lnTo>
                  <a:lnTo>
                    <a:pt x="19" y="123"/>
                  </a:lnTo>
                  <a:lnTo>
                    <a:pt x="19" y="92"/>
                  </a:lnTo>
                  <a:lnTo>
                    <a:pt x="38" y="92"/>
                  </a:lnTo>
                  <a:lnTo>
                    <a:pt x="38" y="66"/>
                  </a:lnTo>
                  <a:lnTo>
                    <a:pt x="19" y="66"/>
                  </a:lnTo>
                  <a:lnTo>
                    <a:pt x="19" y="35"/>
                  </a:lnTo>
                  <a:lnTo>
                    <a:pt x="38" y="35"/>
                  </a:lnTo>
                  <a:lnTo>
                    <a:pt x="3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1" name="Freeform 271"/>
            <p:cNvSpPr/>
            <p:nvPr/>
          </p:nvSpPr>
          <p:spPr bwMode="auto">
            <a:xfrm>
              <a:off x="311150" y="3252788"/>
              <a:ext cx="52388" cy="522288"/>
            </a:xfrm>
            <a:custGeom>
              <a:avLst/>
              <a:gdLst>
                <a:gd name="T0" fmla="*/ 0 w 14"/>
                <a:gd name="T1" fmla="*/ 0 h 139"/>
                <a:gd name="T2" fmla="*/ 0 w 14"/>
                <a:gd name="T3" fmla="*/ 139 h 139"/>
                <a:gd name="T4" fmla="*/ 14 w 14"/>
                <a:gd name="T5" fmla="*/ 139 h 139"/>
                <a:gd name="T6" fmla="*/ 14 w 14"/>
                <a:gd name="T7" fmla="*/ 0 h 139"/>
                <a:gd name="T8" fmla="*/ 7 w 14"/>
                <a:gd name="T9" fmla="*/ 2 h 139"/>
                <a:gd name="T10" fmla="*/ 0 w 14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39">
                  <a:moveTo>
                    <a:pt x="0" y="0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1"/>
                    <a:pt x="10" y="2"/>
                    <a:pt x="7" y="2"/>
                  </a:cubicBezTo>
                  <a:cubicBezTo>
                    <a:pt x="5" y="2"/>
                    <a:pt x="2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2" name="Oval 272"/>
            <p:cNvSpPr>
              <a:spLocks noChangeArrowheads="1"/>
            </p:cNvSpPr>
            <p:nvPr/>
          </p:nvSpPr>
          <p:spPr bwMode="auto">
            <a:xfrm>
              <a:off x="295275" y="3159125"/>
              <a:ext cx="82550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" name="Rectangle 273"/>
            <p:cNvSpPr>
              <a:spLocks noChangeArrowheads="1"/>
            </p:cNvSpPr>
            <p:nvPr/>
          </p:nvSpPr>
          <p:spPr bwMode="auto">
            <a:xfrm>
              <a:off x="396875" y="3255963"/>
              <a:ext cx="450850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Freeform 274"/>
            <p:cNvSpPr/>
            <p:nvPr/>
          </p:nvSpPr>
          <p:spPr bwMode="auto">
            <a:xfrm>
              <a:off x="4038600" y="0"/>
              <a:ext cx="439738" cy="363538"/>
            </a:xfrm>
            <a:custGeom>
              <a:avLst/>
              <a:gdLst>
                <a:gd name="T0" fmla="*/ 277 w 277"/>
                <a:gd name="T1" fmla="*/ 104 h 229"/>
                <a:gd name="T2" fmla="*/ 277 w 277"/>
                <a:gd name="T3" fmla="*/ 76 h 229"/>
                <a:gd name="T4" fmla="*/ 208 w 277"/>
                <a:gd name="T5" fmla="*/ 21 h 229"/>
                <a:gd name="T6" fmla="*/ 182 w 277"/>
                <a:gd name="T7" fmla="*/ 0 h 229"/>
                <a:gd name="T8" fmla="*/ 95 w 277"/>
                <a:gd name="T9" fmla="*/ 0 h 229"/>
                <a:gd name="T10" fmla="*/ 0 w 277"/>
                <a:gd name="T11" fmla="*/ 76 h 229"/>
                <a:gd name="T12" fmla="*/ 0 w 277"/>
                <a:gd name="T13" fmla="*/ 229 h 229"/>
                <a:gd name="T14" fmla="*/ 87 w 277"/>
                <a:gd name="T15" fmla="*/ 229 h 229"/>
                <a:gd name="T16" fmla="*/ 87 w 277"/>
                <a:gd name="T17" fmla="*/ 78 h 229"/>
                <a:gd name="T18" fmla="*/ 189 w 277"/>
                <a:gd name="T19" fmla="*/ 78 h 229"/>
                <a:gd name="T20" fmla="*/ 189 w 277"/>
                <a:gd name="T21" fmla="*/ 229 h 229"/>
                <a:gd name="T22" fmla="*/ 277 w 277"/>
                <a:gd name="T23" fmla="*/ 229 h 229"/>
                <a:gd name="T24" fmla="*/ 277 w 277"/>
                <a:gd name="T25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229">
                  <a:moveTo>
                    <a:pt x="277" y="104"/>
                  </a:moveTo>
                  <a:lnTo>
                    <a:pt x="277" y="76"/>
                  </a:lnTo>
                  <a:lnTo>
                    <a:pt x="208" y="21"/>
                  </a:lnTo>
                  <a:lnTo>
                    <a:pt x="182" y="0"/>
                  </a:lnTo>
                  <a:lnTo>
                    <a:pt x="95" y="0"/>
                  </a:lnTo>
                  <a:lnTo>
                    <a:pt x="0" y="76"/>
                  </a:lnTo>
                  <a:lnTo>
                    <a:pt x="0" y="229"/>
                  </a:lnTo>
                  <a:lnTo>
                    <a:pt x="87" y="229"/>
                  </a:lnTo>
                  <a:lnTo>
                    <a:pt x="87" y="78"/>
                  </a:lnTo>
                  <a:lnTo>
                    <a:pt x="189" y="78"/>
                  </a:lnTo>
                  <a:lnTo>
                    <a:pt x="189" y="229"/>
                  </a:lnTo>
                  <a:lnTo>
                    <a:pt x="277" y="229"/>
                  </a:lnTo>
                  <a:lnTo>
                    <a:pt x="27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5" name="Freeform 275"/>
            <p:cNvSpPr>
              <a:spLocks noEditPoints="1"/>
            </p:cNvSpPr>
            <p:nvPr/>
          </p:nvSpPr>
          <p:spPr bwMode="auto">
            <a:xfrm>
              <a:off x="3933825" y="0"/>
              <a:ext cx="644525" cy="139700"/>
            </a:xfrm>
            <a:custGeom>
              <a:avLst/>
              <a:gdLst>
                <a:gd name="T0" fmla="*/ 66 w 406"/>
                <a:gd name="T1" fmla="*/ 62 h 88"/>
                <a:gd name="T2" fmla="*/ 142 w 406"/>
                <a:gd name="T3" fmla="*/ 0 h 88"/>
                <a:gd name="T4" fmla="*/ 54 w 406"/>
                <a:gd name="T5" fmla="*/ 0 h 88"/>
                <a:gd name="T6" fmla="*/ 0 w 406"/>
                <a:gd name="T7" fmla="*/ 45 h 88"/>
                <a:gd name="T8" fmla="*/ 35 w 406"/>
                <a:gd name="T9" fmla="*/ 88 h 88"/>
                <a:gd name="T10" fmla="*/ 66 w 406"/>
                <a:gd name="T11" fmla="*/ 62 h 88"/>
                <a:gd name="T12" fmla="*/ 66 w 406"/>
                <a:gd name="T13" fmla="*/ 62 h 88"/>
                <a:gd name="T14" fmla="*/ 265 w 406"/>
                <a:gd name="T15" fmla="*/ 0 h 88"/>
                <a:gd name="T16" fmla="*/ 274 w 406"/>
                <a:gd name="T17" fmla="*/ 7 h 88"/>
                <a:gd name="T18" fmla="*/ 343 w 406"/>
                <a:gd name="T19" fmla="*/ 62 h 88"/>
                <a:gd name="T20" fmla="*/ 371 w 406"/>
                <a:gd name="T21" fmla="*/ 88 h 88"/>
                <a:gd name="T22" fmla="*/ 406 w 406"/>
                <a:gd name="T23" fmla="*/ 45 h 88"/>
                <a:gd name="T24" fmla="*/ 354 w 406"/>
                <a:gd name="T25" fmla="*/ 0 h 88"/>
                <a:gd name="T26" fmla="*/ 265 w 406"/>
                <a:gd name="T2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88">
                  <a:moveTo>
                    <a:pt x="66" y="62"/>
                  </a:moveTo>
                  <a:lnTo>
                    <a:pt x="142" y="0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35" y="88"/>
                  </a:lnTo>
                  <a:lnTo>
                    <a:pt x="66" y="62"/>
                  </a:lnTo>
                  <a:lnTo>
                    <a:pt x="66" y="62"/>
                  </a:lnTo>
                  <a:close/>
                  <a:moveTo>
                    <a:pt x="265" y="0"/>
                  </a:moveTo>
                  <a:lnTo>
                    <a:pt x="274" y="7"/>
                  </a:lnTo>
                  <a:lnTo>
                    <a:pt x="343" y="62"/>
                  </a:lnTo>
                  <a:lnTo>
                    <a:pt x="371" y="88"/>
                  </a:lnTo>
                  <a:lnTo>
                    <a:pt x="406" y="45"/>
                  </a:lnTo>
                  <a:lnTo>
                    <a:pt x="354" y="0"/>
                  </a:lnTo>
                  <a:lnTo>
                    <a:pt x="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6" name="Freeform 276"/>
            <p:cNvSpPr/>
            <p:nvPr/>
          </p:nvSpPr>
          <p:spPr bwMode="auto">
            <a:xfrm>
              <a:off x="10033000" y="239713"/>
              <a:ext cx="571500" cy="354013"/>
            </a:xfrm>
            <a:custGeom>
              <a:avLst/>
              <a:gdLst>
                <a:gd name="T0" fmla="*/ 152 w 152"/>
                <a:gd name="T1" fmla="*/ 77 h 94"/>
                <a:gd name="T2" fmla="*/ 136 w 152"/>
                <a:gd name="T3" fmla="*/ 61 h 94"/>
                <a:gd name="T4" fmla="*/ 138 w 152"/>
                <a:gd name="T5" fmla="*/ 47 h 94"/>
                <a:gd name="T6" fmla="*/ 91 w 152"/>
                <a:gd name="T7" fmla="*/ 0 h 94"/>
                <a:gd name="T8" fmla="*/ 45 w 152"/>
                <a:gd name="T9" fmla="*/ 46 h 94"/>
                <a:gd name="T10" fmla="*/ 27 w 152"/>
                <a:gd name="T11" fmla="*/ 40 h 94"/>
                <a:gd name="T12" fmla="*/ 0 w 152"/>
                <a:gd name="T13" fmla="*/ 67 h 94"/>
                <a:gd name="T14" fmla="*/ 27 w 152"/>
                <a:gd name="T15" fmla="*/ 94 h 94"/>
                <a:gd name="T16" fmla="*/ 89 w 152"/>
                <a:gd name="T17" fmla="*/ 94 h 94"/>
                <a:gd name="T18" fmla="*/ 91 w 152"/>
                <a:gd name="T19" fmla="*/ 94 h 94"/>
                <a:gd name="T20" fmla="*/ 136 w 152"/>
                <a:gd name="T21" fmla="*/ 94 h 94"/>
                <a:gd name="T22" fmla="*/ 152 w 152"/>
                <a:gd name="T23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2" h="94">
                  <a:moveTo>
                    <a:pt x="152" y="77"/>
                  </a:moveTo>
                  <a:cubicBezTo>
                    <a:pt x="152" y="68"/>
                    <a:pt x="145" y="61"/>
                    <a:pt x="136" y="61"/>
                  </a:cubicBezTo>
                  <a:cubicBezTo>
                    <a:pt x="137" y="56"/>
                    <a:pt x="138" y="52"/>
                    <a:pt x="138" y="47"/>
                  </a:cubicBezTo>
                  <a:cubicBezTo>
                    <a:pt x="138" y="21"/>
                    <a:pt x="117" y="0"/>
                    <a:pt x="91" y="0"/>
                  </a:cubicBezTo>
                  <a:cubicBezTo>
                    <a:pt x="66" y="0"/>
                    <a:pt x="45" y="20"/>
                    <a:pt x="45" y="46"/>
                  </a:cubicBezTo>
                  <a:cubicBezTo>
                    <a:pt x="40" y="42"/>
                    <a:pt x="34" y="40"/>
                    <a:pt x="27" y="40"/>
                  </a:cubicBezTo>
                  <a:cubicBezTo>
                    <a:pt x="12" y="40"/>
                    <a:pt x="0" y="52"/>
                    <a:pt x="0" y="67"/>
                  </a:cubicBezTo>
                  <a:cubicBezTo>
                    <a:pt x="0" y="81"/>
                    <a:pt x="12" y="94"/>
                    <a:pt x="27" y="94"/>
                  </a:cubicBezTo>
                  <a:cubicBezTo>
                    <a:pt x="89" y="94"/>
                    <a:pt x="89" y="94"/>
                    <a:pt x="89" y="94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136" y="94"/>
                    <a:pt x="136" y="94"/>
                    <a:pt x="136" y="94"/>
                  </a:cubicBezTo>
                  <a:cubicBezTo>
                    <a:pt x="145" y="94"/>
                    <a:pt x="152" y="86"/>
                    <a:pt x="15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Rectangle 277"/>
            <p:cNvSpPr>
              <a:spLocks noChangeArrowheads="1"/>
            </p:cNvSpPr>
            <p:nvPr/>
          </p:nvSpPr>
          <p:spPr bwMode="auto">
            <a:xfrm>
              <a:off x="10115550" y="623888"/>
              <a:ext cx="49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Rectangle 278"/>
            <p:cNvSpPr>
              <a:spLocks noChangeArrowheads="1"/>
            </p:cNvSpPr>
            <p:nvPr/>
          </p:nvSpPr>
          <p:spPr bwMode="auto">
            <a:xfrm>
              <a:off x="10236200" y="684213"/>
              <a:ext cx="49213" cy="10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Rectangle 279"/>
            <p:cNvSpPr>
              <a:spLocks noChangeArrowheads="1"/>
            </p:cNvSpPr>
            <p:nvPr/>
          </p:nvSpPr>
          <p:spPr bwMode="auto">
            <a:xfrm>
              <a:off x="10356850" y="623888"/>
              <a:ext cx="49213" cy="107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0" name="Rectangle 280"/>
            <p:cNvSpPr>
              <a:spLocks noChangeArrowheads="1"/>
            </p:cNvSpPr>
            <p:nvPr/>
          </p:nvSpPr>
          <p:spPr bwMode="auto">
            <a:xfrm>
              <a:off x="10472738" y="684213"/>
              <a:ext cx="49213" cy="10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Oval 281"/>
            <p:cNvSpPr>
              <a:spLocks noChangeArrowheads="1"/>
            </p:cNvSpPr>
            <p:nvPr/>
          </p:nvSpPr>
          <p:spPr bwMode="auto">
            <a:xfrm>
              <a:off x="3144838" y="5202238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2" name="Oval 282"/>
            <p:cNvSpPr>
              <a:spLocks noChangeArrowheads="1"/>
            </p:cNvSpPr>
            <p:nvPr/>
          </p:nvSpPr>
          <p:spPr bwMode="auto">
            <a:xfrm>
              <a:off x="3205163" y="5141913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" name="Oval 283"/>
            <p:cNvSpPr>
              <a:spLocks noChangeArrowheads="1"/>
            </p:cNvSpPr>
            <p:nvPr/>
          </p:nvSpPr>
          <p:spPr bwMode="auto">
            <a:xfrm>
              <a:off x="3160713" y="5059363"/>
              <a:ext cx="30163" cy="333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4" name="Oval 284"/>
            <p:cNvSpPr>
              <a:spLocks noChangeArrowheads="1"/>
            </p:cNvSpPr>
            <p:nvPr/>
          </p:nvSpPr>
          <p:spPr bwMode="auto">
            <a:xfrm>
              <a:off x="3144838" y="4927600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5" name="Freeform 285"/>
            <p:cNvSpPr>
              <a:spLocks noEditPoints="1"/>
            </p:cNvSpPr>
            <p:nvPr/>
          </p:nvSpPr>
          <p:spPr bwMode="auto">
            <a:xfrm>
              <a:off x="3062288" y="4660900"/>
              <a:ext cx="296863" cy="668338"/>
            </a:xfrm>
            <a:custGeom>
              <a:avLst/>
              <a:gdLst>
                <a:gd name="T0" fmla="*/ 43 w 79"/>
                <a:gd name="T1" fmla="*/ 9 h 178"/>
                <a:gd name="T2" fmla="*/ 41 w 79"/>
                <a:gd name="T3" fmla="*/ 15 h 178"/>
                <a:gd name="T4" fmla="*/ 41 w 79"/>
                <a:gd name="T5" fmla="*/ 27 h 178"/>
                <a:gd name="T6" fmla="*/ 38 w 79"/>
                <a:gd name="T7" fmla="*/ 27 h 178"/>
                <a:gd name="T8" fmla="*/ 38 w 79"/>
                <a:gd name="T9" fmla="*/ 58 h 178"/>
                <a:gd name="T10" fmla="*/ 41 w 79"/>
                <a:gd name="T11" fmla="*/ 58 h 178"/>
                <a:gd name="T12" fmla="*/ 41 w 79"/>
                <a:gd name="T13" fmla="*/ 82 h 178"/>
                <a:gd name="T14" fmla="*/ 41 w 79"/>
                <a:gd name="T15" fmla="*/ 93 h 178"/>
                <a:gd name="T16" fmla="*/ 48 w 79"/>
                <a:gd name="T17" fmla="*/ 100 h 178"/>
                <a:gd name="T18" fmla="*/ 50 w 79"/>
                <a:gd name="T19" fmla="*/ 100 h 178"/>
                <a:gd name="T20" fmla="*/ 55 w 79"/>
                <a:gd name="T21" fmla="*/ 93 h 178"/>
                <a:gd name="T22" fmla="*/ 55 w 79"/>
                <a:gd name="T23" fmla="*/ 58 h 178"/>
                <a:gd name="T24" fmla="*/ 60 w 79"/>
                <a:gd name="T25" fmla="*/ 58 h 178"/>
                <a:gd name="T26" fmla="*/ 60 w 79"/>
                <a:gd name="T27" fmla="*/ 58 h 178"/>
                <a:gd name="T28" fmla="*/ 60 w 79"/>
                <a:gd name="T29" fmla="*/ 162 h 178"/>
                <a:gd name="T30" fmla="*/ 38 w 79"/>
                <a:gd name="T31" fmla="*/ 162 h 178"/>
                <a:gd name="T32" fmla="*/ 38 w 79"/>
                <a:gd name="T33" fmla="*/ 178 h 178"/>
                <a:gd name="T34" fmla="*/ 75 w 79"/>
                <a:gd name="T35" fmla="*/ 178 h 178"/>
                <a:gd name="T36" fmla="*/ 75 w 79"/>
                <a:gd name="T37" fmla="*/ 27 h 178"/>
                <a:gd name="T38" fmla="*/ 55 w 79"/>
                <a:gd name="T39" fmla="*/ 27 h 178"/>
                <a:gd name="T40" fmla="*/ 55 w 79"/>
                <a:gd name="T41" fmla="*/ 19 h 178"/>
                <a:gd name="T42" fmla="*/ 73 w 79"/>
                <a:gd name="T43" fmla="*/ 15 h 178"/>
                <a:gd name="T44" fmla="*/ 79 w 79"/>
                <a:gd name="T45" fmla="*/ 6 h 178"/>
                <a:gd name="T46" fmla="*/ 70 w 79"/>
                <a:gd name="T47" fmla="*/ 1 h 178"/>
                <a:gd name="T48" fmla="*/ 48 w 79"/>
                <a:gd name="T49" fmla="*/ 6 h 178"/>
                <a:gd name="T50" fmla="*/ 43 w 79"/>
                <a:gd name="T51" fmla="*/ 9 h 178"/>
                <a:gd name="T52" fmla="*/ 38 w 79"/>
                <a:gd name="T53" fmla="*/ 27 h 178"/>
                <a:gd name="T54" fmla="*/ 0 w 79"/>
                <a:gd name="T55" fmla="*/ 27 h 178"/>
                <a:gd name="T56" fmla="*/ 0 w 79"/>
                <a:gd name="T57" fmla="*/ 178 h 178"/>
                <a:gd name="T58" fmla="*/ 38 w 79"/>
                <a:gd name="T59" fmla="*/ 178 h 178"/>
                <a:gd name="T60" fmla="*/ 38 w 79"/>
                <a:gd name="T61" fmla="*/ 162 h 178"/>
                <a:gd name="T62" fmla="*/ 16 w 79"/>
                <a:gd name="T63" fmla="*/ 162 h 178"/>
                <a:gd name="T64" fmla="*/ 16 w 79"/>
                <a:gd name="T65" fmla="*/ 58 h 178"/>
                <a:gd name="T66" fmla="*/ 38 w 79"/>
                <a:gd name="T67" fmla="*/ 58 h 178"/>
                <a:gd name="T68" fmla="*/ 38 w 79"/>
                <a:gd name="T69" fmla="*/ 2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" h="178">
                  <a:moveTo>
                    <a:pt x="43" y="9"/>
                  </a:moveTo>
                  <a:cubicBezTo>
                    <a:pt x="41" y="11"/>
                    <a:pt x="41" y="13"/>
                    <a:pt x="41" y="15"/>
                  </a:cubicBezTo>
                  <a:cubicBezTo>
                    <a:pt x="41" y="16"/>
                    <a:pt x="41" y="20"/>
                    <a:pt x="41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71"/>
                    <a:pt x="41" y="81"/>
                    <a:pt x="41" y="82"/>
                  </a:cubicBezTo>
                  <a:cubicBezTo>
                    <a:pt x="41" y="84"/>
                    <a:pt x="41" y="93"/>
                    <a:pt x="41" y="93"/>
                  </a:cubicBezTo>
                  <a:cubicBezTo>
                    <a:pt x="41" y="97"/>
                    <a:pt x="44" y="100"/>
                    <a:pt x="48" y="100"/>
                  </a:cubicBezTo>
                  <a:cubicBezTo>
                    <a:pt x="49" y="100"/>
                    <a:pt x="49" y="100"/>
                    <a:pt x="50" y="100"/>
                  </a:cubicBezTo>
                  <a:cubicBezTo>
                    <a:pt x="53" y="99"/>
                    <a:pt x="55" y="96"/>
                    <a:pt x="55" y="93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8" y="178"/>
                    <a:pt x="38" y="178"/>
                    <a:pt x="38" y="178"/>
                  </a:cubicBezTo>
                  <a:cubicBezTo>
                    <a:pt x="75" y="178"/>
                    <a:pt x="75" y="178"/>
                    <a:pt x="75" y="17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7" y="14"/>
                    <a:pt x="79" y="10"/>
                    <a:pt x="79" y="6"/>
                  </a:cubicBezTo>
                  <a:cubicBezTo>
                    <a:pt x="78" y="3"/>
                    <a:pt x="74" y="0"/>
                    <a:pt x="70" y="1"/>
                  </a:cubicBezTo>
                  <a:cubicBezTo>
                    <a:pt x="69" y="2"/>
                    <a:pt x="50" y="6"/>
                    <a:pt x="48" y="6"/>
                  </a:cubicBezTo>
                  <a:cubicBezTo>
                    <a:pt x="46" y="7"/>
                    <a:pt x="44" y="7"/>
                    <a:pt x="43" y="9"/>
                  </a:cubicBezTo>
                  <a:close/>
                  <a:moveTo>
                    <a:pt x="38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8" y="178"/>
                    <a:pt x="38" y="178"/>
                    <a:pt x="38" y="178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38" y="58"/>
                    <a:pt x="38" y="58"/>
                    <a:pt x="38" y="58"/>
                  </a:cubicBezTo>
                  <a:lnTo>
                    <a:pt x="3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6" name="Freeform 286"/>
            <p:cNvSpPr>
              <a:spLocks noEditPoints="1"/>
            </p:cNvSpPr>
            <p:nvPr/>
          </p:nvSpPr>
          <p:spPr bwMode="auto">
            <a:xfrm>
              <a:off x="1643063" y="3621088"/>
              <a:ext cx="530225" cy="533400"/>
            </a:xfrm>
            <a:custGeom>
              <a:avLst/>
              <a:gdLst>
                <a:gd name="T0" fmla="*/ 70 w 141"/>
                <a:gd name="T1" fmla="*/ 142 h 142"/>
                <a:gd name="T2" fmla="*/ 141 w 141"/>
                <a:gd name="T3" fmla="*/ 71 h 142"/>
                <a:gd name="T4" fmla="*/ 70 w 141"/>
                <a:gd name="T5" fmla="*/ 0 h 142"/>
                <a:gd name="T6" fmla="*/ 70 w 141"/>
                <a:gd name="T7" fmla="*/ 0 h 142"/>
                <a:gd name="T8" fmla="*/ 70 w 141"/>
                <a:gd name="T9" fmla="*/ 51 h 142"/>
                <a:gd name="T10" fmla="*/ 107 w 141"/>
                <a:gd name="T11" fmla="*/ 35 h 142"/>
                <a:gd name="T12" fmla="*/ 85 w 141"/>
                <a:gd name="T13" fmla="*/ 85 h 142"/>
                <a:gd name="T14" fmla="*/ 70 w 141"/>
                <a:gd name="T15" fmla="*/ 91 h 142"/>
                <a:gd name="T16" fmla="*/ 70 w 141"/>
                <a:gd name="T17" fmla="*/ 142 h 142"/>
                <a:gd name="T18" fmla="*/ 70 w 141"/>
                <a:gd name="T19" fmla="*/ 0 h 142"/>
                <a:gd name="T20" fmla="*/ 0 w 141"/>
                <a:gd name="T21" fmla="*/ 71 h 142"/>
                <a:gd name="T22" fmla="*/ 70 w 141"/>
                <a:gd name="T23" fmla="*/ 142 h 142"/>
                <a:gd name="T24" fmla="*/ 70 w 141"/>
                <a:gd name="T25" fmla="*/ 91 h 142"/>
                <a:gd name="T26" fmla="*/ 34 w 141"/>
                <a:gd name="T27" fmla="*/ 107 h 142"/>
                <a:gd name="T28" fmla="*/ 56 w 141"/>
                <a:gd name="T29" fmla="*/ 57 h 142"/>
                <a:gd name="T30" fmla="*/ 56 w 141"/>
                <a:gd name="T31" fmla="*/ 57 h 142"/>
                <a:gd name="T32" fmla="*/ 70 w 141"/>
                <a:gd name="T33" fmla="*/ 51 h 142"/>
                <a:gd name="T34" fmla="*/ 70 w 141"/>
                <a:gd name="T3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42">
                  <a:moveTo>
                    <a:pt x="70" y="142"/>
                  </a:moveTo>
                  <a:cubicBezTo>
                    <a:pt x="110" y="142"/>
                    <a:pt x="141" y="110"/>
                    <a:pt x="141" y="71"/>
                  </a:cubicBezTo>
                  <a:cubicBezTo>
                    <a:pt x="141" y="32"/>
                    <a:pt x="11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142"/>
                    <a:pt x="70" y="142"/>
                    <a:pt x="70" y="142"/>
                  </a:cubicBezTo>
                  <a:close/>
                  <a:moveTo>
                    <a:pt x="70" y="0"/>
                  </a:moveTo>
                  <a:cubicBezTo>
                    <a:pt x="31" y="0"/>
                    <a:pt x="0" y="32"/>
                    <a:pt x="0" y="71"/>
                  </a:cubicBezTo>
                  <a:cubicBezTo>
                    <a:pt x="0" y="110"/>
                    <a:pt x="31" y="142"/>
                    <a:pt x="70" y="142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0" y="51"/>
                    <a:pt x="70" y="51"/>
                    <a:pt x="70" y="51"/>
                  </a:cubicBezTo>
                  <a:lnTo>
                    <a:pt x="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7" name="Oval 287"/>
            <p:cNvSpPr>
              <a:spLocks noChangeArrowheads="1"/>
            </p:cNvSpPr>
            <p:nvPr/>
          </p:nvSpPr>
          <p:spPr bwMode="auto">
            <a:xfrm>
              <a:off x="1876425" y="3854450"/>
              <a:ext cx="63500" cy="58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8" name="Freeform 288"/>
            <p:cNvSpPr>
              <a:spLocks noEditPoints="1"/>
            </p:cNvSpPr>
            <p:nvPr/>
          </p:nvSpPr>
          <p:spPr bwMode="auto">
            <a:xfrm>
              <a:off x="8686800" y="879475"/>
              <a:ext cx="584200" cy="547688"/>
            </a:xfrm>
            <a:custGeom>
              <a:avLst/>
              <a:gdLst>
                <a:gd name="T0" fmla="*/ 146 w 156"/>
                <a:gd name="T1" fmla="*/ 146 h 146"/>
                <a:gd name="T2" fmla="*/ 146 w 156"/>
                <a:gd name="T3" fmla="*/ 134 h 146"/>
                <a:gd name="T4" fmla="*/ 156 w 156"/>
                <a:gd name="T5" fmla="*/ 23 h 146"/>
                <a:gd name="T6" fmla="*/ 136 w 156"/>
                <a:gd name="T7" fmla="*/ 40 h 146"/>
                <a:gd name="T8" fmla="*/ 145 w 156"/>
                <a:gd name="T9" fmla="*/ 49 h 146"/>
                <a:gd name="T10" fmla="*/ 136 w 156"/>
                <a:gd name="T11" fmla="*/ 58 h 146"/>
                <a:gd name="T12" fmla="*/ 136 w 156"/>
                <a:gd name="T13" fmla="*/ 70 h 146"/>
                <a:gd name="T14" fmla="*/ 145 w 156"/>
                <a:gd name="T15" fmla="*/ 79 h 146"/>
                <a:gd name="T16" fmla="*/ 136 w 156"/>
                <a:gd name="T17" fmla="*/ 88 h 146"/>
                <a:gd name="T18" fmla="*/ 67 w 156"/>
                <a:gd name="T19" fmla="*/ 7 h 146"/>
                <a:gd name="T20" fmla="*/ 65 w 156"/>
                <a:gd name="T21" fmla="*/ 9 h 146"/>
                <a:gd name="T22" fmla="*/ 65 w 156"/>
                <a:gd name="T23" fmla="*/ 134 h 146"/>
                <a:gd name="T24" fmla="*/ 127 w 156"/>
                <a:gd name="T25" fmla="*/ 135 h 146"/>
                <a:gd name="T26" fmla="*/ 136 w 156"/>
                <a:gd name="T27" fmla="*/ 146 h 146"/>
                <a:gd name="T28" fmla="*/ 127 w 156"/>
                <a:gd name="T29" fmla="*/ 79 h 146"/>
                <a:gd name="T30" fmla="*/ 136 w 156"/>
                <a:gd name="T31" fmla="*/ 58 h 146"/>
                <a:gd name="T32" fmla="*/ 127 w 156"/>
                <a:gd name="T33" fmla="*/ 49 h 146"/>
                <a:gd name="T34" fmla="*/ 136 w 156"/>
                <a:gd name="T35" fmla="*/ 23 h 146"/>
                <a:gd name="T36" fmla="*/ 65 w 156"/>
                <a:gd name="T37" fmla="*/ 37 h 146"/>
                <a:gd name="T38" fmla="*/ 112 w 156"/>
                <a:gd name="T39" fmla="*/ 120 h 146"/>
                <a:gd name="T40" fmla="*/ 65 w 156"/>
                <a:gd name="T41" fmla="*/ 120 h 146"/>
                <a:gd name="T42" fmla="*/ 65 w 156"/>
                <a:gd name="T43" fmla="*/ 5 h 146"/>
                <a:gd name="T44" fmla="*/ 33 w 156"/>
                <a:gd name="T45" fmla="*/ 21 h 146"/>
                <a:gd name="T46" fmla="*/ 0 w 156"/>
                <a:gd name="T47" fmla="*/ 7 h 146"/>
                <a:gd name="T48" fmla="*/ 20 w 156"/>
                <a:gd name="T49" fmla="*/ 23 h 146"/>
                <a:gd name="T50" fmla="*/ 3 w 156"/>
                <a:gd name="T51" fmla="*/ 134 h 146"/>
                <a:gd name="T52" fmla="*/ 14 w 156"/>
                <a:gd name="T53" fmla="*/ 135 h 146"/>
                <a:gd name="T54" fmla="*/ 33 w 156"/>
                <a:gd name="T55" fmla="*/ 146 h 146"/>
                <a:gd name="T56" fmla="*/ 33 w 156"/>
                <a:gd name="T57" fmla="*/ 134 h 146"/>
                <a:gd name="T58" fmla="*/ 65 w 156"/>
                <a:gd name="T59" fmla="*/ 120 h 146"/>
                <a:gd name="T60" fmla="*/ 17 w 156"/>
                <a:gd name="T61" fmla="*/ 37 h 146"/>
                <a:gd name="T62" fmla="*/ 65 w 156"/>
                <a:gd name="T63" fmla="*/ 23 h 146"/>
                <a:gd name="T64" fmla="*/ 47 w 156"/>
                <a:gd name="T65" fmla="*/ 22 h 146"/>
                <a:gd name="T66" fmla="*/ 65 w 156"/>
                <a:gd name="T67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6" h="146">
                  <a:moveTo>
                    <a:pt x="136" y="146"/>
                  </a:moveTo>
                  <a:cubicBezTo>
                    <a:pt x="146" y="146"/>
                    <a:pt x="146" y="146"/>
                    <a:pt x="146" y="146"/>
                  </a:cubicBezTo>
                  <a:cubicBezTo>
                    <a:pt x="146" y="135"/>
                    <a:pt x="146" y="135"/>
                    <a:pt x="146" y="135"/>
                  </a:cubicBezTo>
                  <a:cubicBezTo>
                    <a:pt x="146" y="134"/>
                    <a:pt x="146" y="134"/>
                    <a:pt x="146" y="134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141" y="40"/>
                    <a:pt x="145" y="44"/>
                    <a:pt x="145" y="49"/>
                  </a:cubicBezTo>
                  <a:cubicBezTo>
                    <a:pt x="145" y="54"/>
                    <a:pt x="141" y="58"/>
                    <a:pt x="136" y="58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41" y="70"/>
                    <a:pt x="145" y="74"/>
                    <a:pt x="145" y="79"/>
                  </a:cubicBezTo>
                  <a:cubicBezTo>
                    <a:pt x="145" y="84"/>
                    <a:pt x="141" y="88"/>
                    <a:pt x="136" y="88"/>
                  </a:cubicBezTo>
                  <a:cubicBezTo>
                    <a:pt x="136" y="88"/>
                    <a:pt x="136" y="88"/>
                    <a:pt x="136" y="88"/>
                  </a:cubicBezTo>
                  <a:lnTo>
                    <a:pt x="136" y="146"/>
                  </a:lnTo>
                  <a:close/>
                  <a:moveTo>
                    <a:pt x="67" y="7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lose/>
                  <a:moveTo>
                    <a:pt x="65" y="134"/>
                  </a:moveTo>
                  <a:cubicBezTo>
                    <a:pt x="127" y="134"/>
                    <a:pt x="127" y="134"/>
                    <a:pt x="127" y="134"/>
                  </a:cubicBezTo>
                  <a:cubicBezTo>
                    <a:pt x="127" y="135"/>
                    <a:pt x="127" y="135"/>
                    <a:pt x="127" y="135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131" y="88"/>
                    <a:pt x="127" y="84"/>
                    <a:pt x="127" y="79"/>
                  </a:cubicBezTo>
                  <a:cubicBezTo>
                    <a:pt x="127" y="74"/>
                    <a:pt x="131" y="70"/>
                    <a:pt x="136" y="70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31" y="58"/>
                    <a:pt x="127" y="54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4"/>
                    <a:pt x="131" y="40"/>
                    <a:pt x="136" y="40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34"/>
                  </a:lnTo>
                  <a:close/>
                  <a:moveTo>
                    <a:pt x="65" y="5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65" y="9"/>
                    <a:pt x="65" y="9"/>
                    <a:pt x="65" y="9"/>
                  </a:cubicBezTo>
                  <a:lnTo>
                    <a:pt x="6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Freeform 289"/>
            <p:cNvSpPr/>
            <p:nvPr/>
          </p:nvSpPr>
          <p:spPr bwMode="auto">
            <a:xfrm>
              <a:off x="5881688" y="206375"/>
              <a:ext cx="134938" cy="123825"/>
            </a:xfrm>
            <a:custGeom>
              <a:avLst/>
              <a:gdLst>
                <a:gd name="T0" fmla="*/ 25 w 36"/>
                <a:gd name="T1" fmla="*/ 0 h 33"/>
                <a:gd name="T2" fmla="*/ 0 w 36"/>
                <a:gd name="T3" fmla="*/ 33 h 33"/>
                <a:gd name="T4" fmla="*/ 16 w 36"/>
                <a:gd name="T5" fmla="*/ 33 h 33"/>
                <a:gd name="T6" fmla="*/ 36 w 36"/>
                <a:gd name="T7" fmla="*/ 8 h 33"/>
                <a:gd name="T8" fmla="*/ 25 w 36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3">
                  <a:moveTo>
                    <a:pt x="25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1" y="7"/>
                    <a:pt x="27" y="4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0" name="Freeform 290"/>
            <p:cNvSpPr/>
            <p:nvPr/>
          </p:nvSpPr>
          <p:spPr bwMode="auto">
            <a:xfrm>
              <a:off x="5986463" y="150813"/>
              <a:ext cx="71438" cy="71438"/>
            </a:xfrm>
            <a:custGeom>
              <a:avLst/>
              <a:gdLst>
                <a:gd name="T0" fmla="*/ 10 w 19"/>
                <a:gd name="T1" fmla="*/ 19 h 19"/>
                <a:gd name="T2" fmla="*/ 11 w 19"/>
                <a:gd name="T3" fmla="*/ 19 h 19"/>
                <a:gd name="T4" fmla="*/ 12 w 19"/>
                <a:gd name="T5" fmla="*/ 18 h 19"/>
                <a:gd name="T6" fmla="*/ 19 w 19"/>
                <a:gd name="T7" fmla="*/ 9 h 19"/>
                <a:gd name="T8" fmla="*/ 19 w 19"/>
                <a:gd name="T9" fmla="*/ 9 h 19"/>
                <a:gd name="T10" fmla="*/ 19 w 19"/>
                <a:gd name="T11" fmla="*/ 7 h 19"/>
                <a:gd name="T12" fmla="*/ 10 w 19"/>
                <a:gd name="T13" fmla="*/ 0 h 19"/>
                <a:gd name="T14" fmla="*/ 8 w 19"/>
                <a:gd name="T15" fmla="*/ 1 h 19"/>
                <a:gd name="T16" fmla="*/ 1 w 19"/>
                <a:gd name="T17" fmla="*/ 11 h 19"/>
                <a:gd name="T18" fmla="*/ 1 w 19"/>
                <a:gd name="T19" fmla="*/ 12 h 19"/>
                <a:gd name="T20" fmla="*/ 10 w 19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0" y="19"/>
                    <a:pt x="10" y="19"/>
                    <a:pt x="11" y="19"/>
                  </a:cubicBezTo>
                  <a:cubicBezTo>
                    <a:pt x="11" y="19"/>
                    <a:pt x="11" y="19"/>
                    <a:pt x="12" y="18"/>
                  </a:cubicBezTo>
                  <a:cubicBezTo>
                    <a:pt x="16" y="17"/>
                    <a:pt x="19" y="14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7"/>
                  </a:cubicBezTo>
                  <a:cubicBezTo>
                    <a:pt x="18" y="3"/>
                    <a:pt x="14" y="0"/>
                    <a:pt x="10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3" y="2"/>
                    <a:pt x="0" y="6"/>
                    <a:pt x="1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2" y="16"/>
                    <a:pt x="5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1" name="Freeform 291"/>
            <p:cNvSpPr/>
            <p:nvPr/>
          </p:nvSpPr>
          <p:spPr bwMode="auto">
            <a:xfrm>
              <a:off x="6115050" y="206375"/>
              <a:ext cx="134938" cy="123825"/>
            </a:xfrm>
            <a:custGeom>
              <a:avLst/>
              <a:gdLst>
                <a:gd name="T0" fmla="*/ 20 w 36"/>
                <a:gd name="T1" fmla="*/ 33 h 33"/>
                <a:gd name="T2" fmla="*/ 36 w 36"/>
                <a:gd name="T3" fmla="*/ 33 h 33"/>
                <a:gd name="T4" fmla="*/ 11 w 36"/>
                <a:gd name="T5" fmla="*/ 0 h 33"/>
                <a:gd name="T6" fmla="*/ 0 w 36"/>
                <a:gd name="T7" fmla="*/ 8 h 33"/>
                <a:gd name="T8" fmla="*/ 20 w 36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3">
                  <a:moveTo>
                    <a:pt x="20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4"/>
                    <a:pt x="5" y="7"/>
                    <a:pt x="0" y="8"/>
                  </a:cubicBezTo>
                  <a:lnTo>
                    <a:pt x="2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2" name="Freeform 292"/>
            <p:cNvSpPr/>
            <p:nvPr/>
          </p:nvSpPr>
          <p:spPr bwMode="auto">
            <a:xfrm>
              <a:off x="6073775" y="150813"/>
              <a:ext cx="71438" cy="71438"/>
            </a:xfrm>
            <a:custGeom>
              <a:avLst/>
              <a:gdLst>
                <a:gd name="T0" fmla="*/ 11 w 19"/>
                <a:gd name="T1" fmla="*/ 1 h 19"/>
                <a:gd name="T2" fmla="*/ 9 w 19"/>
                <a:gd name="T3" fmla="*/ 0 h 19"/>
                <a:gd name="T4" fmla="*/ 0 w 19"/>
                <a:gd name="T5" fmla="*/ 7 h 19"/>
                <a:gd name="T6" fmla="*/ 0 w 19"/>
                <a:gd name="T7" fmla="*/ 9 h 19"/>
                <a:gd name="T8" fmla="*/ 0 w 19"/>
                <a:gd name="T9" fmla="*/ 9 h 19"/>
                <a:gd name="T10" fmla="*/ 7 w 19"/>
                <a:gd name="T11" fmla="*/ 18 h 19"/>
                <a:gd name="T12" fmla="*/ 8 w 19"/>
                <a:gd name="T13" fmla="*/ 19 h 19"/>
                <a:gd name="T14" fmla="*/ 9 w 19"/>
                <a:gd name="T15" fmla="*/ 19 h 19"/>
                <a:gd name="T16" fmla="*/ 18 w 19"/>
                <a:gd name="T17" fmla="*/ 12 h 19"/>
                <a:gd name="T18" fmla="*/ 18 w 19"/>
                <a:gd name="T19" fmla="*/ 11 h 19"/>
                <a:gd name="T20" fmla="*/ 11 w 19"/>
                <a:gd name="T2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1" y="1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5" y="0"/>
                    <a:pt x="1" y="3"/>
                    <a:pt x="0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3" y="17"/>
                    <a:pt x="7" y="1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4" y="19"/>
                    <a:pt x="17" y="16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6"/>
                    <a:pt x="16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" name="Freeform 293"/>
            <p:cNvSpPr/>
            <p:nvPr/>
          </p:nvSpPr>
          <p:spPr bwMode="auto">
            <a:xfrm>
              <a:off x="5821363" y="346075"/>
              <a:ext cx="488950" cy="239713"/>
            </a:xfrm>
            <a:custGeom>
              <a:avLst/>
              <a:gdLst>
                <a:gd name="T0" fmla="*/ 0 w 308"/>
                <a:gd name="T1" fmla="*/ 0 h 151"/>
                <a:gd name="T2" fmla="*/ 40 w 308"/>
                <a:gd name="T3" fmla="*/ 151 h 151"/>
                <a:gd name="T4" fmla="*/ 267 w 308"/>
                <a:gd name="T5" fmla="*/ 151 h 151"/>
                <a:gd name="T6" fmla="*/ 308 w 308"/>
                <a:gd name="T7" fmla="*/ 0 h 151"/>
                <a:gd name="T8" fmla="*/ 275 w 308"/>
                <a:gd name="T9" fmla="*/ 0 h 151"/>
                <a:gd name="T10" fmla="*/ 237 w 308"/>
                <a:gd name="T11" fmla="*/ 0 h 151"/>
                <a:gd name="T12" fmla="*/ 71 w 308"/>
                <a:gd name="T13" fmla="*/ 0 h 151"/>
                <a:gd name="T14" fmla="*/ 33 w 308"/>
                <a:gd name="T15" fmla="*/ 0 h 151"/>
                <a:gd name="T16" fmla="*/ 0 w 308"/>
                <a:gd name="T1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151">
                  <a:moveTo>
                    <a:pt x="0" y="0"/>
                  </a:moveTo>
                  <a:lnTo>
                    <a:pt x="40" y="151"/>
                  </a:lnTo>
                  <a:lnTo>
                    <a:pt x="267" y="151"/>
                  </a:lnTo>
                  <a:lnTo>
                    <a:pt x="308" y="0"/>
                  </a:lnTo>
                  <a:lnTo>
                    <a:pt x="275" y="0"/>
                  </a:lnTo>
                  <a:lnTo>
                    <a:pt x="237" y="0"/>
                  </a:lnTo>
                  <a:lnTo>
                    <a:pt x="71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Freeform 294"/>
            <p:cNvSpPr/>
            <p:nvPr/>
          </p:nvSpPr>
          <p:spPr bwMode="auto">
            <a:xfrm>
              <a:off x="2424113" y="5227638"/>
              <a:ext cx="558800" cy="571500"/>
            </a:xfrm>
            <a:custGeom>
              <a:avLst/>
              <a:gdLst>
                <a:gd name="T0" fmla="*/ 146 w 149"/>
                <a:gd name="T1" fmla="*/ 107 h 152"/>
                <a:gd name="T2" fmla="*/ 116 w 149"/>
                <a:gd name="T3" fmla="*/ 77 h 152"/>
                <a:gd name="T4" fmla="*/ 112 w 149"/>
                <a:gd name="T5" fmla="*/ 72 h 152"/>
                <a:gd name="T6" fmla="*/ 82 w 149"/>
                <a:gd name="T7" fmla="*/ 38 h 152"/>
                <a:gd name="T8" fmla="*/ 70 w 149"/>
                <a:gd name="T9" fmla="*/ 9 h 152"/>
                <a:gd name="T10" fmla="*/ 54 w 149"/>
                <a:gd name="T11" fmla="*/ 8 h 152"/>
                <a:gd name="T12" fmla="*/ 48 w 149"/>
                <a:gd name="T13" fmla="*/ 21 h 152"/>
                <a:gd name="T14" fmla="*/ 57 w 149"/>
                <a:gd name="T15" fmla="*/ 43 h 152"/>
                <a:gd name="T16" fmla="*/ 58 w 149"/>
                <a:gd name="T17" fmla="*/ 58 h 152"/>
                <a:gd name="T18" fmla="*/ 14 w 149"/>
                <a:gd name="T19" fmla="*/ 58 h 152"/>
                <a:gd name="T20" fmla="*/ 3 w 149"/>
                <a:gd name="T21" fmla="*/ 73 h 152"/>
                <a:gd name="T22" fmla="*/ 26 w 149"/>
                <a:gd name="T23" fmla="*/ 136 h 152"/>
                <a:gd name="T24" fmla="*/ 35 w 149"/>
                <a:gd name="T25" fmla="*/ 142 h 152"/>
                <a:gd name="T26" fmla="*/ 89 w 149"/>
                <a:gd name="T27" fmla="*/ 142 h 152"/>
                <a:gd name="T28" fmla="*/ 100 w 149"/>
                <a:gd name="T29" fmla="*/ 147 h 152"/>
                <a:gd name="T30" fmla="*/ 103 w 149"/>
                <a:gd name="T31" fmla="*/ 150 h 152"/>
                <a:gd name="T32" fmla="*/ 113 w 149"/>
                <a:gd name="T33" fmla="*/ 150 h 152"/>
                <a:gd name="T34" fmla="*/ 146 w 149"/>
                <a:gd name="T35" fmla="*/ 116 h 152"/>
                <a:gd name="T36" fmla="*/ 146 w 149"/>
                <a:gd name="T37" fmla="*/ 10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152">
                  <a:moveTo>
                    <a:pt x="146" y="107"/>
                  </a:moveTo>
                  <a:cubicBezTo>
                    <a:pt x="116" y="77"/>
                    <a:pt x="116" y="77"/>
                    <a:pt x="116" y="77"/>
                  </a:cubicBezTo>
                  <a:cubicBezTo>
                    <a:pt x="114" y="75"/>
                    <a:pt x="112" y="72"/>
                    <a:pt x="112" y="72"/>
                  </a:cubicBezTo>
                  <a:cubicBezTo>
                    <a:pt x="112" y="72"/>
                    <a:pt x="100" y="50"/>
                    <a:pt x="82" y="38"/>
                  </a:cubicBezTo>
                  <a:cubicBezTo>
                    <a:pt x="65" y="27"/>
                    <a:pt x="70" y="19"/>
                    <a:pt x="70" y="9"/>
                  </a:cubicBezTo>
                  <a:cubicBezTo>
                    <a:pt x="70" y="2"/>
                    <a:pt x="60" y="0"/>
                    <a:pt x="54" y="8"/>
                  </a:cubicBezTo>
                  <a:cubicBezTo>
                    <a:pt x="51" y="11"/>
                    <a:pt x="49" y="17"/>
                    <a:pt x="48" y="21"/>
                  </a:cubicBezTo>
                  <a:cubicBezTo>
                    <a:pt x="47" y="32"/>
                    <a:pt x="55" y="39"/>
                    <a:pt x="57" y="43"/>
                  </a:cubicBezTo>
                  <a:cubicBezTo>
                    <a:pt x="59" y="46"/>
                    <a:pt x="60" y="51"/>
                    <a:pt x="58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5" y="58"/>
                    <a:pt x="0" y="65"/>
                    <a:pt x="3" y="73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27" y="139"/>
                    <a:pt x="31" y="142"/>
                    <a:pt x="35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92" y="142"/>
                    <a:pt x="98" y="144"/>
                    <a:pt x="100" y="147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6" y="152"/>
                    <a:pt x="110" y="152"/>
                    <a:pt x="113" y="150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9" y="114"/>
                    <a:pt x="149" y="109"/>
                    <a:pt x="146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5" name="Freeform 295"/>
            <p:cNvSpPr/>
            <p:nvPr/>
          </p:nvSpPr>
          <p:spPr bwMode="auto">
            <a:xfrm>
              <a:off x="2852738" y="5672138"/>
              <a:ext cx="179388" cy="179388"/>
            </a:xfrm>
            <a:custGeom>
              <a:avLst/>
              <a:gdLst>
                <a:gd name="T0" fmla="*/ 21 w 113"/>
                <a:gd name="T1" fmla="*/ 113 h 113"/>
                <a:gd name="T2" fmla="*/ 0 w 113"/>
                <a:gd name="T3" fmla="*/ 92 h 113"/>
                <a:gd name="T4" fmla="*/ 92 w 113"/>
                <a:gd name="T5" fmla="*/ 0 h 113"/>
                <a:gd name="T6" fmla="*/ 113 w 113"/>
                <a:gd name="T7" fmla="*/ 21 h 113"/>
                <a:gd name="T8" fmla="*/ 21 w 113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21" y="113"/>
                  </a:moveTo>
                  <a:lnTo>
                    <a:pt x="0" y="92"/>
                  </a:lnTo>
                  <a:lnTo>
                    <a:pt x="92" y="0"/>
                  </a:lnTo>
                  <a:lnTo>
                    <a:pt x="113" y="21"/>
                  </a:lnTo>
                  <a:lnTo>
                    <a:pt x="2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" name="Freeform 296"/>
            <p:cNvSpPr>
              <a:spLocks noEditPoints="1"/>
            </p:cNvSpPr>
            <p:nvPr/>
          </p:nvSpPr>
          <p:spPr bwMode="auto">
            <a:xfrm>
              <a:off x="2476500" y="195263"/>
              <a:ext cx="577850" cy="536575"/>
            </a:xfrm>
            <a:custGeom>
              <a:avLst/>
              <a:gdLst>
                <a:gd name="T0" fmla="*/ 138 w 154"/>
                <a:gd name="T1" fmla="*/ 23 h 143"/>
                <a:gd name="T2" fmla="*/ 115 w 154"/>
                <a:gd name="T3" fmla="*/ 0 h 143"/>
                <a:gd name="T4" fmla="*/ 77 w 154"/>
                <a:gd name="T5" fmla="*/ 0 h 143"/>
                <a:gd name="T6" fmla="*/ 77 w 154"/>
                <a:gd name="T7" fmla="*/ 18 h 143"/>
                <a:gd name="T8" fmla="*/ 115 w 154"/>
                <a:gd name="T9" fmla="*/ 18 h 143"/>
                <a:gd name="T10" fmla="*/ 120 w 154"/>
                <a:gd name="T11" fmla="*/ 23 h 143"/>
                <a:gd name="T12" fmla="*/ 120 w 154"/>
                <a:gd name="T13" fmla="*/ 61 h 143"/>
                <a:gd name="T14" fmla="*/ 77 w 154"/>
                <a:gd name="T15" fmla="*/ 61 h 143"/>
                <a:gd name="T16" fmla="*/ 77 w 154"/>
                <a:gd name="T17" fmla="*/ 79 h 143"/>
                <a:gd name="T18" fmla="*/ 77 w 154"/>
                <a:gd name="T19" fmla="*/ 79 h 143"/>
                <a:gd name="T20" fmla="*/ 91 w 154"/>
                <a:gd name="T21" fmla="*/ 93 h 143"/>
                <a:gd name="T22" fmla="*/ 85 w 154"/>
                <a:gd name="T23" fmla="*/ 104 h 143"/>
                <a:gd name="T24" fmla="*/ 83 w 154"/>
                <a:gd name="T25" fmla="*/ 105 h 143"/>
                <a:gd name="T26" fmla="*/ 83 w 154"/>
                <a:gd name="T27" fmla="*/ 122 h 143"/>
                <a:gd name="T28" fmla="*/ 83 w 154"/>
                <a:gd name="T29" fmla="*/ 126 h 143"/>
                <a:gd name="T30" fmla="*/ 83 w 154"/>
                <a:gd name="T31" fmla="*/ 126 h 143"/>
                <a:gd name="T32" fmla="*/ 77 w 154"/>
                <a:gd name="T33" fmla="*/ 126 h 143"/>
                <a:gd name="T34" fmla="*/ 77 w 154"/>
                <a:gd name="T35" fmla="*/ 143 h 143"/>
                <a:gd name="T36" fmla="*/ 154 w 154"/>
                <a:gd name="T37" fmla="*/ 143 h 143"/>
                <a:gd name="T38" fmla="*/ 154 w 154"/>
                <a:gd name="T39" fmla="*/ 61 h 143"/>
                <a:gd name="T40" fmla="*/ 138 w 154"/>
                <a:gd name="T41" fmla="*/ 61 h 143"/>
                <a:gd name="T42" fmla="*/ 138 w 154"/>
                <a:gd name="T43" fmla="*/ 23 h 143"/>
                <a:gd name="T44" fmla="*/ 77 w 154"/>
                <a:gd name="T45" fmla="*/ 0 h 143"/>
                <a:gd name="T46" fmla="*/ 39 w 154"/>
                <a:gd name="T47" fmla="*/ 0 h 143"/>
                <a:gd name="T48" fmla="*/ 16 w 154"/>
                <a:gd name="T49" fmla="*/ 23 h 143"/>
                <a:gd name="T50" fmla="*/ 16 w 154"/>
                <a:gd name="T51" fmla="*/ 61 h 143"/>
                <a:gd name="T52" fmla="*/ 0 w 154"/>
                <a:gd name="T53" fmla="*/ 61 h 143"/>
                <a:gd name="T54" fmla="*/ 0 w 154"/>
                <a:gd name="T55" fmla="*/ 143 h 143"/>
                <a:gd name="T56" fmla="*/ 77 w 154"/>
                <a:gd name="T57" fmla="*/ 143 h 143"/>
                <a:gd name="T58" fmla="*/ 77 w 154"/>
                <a:gd name="T59" fmla="*/ 126 h 143"/>
                <a:gd name="T60" fmla="*/ 71 w 154"/>
                <a:gd name="T61" fmla="*/ 126 h 143"/>
                <a:gd name="T62" fmla="*/ 71 w 154"/>
                <a:gd name="T63" fmla="*/ 122 h 143"/>
                <a:gd name="T64" fmla="*/ 71 w 154"/>
                <a:gd name="T65" fmla="*/ 105 h 143"/>
                <a:gd name="T66" fmla="*/ 69 w 154"/>
                <a:gd name="T67" fmla="*/ 104 h 143"/>
                <a:gd name="T68" fmla="*/ 63 w 154"/>
                <a:gd name="T69" fmla="*/ 93 h 143"/>
                <a:gd name="T70" fmla="*/ 77 w 154"/>
                <a:gd name="T71" fmla="*/ 79 h 143"/>
                <a:gd name="T72" fmla="*/ 77 w 154"/>
                <a:gd name="T73" fmla="*/ 61 h 143"/>
                <a:gd name="T74" fmla="*/ 34 w 154"/>
                <a:gd name="T75" fmla="*/ 61 h 143"/>
                <a:gd name="T76" fmla="*/ 34 w 154"/>
                <a:gd name="T77" fmla="*/ 61 h 143"/>
                <a:gd name="T78" fmla="*/ 34 w 154"/>
                <a:gd name="T79" fmla="*/ 23 h 143"/>
                <a:gd name="T80" fmla="*/ 39 w 154"/>
                <a:gd name="T81" fmla="*/ 18 h 143"/>
                <a:gd name="T82" fmla="*/ 77 w 154"/>
                <a:gd name="T83" fmla="*/ 18 h 143"/>
                <a:gd name="T84" fmla="*/ 77 w 154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43">
                  <a:moveTo>
                    <a:pt x="138" y="23"/>
                  </a:moveTo>
                  <a:cubicBezTo>
                    <a:pt x="138" y="10"/>
                    <a:pt x="128" y="0"/>
                    <a:pt x="11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8" y="18"/>
                    <a:pt x="120" y="20"/>
                    <a:pt x="120" y="23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85" y="79"/>
                    <a:pt x="91" y="85"/>
                    <a:pt x="91" y="93"/>
                  </a:cubicBezTo>
                  <a:cubicBezTo>
                    <a:pt x="91" y="97"/>
                    <a:pt x="89" y="102"/>
                    <a:pt x="85" y="104"/>
                  </a:cubicBezTo>
                  <a:cubicBezTo>
                    <a:pt x="85" y="105"/>
                    <a:pt x="84" y="105"/>
                    <a:pt x="83" y="105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77" y="126"/>
                    <a:pt x="77" y="126"/>
                    <a:pt x="77" y="126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154" y="143"/>
                    <a:pt x="154" y="143"/>
                    <a:pt x="154" y="143"/>
                  </a:cubicBezTo>
                  <a:cubicBezTo>
                    <a:pt x="154" y="61"/>
                    <a:pt x="154" y="61"/>
                    <a:pt x="154" y="61"/>
                  </a:cubicBezTo>
                  <a:cubicBezTo>
                    <a:pt x="138" y="61"/>
                    <a:pt x="138" y="61"/>
                    <a:pt x="138" y="61"/>
                  </a:cubicBezTo>
                  <a:lnTo>
                    <a:pt x="138" y="23"/>
                  </a:lnTo>
                  <a:close/>
                  <a:moveTo>
                    <a:pt x="77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6" y="0"/>
                    <a:pt x="16" y="10"/>
                    <a:pt x="16" y="23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26"/>
                    <a:pt x="77" y="126"/>
                    <a:pt x="77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0" y="105"/>
                    <a:pt x="70" y="105"/>
                    <a:pt x="69" y="104"/>
                  </a:cubicBezTo>
                  <a:cubicBezTo>
                    <a:pt x="66" y="102"/>
                    <a:pt x="63" y="97"/>
                    <a:pt x="63" y="93"/>
                  </a:cubicBezTo>
                  <a:cubicBezTo>
                    <a:pt x="63" y="85"/>
                    <a:pt x="69" y="79"/>
                    <a:pt x="77" y="79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0"/>
                    <a:pt x="36" y="18"/>
                    <a:pt x="39" y="18"/>
                  </a:cubicBezTo>
                  <a:cubicBezTo>
                    <a:pt x="77" y="18"/>
                    <a:pt x="77" y="18"/>
                    <a:pt x="77" y="18"/>
                  </a:cubicBezTo>
                  <a:lnTo>
                    <a:pt x="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7" name="Freeform 297"/>
            <p:cNvSpPr/>
            <p:nvPr/>
          </p:nvSpPr>
          <p:spPr bwMode="auto">
            <a:xfrm>
              <a:off x="8869363" y="1573213"/>
              <a:ext cx="615950" cy="514350"/>
            </a:xfrm>
            <a:custGeom>
              <a:avLst/>
              <a:gdLst>
                <a:gd name="T0" fmla="*/ 109 w 164"/>
                <a:gd name="T1" fmla="*/ 0 h 137"/>
                <a:gd name="T2" fmla="*/ 58 w 164"/>
                <a:gd name="T3" fmla="*/ 0 h 137"/>
                <a:gd name="T4" fmla="*/ 0 w 164"/>
                <a:gd name="T5" fmla="*/ 48 h 137"/>
                <a:gd name="T6" fmla="*/ 16 w 164"/>
                <a:gd name="T7" fmla="*/ 71 h 137"/>
                <a:gd name="T8" fmla="*/ 37 w 164"/>
                <a:gd name="T9" fmla="*/ 50 h 137"/>
                <a:gd name="T10" fmla="*/ 36 w 164"/>
                <a:gd name="T11" fmla="*/ 137 h 137"/>
                <a:gd name="T12" fmla="*/ 82 w 164"/>
                <a:gd name="T13" fmla="*/ 137 h 137"/>
                <a:gd name="T14" fmla="*/ 127 w 164"/>
                <a:gd name="T15" fmla="*/ 137 h 137"/>
                <a:gd name="T16" fmla="*/ 127 w 164"/>
                <a:gd name="T17" fmla="*/ 50 h 137"/>
                <a:gd name="T18" fmla="*/ 148 w 164"/>
                <a:gd name="T19" fmla="*/ 71 h 137"/>
                <a:gd name="T20" fmla="*/ 164 w 164"/>
                <a:gd name="T21" fmla="*/ 48 h 137"/>
                <a:gd name="T22" fmla="*/ 109 w 164"/>
                <a:gd name="T2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37">
                  <a:moveTo>
                    <a:pt x="109" y="0"/>
                  </a:moveTo>
                  <a:cubicBezTo>
                    <a:pt x="101" y="14"/>
                    <a:pt x="67" y="14"/>
                    <a:pt x="58" y="0"/>
                  </a:cubicBezTo>
                  <a:cubicBezTo>
                    <a:pt x="58" y="0"/>
                    <a:pt x="8" y="28"/>
                    <a:pt x="0" y="48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6" y="71"/>
                    <a:pt x="30" y="56"/>
                    <a:pt x="37" y="50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127" y="137"/>
                    <a:pt x="127" y="137"/>
                    <a:pt x="127" y="137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34" y="56"/>
                    <a:pt x="148" y="71"/>
                    <a:pt x="148" y="71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55" y="28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8" name="Freeform 298"/>
            <p:cNvSpPr/>
            <p:nvPr/>
          </p:nvSpPr>
          <p:spPr bwMode="auto">
            <a:xfrm>
              <a:off x="9099550" y="1547813"/>
              <a:ext cx="171450" cy="49213"/>
            </a:xfrm>
            <a:custGeom>
              <a:avLst/>
              <a:gdLst>
                <a:gd name="T0" fmla="*/ 23 w 46"/>
                <a:gd name="T1" fmla="*/ 13 h 13"/>
                <a:gd name="T2" fmla="*/ 45 w 46"/>
                <a:gd name="T3" fmla="*/ 4 h 13"/>
                <a:gd name="T4" fmla="*/ 44 w 46"/>
                <a:gd name="T5" fmla="*/ 1 h 13"/>
                <a:gd name="T6" fmla="*/ 41 w 46"/>
                <a:gd name="T7" fmla="*/ 2 h 13"/>
                <a:gd name="T8" fmla="*/ 23 w 46"/>
                <a:gd name="T9" fmla="*/ 9 h 13"/>
                <a:gd name="T10" fmla="*/ 4 w 46"/>
                <a:gd name="T11" fmla="*/ 2 h 13"/>
                <a:gd name="T12" fmla="*/ 1 w 46"/>
                <a:gd name="T13" fmla="*/ 1 h 13"/>
                <a:gd name="T14" fmla="*/ 0 w 46"/>
                <a:gd name="T15" fmla="*/ 4 h 13"/>
                <a:gd name="T16" fmla="*/ 23 w 4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3">
                  <a:moveTo>
                    <a:pt x="23" y="13"/>
                  </a:moveTo>
                  <a:cubicBezTo>
                    <a:pt x="33" y="13"/>
                    <a:pt x="42" y="10"/>
                    <a:pt x="45" y="4"/>
                  </a:cubicBezTo>
                  <a:cubicBezTo>
                    <a:pt x="46" y="3"/>
                    <a:pt x="45" y="1"/>
                    <a:pt x="44" y="1"/>
                  </a:cubicBezTo>
                  <a:cubicBezTo>
                    <a:pt x="43" y="0"/>
                    <a:pt x="41" y="1"/>
                    <a:pt x="41" y="2"/>
                  </a:cubicBezTo>
                  <a:cubicBezTo>
                    <a:pt x="39" y="5"/>
                    <a:pt x="32" y="9"/>
                    <a:pt x="23" y="9"/>
                  </a:cubicBezTo>
                  <a:cubicBezTo>
                    <a:pt x="13" y="9"/>
                    <a:pt x="6" y="5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3" y="10"/>
                    <a:pt x="12" y="13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9" name="Freeform 299"/>
            <p:cNvSpPr/>
            <p:nvPr/>
          </p:nvSpPr>
          <p:spPr bwMode="auto">
            <a:xfrm>
              <a:off x="2066925" y="2906713"/>
              <a:ext cx="395288" cy="244475"/>
            </a:xfrm>
            <a:custGeom>
              <a:avLst/>
              <a:gdLst>
                <a:gd name="T0" fmla="*/ 105 w 105"/>
                <a:gd name="T1" fmla="*/ 65 h 65"/>
                <a:gd name="T2" fmla="*/ 105 w 105"/>
                <a:gd name="T3" fmla="*/ 20 h 65"/>
                <a:gd name="T4" fmla="*/ 85 w 105"/>
                <a:gd name="T5" fmla="*/ 0 h 65"/>
                <a:gd name="T6" fmla="*/ 20 w 105"/>
                <a:gd name="T7" fmla="*/ 0 h 65"/>
                <a:gd name="T8" fmla="*/ 0 w 105"/>
                <a:gd name="T9" fmla="*/ 20 h 65"/>
                <a:gd name="T10" fmla="*/ 0 w 105"/>
                <a:gd name="T11" fmla="*/ 45 h 65"/>
                <a:gd name="T12" fmla="*/ 16 w 105"/>
                <a:gd name="T13" fmla="*/ 45 h 65"/>
                <a:gd name="T14" fmla="*/ 16 w 105"/>
                <a:gd name="T15" fmla="*/ 20 h 65"/>
                <a:gd name="T16" fmla="*/ 20 w 105"/>
                <a:gd name="T17" fmla="*/ 16 h 65"/>
                <a:gd name="T18" fmla="*/ 85 w 105"/>
                <a:gd name="T19" fmla="*/ 16 h 65"/>
                <a:gd name="T20" fmla="*/ 89 w 105"/>
                <a:gd name="T21" fmla="*/ 20 h 65"/>
                <a:gd name="T22" fmla="*/ 89 w 105"/>
                <a:gd name="T23" fmla="*/ 65 h 65"/>
                <a:gd name="T24" fmla="*/ 105 w 105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65">
                  <a:moveTo>
                    <a:pt x="105" y="65"/>
                  </a:moveTo>
                  <a:cubicBezTo>
                    <a:pt x="105" y="20"/>
                    <a:pt x="105" y="20"/>
                    <a:pt x="105" y="20"/>
                  </a:cubicBezTo>
                  <a:cubicBezTo>
                    <a:pt x="105" y="9"/>
                    <a:pt x="96" y="0"/>
                    <a:pt x="8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8"/>
                    <a:pt x="18" y="16"/>
                    <a:pt x="20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8" y="16"/>
                    <a:pt x="89" y="18"/>
                    <a:pt x="89" y="20"/>
                  </a:cubicBezTo>
                  <a:cubicBezTo>
                    <a:pt x="89" y="65"/>
                    <a:pt x="89" y="65"/>
                    <a:pt x="89" y="65"/>
                  </a:cubicBezTo>
                  <a:lnTo>
                    <a:pt x="10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0" name="Freeform 300"/>
            <p:cNvSpPr>
              <a:spLocks noEditPoints="1"/>
            </p:cNvSpPr>
            <p:nvPr/>
          </p:nvSpPr>
          <p:spPr bwMode="auto">
            <a:xfrm>
              <a:off x="2014538" y="3167063"/>
              <a:ext cx="495300" cy="280988"/>
            </a:xfrm>
            <a:custGeom>
              <a:avLst/>
              <a:gdLst>
                <a:gd name="T0" fmla="*/ 103 w 132"/>
                <a:gd name="T1" fmla="*/ 0 h 75"/>
                <a:gd name="T2" fmla="*/ 66 w 132"/>
                <a:gd name="T3" fmla="*/ 0 h 75"/>
                <a:gd name="T4" fmla="*/ 66 w 132"/>
                <a:gd name="T5" fmla="*/ 20 h 75"/>
                <a:gd name="T6" fmla="*/ 78 w 132"/>
                <a:gd name="T7" fmla="*/ 32 h 75"/>
                <a:gd name="T8" fmla="*/ 71 w 132"/>
                <a:gd name="T9" fmla="*/ 43 h 75"/>
                <a:gd name="T10" fmla="*/ 71 w 132"/>
                <a:gd name="T11" fmla="*/ 43 h 75"/>
                <a:gd name="T12" fmla="*/ 71 w 132"/>
                <a:gd name="T13" fmla="*/ 61 h 75"/>
                <a:gd name="T14" fmla="*/ 66 w 132"/>
                <a:gd name="T15" fmla="*/ 61 h 75"/>
                <a:gd name="T16" fmla="*/ 66 w 132"/>
                <a:gd name="T17" fmla="*/ 75 h 75"/>
                <a:gd name="T18" fmla="*/ 132 w 132"/>
                <a:gd name="T19" fmla="*/ 75 h 75"/>
                <a:gd name="T20" fmla="*/ 132 w 132"/>
                <a:gd name="T21" fmla="*/ 0 h 75"/>
                <a:gd name="T22" fmla="*/ 119 w 132"/>
                <a:gd name="T23" fmla="*/ 0 h 75"/>
                <a:gd name="T24" fmla="*/ 103 w 132"/>
                <a:gd name="T25" fmla="*/ 0 h 75"/>
                <a:gd name="T26" fmla="*/ 66 w 132"/>
                <a:gd name="T27" fmla="*/ 0 h 75"/>
                <a:gd name="T28" fmla="*/ 0 w 132"/>
                <a:gd name="T29" fmla="*/ 0 h 75"/>
                <a:gd name="T30" fmla="*/ 0 w 132"/>
                <a:gd name="T31" fmla="*/ 75 h 75"/>
                <a:gd name="T32" fmla="*/ 66 w 132"/>
                <a:gd name="T33" fmla="*/ 75 h 75"/>
                <a:gd name="T34" fmla="*/ 66 w 132"/>
                <a:gd name="T35" fmla="*/ 61 h 75"/>
                <a:gd name="T36" fmla="*/ 61 w 132"/>
                <a:gd name="T37" fmla="*/ 61 h 75"/>
                <a:gd name="T38" fmla="*/ 61 w 132"/>
                <a:gd name="T39" fmla="*/ 43 h 75"/>
                <a:gd name="T40" fmla="*/ 54 w 132"/>
                <a:gd name="T41" fmla="*/ 32 h 75"/>
                <a:gd name="T42" fmla="*/ 66 w 132"/>
                <a:gd name="T43" fmla="*/ 20 h 75"/>
                <a:gd name="T44" fmla="*/ 66 w 132"/>
                <a:gd name="T45" fmla="*/ 20 h 75"/>
                <a:gd name="T46" fmla="*/ 66 w 132"/>
                <a:gd name="T4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75">
                  <a:moveTo>
                    <a:pt x="103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3" y="20"/>
                    <a:pt x="78" y="26"/>
                    <a:pt x="78" y="32"/>
                  </a:cubicBezTo>
                  <a:cubicBezTo>
                    <a:pt x="78" y="37"/>
                    <a:pt x="75" y="41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132" y="75"/>
                    <a:pt x="132" y="75"/>
                    <a:pt x="132" y="75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9" y="0"/>
                    <a:pt x="119" y="0"/>
                    <a:pt x="119" y="0"/>
                  </a:cubicBezTo>
                  <a:lnTo>
                    <a:pt x="103" y="0"/>
                  </a:lnTo>
                  <a:close/>
                  <a:moveTo>
                    <a:pt x="6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57" y="41"/>
                    <a:pt x="54" y="37"/>
                    <a:pt x="54" y="32"/>
                  </a:cubicBezTo>
                  <a:cubicBezTo>
                    <a:pt x="54" y="26"/>
                    <a:pt x="60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1" name="Freeform 301"/>
            <p:cNvSpPr/>
            <p:nvPr/>
          </p:nvSpPr>
          <p:spPr bwMode="auto">
            <a:xfrm>
              <a:off x="5983288" y="3854450"/>
              <a:ext cx="717550" cy="671513"/>
            </a:xfrm>
            <a:custGeom>
              <a:avLst/>
              <a:gdLst>
                <a:gd name="T0" fmla="*/ 27 w 191"/>
                <a:gd name="T1" fmla="*/ 144 h 179"/>
                <a:gd name="T2" fmla="*/ 79 w 191"/>
                <a:gd name="T3" fmla="*/ 117 h 179"/>
                <a:gd name="T4" fmla="*/ 89 w 191"/>
                <a:gd name="T5" fmla="*/ 116 h 179"/>
                <a:gd name="T6" fmla="*/ 90 w 191"/>
                <a:gd name="T7" fmla="*/ 126 h 179"/>
                <a:gd name="T8" fmla="*/ 89 w 191"/>
                <a:gd name="T9" fmla="*/ 148 h 179"/>
                <a:gd name="T10" fmla="*/ 87 w 191"/>
                <a:gd name="T11" fmla="*/ 179 h 179"/>
                <a:gd name="T12" fmla="*/ 103 w 191"/>
                <a:gd name="T13" fmla="*/ 179 h 179"/>
                <a:gd name="T14" fmla="*/ 102 w 191"/>
                <a:gd name="T15" fmla="*/ 148 h 179"/>
                <a:gd name="T16" fmla="*/ 101 w 191"/>
                <a:gd name="T17" fmla="*/ 126 h 179"/>
                <a:gd name="T18" fmla="*/ 102 w 191"/>
                <a:gd name="T19" fmla="*/ 116 h 179"/>
                <a:gd name="T20" fmla="*/ 111 w 191"/>
                <a:gd name="T21" fmla="*/ 117 h 179"/>
                <a:gd name="T22" fmla="*/ 163 w 191"/>
                <a:gd name="T23" fmla="*/ 144 h 179"/>
                <a:gd name="T24" fmla="*/ 184 w 191"/>
                <a:gd name="T25" fmla="*/ 123 h 179"/>
                <a:gd name="T26" fmla="*/ 171 w 191"/>
                <a:gd name="T27" fmla="*/ 58 h 179"/>
                <a:gd name="T28" fmla="*/ 106 w 191"/>
                <a:gd name="T29" fmla="*/ 99 h 179"/>
                <a:gd name="T30" fmla="*/ 103 w 191"/>
                <a:gd name="T31" fmla="*/ 93 h 179"/>
                <a:gd name="T32" fmla="*/ 115 w 191"/>
                <a:gd name="T33" fmla="*/ 72 h 179"/>
                <a:gd name="T34" fmla="*/ 136 w 191"/>
                <a:gd name="T35" fmla="*/ 22 h 179"/>
                <a:gd name="T36" fmla="*/ 95 w 191"/>
                <a:gd name="T37" fmla="*/ 0 h 179"/>
                <a:gd name="T38" fmla="*/ 54 w 191"/>
                <a:gd name="T39" fmla="*/ 22 h 179"/>
                <a:gd name="T40" fmla="*/ 76 w 191"/>
                <a:gd name="T41" fmla="*/ 72 h 179"/>
                <a:gd name="T42" fmla="*/ 87 w 191"/>
                <a:gd name="T43" fmla="*/ 93 h 179"/>
                <a:gd name="T44" fmla="*/ 85 w 191"/>
                <a:gd name="T45" fmla="*/ 99 h 179"/>
                <a:gd name="T46" fmla="*/ 20 w 191"/>
                <a:gd name="T47" fmla="*/ 58 h 179"/>
                <a:gd name="T48" fmla="*/ 7 w 191"/>
                <a:gd name="T49" fmla="*/ 123 h 179"/>
                <a:gd name="T50" fmla="*/ 27 w 191"/>
                <a:gd name="T51" fmla="*/ 1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1" h="179">
                  <a:moveTo>
                    <a:pt x="27" y="144"/>
                  </a:moveTo>
                  <a:cubicBezTo>
                    <a:pt x="47" y="146"/>
                    <a:pt x="64" y="126"/>
                    <a:pt x="79" y="117"/>
                  </a:cubicBezTo>
                  <a:cubicBezTo>
                    <a:pt x="81" y="116"/>
                    <a:pt x="87" y="113"/>
                    <a:pt x="89" y="116"/>
                  </a:cubicBezTo>
                  <a:cubicBezTo>
                    <a:pt x="91" y="118"/>
                    <a:pt x="90" y="123"/>
                    <a:pt x="90" y="126"/>
                  </a:cubicBezTo>
                  <a:cubicBezTo>
                    <a:pt x="89" y="133"/>
                    <a:pt x="89" y="140"/>
                    <a:pt x="89" y="148"/>
                  </a:cubicBezTo>
                  <a:cubicBezTo>
                    <a:pt x="88" y="156"/>
                    <a:pt x="88" y="170"/>
                    <a:pt x="87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70"/>
                    <a:pt x="102" y="156"/>
                    <a:pt x="102" y="148"/>
                  </a:cubicBezTo>
                  <a:cubicBezTo>
                    <a:pt x="102" y="140"/>
                    <a:pt x="101" y="133"/>
                    <a:pt x="101" y="126"/>
                  </a:cubicBezTo>
                  <a:cubicBezTo>
                    <a:pt x="101" y="123"/>
                    <a:pt x="100" y="118"/>
                    <a:pt x="102" y="116"/>
                  </a:cubicBezTo>
                  <a:cubicBezTo>
                    <a:pt x="104" y="113"/>
                    <a:pt x="109" y="116"/>
                    <a:pt x="111" y="117"/>
                  </a:cubicBezTo>
                  <a:cubicBezTo>
                    <a:pt x="127" y="126"/>
                    <a:pt x="143" y="146"/>
                    <a:pt x="163" y="144"/>
                  </a:cubicBezTo>
                  <a:cubicBezTo>
                    <a:pt x="174" y="143"/>
                    <a:pt x="181" y="133"/>
                    <a:pt x="184" y="123"/>
                  </a:cubicBezTo>
                  <a:cubicBezTo>
                    <a:pt x="190" y="105"/>
                    <a:pt x="191" y="70"/>
                    <a:pt x="171" y="58"/>
                  </a:cubicBezTo>
                  <a:cubicBezTo>
                    <a:pt x="141" y="40"/>
                    <a:pt x="131" y="97"/>
                    <a:pt x="106" y="99"/>
                  </a:cubicBezTo>
                  <a:cubicBezTo>
                    <a:pt x="101" y="100"/>
                    <a:pt x="102" y="98"/>
                    <a:pt x="103" y="93"/>
                  </a:cubicBezTo>
                  <a:cubicBezTo>
                    <a:pt x="106" y="86"/>
                    <a:pt x="110" y="78"/>
                    <a:pt x="115" y="72"/>
                  </a:cubicBezTo>
                  <a:cubicBezTo>
                    <a:pt x="125" y="58"/>
                    <a:pt x="139" y="40"/>
                    <a:pt x="136" y="22"/>
                  </a:cubicBezTo>
                  <a:cubicBezTo>
                    <a:pt x="134" y="5"/>
                    <a:pt x="113" y="0"/>
                    <a:pt x="95" y="0"/>
                  </a:cubicBezTo>
                  <a:cubicBezTo>
                    <a:pt x="77" y="0"/>
                    <a:pt x="57" y="5"/>
                    <a:pt x="54" y="22"/>
                  </a:cubicBezTo>
                  <a:cubicBezTo>
                    <a:pt x="51" y="40"/>
                    <a:pt x="65" y="58"/>
                    <a:pt x="76" y="72"/>
                  </a:cubicBezTo>
                  <a:cubicBezTo>
                    <a:pt x="81" y="78"/>
                    <a:pt x="85" y="86"/>
                    <a:pt x="87" y="93"/>
                  </a:cubicBezTo>
                  <a:cubicBezTo>
                    <a:pt x="89" y="98"/>
                    <a:pt x="89" y="100"/>
                    <a:pt x="85" y="99"/>
                  </a:cubicBezTo>
                  <a:cubicBezTo>
                    <a:pt x="59" y="97"/>
                    <a:pt x="49" y="40"/>
                    <a:pt x="20" y="58"/>
                  </a:cubicBezTo>
                  <a:cubicBezTo>
                    <a:pt x="0" y="70"/>
                    <a:pt x="0" y="105"/>
                    <a:pt x="7" y="123"/>
                  </a:cubicBezTo>
                  <a:cubicBezTo>
                    <a:pt x="10" y="133"/>
                    <a:pt x="17" y="143"/>
                    <a:pt x="2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2" name="Freeform 302"/>
            <p:cNvSpPr/>
            <p:nvPr/>
          </p:nvSpPr>
          <p:spPr bwMode="auto">
            <a:xfrm>
              <a:off x="1271588" y="2366963"/>
              <a:ext cx="511175" cy="547688"/>
            </a:xfrm>
            <a:custGeom>
              <a:avLst/>
              <a:gdLst>
                <a:gd name="T0" fmla="*/ 112 w 136"/>
                <a:gd name="T1" fmla="*/ 100 h 146"/>
                <a:gd name="T2" fmla="*/ 122 w 136"/>
                <a:gd name="T3" fmla="*/ 95 h 146"/>
                <a:gd name="T4" fmla="*/ 134 w 136"/>
                <a:gd name="T5" fmla="*/ 90 h 146"/>
                <a:gd name="T6" fmla="*/ 136 w 136"/>
                <a:gd name="T7" fmla="*/ 73 h 146"/>
                <a:gd name="T8" fmla="*/ 132 w 136"/>
                <a:gd name="T9" fmla="*/ 43 h 146"/>
                <a:gd name="T10" fmla="*/ 101 w 136"/>
                <a:gd name="T11" fmla="*/ 69 h 146"/>
                <a:gd name="T12" fmla="*/ 91 w 136"/>
                <a:gd name="T13" fmla="*/ 79 h 146"/>
                <a:gd name="T14" fmla="*/ 92 w 136"/>
                <a:gd name="T15" fmla="*/ 68 h 146"/>
                <a:gd name="T16" fmla="*/ 102 w 136"/>
                <a:gd name="T17" fmla="*/ 48 h 146"/>
                <a:gd name="T18" fmla="*/ 93 w 136"/>
                <a:gd name="T19" fmla="*/ 29 h 146"/>
                <a:gd name="T20" fmla="*/ 68 w 136"/>
                <a:gd name="T21" fmla="*/ 0 h 146"/>
                <a:gd name="T22" fmla="*/ 68 w 136"/>
                <a:gd name="T23" fmla="*/ 0 h 146"/>
                <a:gd name="T24" fmla="*/ 68 w 136"/>
                <a:gd name="T25" fmla="*/ 0 h 146"/>
                <a:gd name="T26" fmla="*/ 68 w 136"/>
                <a:gd name="T27" fmla="*/ 0 h 146"/>
                <a:gd name="T28" fmla="*/ 68 w 136"/>
                <a:gd name="T29" fmla="*/ 0 h 146"/>
                <a:gd name="T30" fmla="*/ 43 w 136"/>
                <a:gd name="T31" fmla="*/ 29 h 146"/>
                <a:gd name="T32" fmla="*/ 34 w 136"/>
                <a:gd name="T33" fmla="*/ 48 h 146"/>
                <a:gd name="T34" fmla="*/ 44 w 136"/>
                <a:gd name="T35" fmla="*/ 68 h 146"/>
                <a:gd name="T36" fmla="*/ 45 w 136"/>
                <a:gd name="T37" fmla="*/ 79 h 146"/>
                <a:gd name="T38" fmla="*/ 35 w 136"/>
                <a:gd name="T39" fmla="*/ 69 h 146"/>
                <a:gd name="T40" fmla="*/ 4 w 136"/>
                <a:gd name="T41" fmla="*/ 43 h 146"/>
                <a:gd name="T42" fmla="*/ 0 w 136"/>
                <a:gd name="T43" fmla="*/ 73 h 146"/>
                <a:gd name="T44" fmla="*/ 2 w 136"/>
                <a:gd name="T45" fmla="*/ 90 h 146"/>
                <a:gd name="T46" fmla="*/ 14 w 136"/>
                <a:gd name="T47" fmla="*/ 95 h 146"/>
                <a:gd name="T48" fmla="*/ 24 w 136"/>
                <a:gd name="T49" fmla="*/ 100 h 146"/>
                <a:gd name="T50" fmla="*/ 22 w 136"/>
                <a:gd name="T51" fmla="*/ 107 h 146"/>
                <a:gd name="T52" fmla="*/ 0 w 136"/>
                <a:gd name="T53" fmla="*/ 100 h 146"/>
                <a:gd name="T54" fmla="*/ 31 w 136"/>
                <a:gd name="T55" fmla="*/ 143 h 146"/>
                <a:gd name="T56" fmla="*/ 46 w 136"/>
                <a:gd name="T57" fmla="*/ 140 h 146"/>
                <a:gd name="T58" fmla="*/ 60 w 136"/>
                <a:gd name="T59" fmla="*/ 131 h 146"/>
                <a:gd name="T60" fmla="*/ 65 w 136"/>
                <a:gd name="T61" fmla="*/ 129 h 146"/>
                <a:gd name="T62" fmla="*/ 65 w 136"/>
                <a:gd name="T63" fmla="*/ 123 h 146"/>
                <a:gd name="T64" fmla="*/ 68 w 136"/>
                <a:gd name="T65" fmla="*/ 65 h 146"/>
                <a:gd name="T66" fmla="*/ 71 w 136"/>
                <a:gd name="T67" fmla="*/ 123 h 146"/>
                <a:gd name="T68" fmla="*/ 71 w 136"/>
                <a:gd name="T69" fmla="*/ 129 h 146"/>
                <a:gd name="T70" fmla="*/ 76 w 136"/>
                <a:gd name="T71" fmla="*/ 131 h 146"/>
                <a:gd name="T72" fmla="*/ 90 w 136"/>
                <a:gd name="T73" fmla="*/ 140 h 146"/>
                <a:gd name="T74" fmla="*/ 105 w 136"/>
                <a:gd name="T75" fmla="*/ 143 h 146"/>
                <a:gd name="T76" fmla="*/ 136 w 136"/>
                <a:gd name="T77" fmla="*/ 100 h 146"/>
                <a:gd name="T78" fmla="*/ 114 w 136"/>
                <a:gd name="T79" fmla="*/ 107 h 146"/>
                <a:gd name="T80" fmla="*/ 112 w 136"/>
                <a:gd name="T81" fmla="*/ 10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6" h="146">
                  <a:moveTo>
                    <a:pt x="112" y="100"/>
                  </a:moveTo>
                  <a:cubicBezTo>
                    <a:pt x="115" y="97"/>
                    <a:pt x="119" y="96"/>
                    <a:pt x="122" y="95"/>
                  </a:cubicBezTo>
                  <a:cubicBezTo>
                    <a:pt x="126" y="94"/>
                    <a:pt x="130" y="93"/>
                    <a:pt x="134" y="90"/>
                  </a:cubicBezTo>
                  <a:cubicBezTo>
                    <a:pt x="135" y="85"/>
                    <a:pt x="136" y="79"/>
                    <a:pt x="136" y="73"/>
                  </a:cubicBezTo>
                  <a:cubicBezTo>
                    <a:pt x="134" y="63"/>
                    <a:pt x="132" y="53"/>
                    <a:pt x="132" y="43"/>
                  </a:cubicBezTo>
                  <a:cubicBezTo>
                    <a:pt x="120" y="50"/>
                    <a:pt x="105" y="54"/>
                    <a:pt x="101" y="69"/>
                  </a:cubicBezTo>
                  <a:cubicBezTo>
                    <a:pt x="101" y="72"/>
                    <a:pt x="96" y="82"/>
                    <a:pt x="91" y="79"/>
                  </a:cubicBezTo>
                  <a:cubicBezTo>
                    <a:pt x="87" y="76"/>
                    <a:pt x="90" y="71"/>
                    <a:pt x="92" y="68"/>
                  </a:cubicBezTo>
                  <a:cubicBezTo>
                    <a:pt x="96" y="61"/>
                    <a:pt x="102" y="56"/>
                    <a:pt x="102" y="48"/>
                  </a:cubicBezTo>
                  <a:cubicBezTo>
                    <a:pt x="102" y="41"/>
                    <a:pt x="97" y="34"/>
                    <a:pt x="93" y="29"/>
                  </a:cubicBezTo>
                  <a:cubicBezTo>
                    <a:pt x="85" y="19"/>
                    <a:pt x="75" y="11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1" y="11"/>
                    <a:pt x="51" y="19"/>
                    <a:pt x="43" y="29"/>
                  </a:cubicBezTo>
                  <a:cubicBezTo>
                    <a:pt x="39" y="34"/>
                    <a:pt x="34" y="41"/>
                    <a:pt x="34" y="48"/>
                  </a:cubicBezTo>
                  <a:cubicBezTo>
                    <a:pt x="34" y="56"/>
                    <a:pt x="40" y="61"/>
                    <a:pt x="44" y="68"/>
                  </a:cubicBezTo>
                  <a:cubicBezTo>
                    <a:pt x="46" y="71"/>
                    <a:pt x="49" y="76"/>
                    <a:pt x="45" y="79"/>
                  </a:cubicBezTo>
                  <a:cubicBezTo>
                    <a:pt x="40" y="82"/>
                    <a:pt x="35" y="72"/>
                    <a:pt x="35" y="69"/>
                  </a:cubicBezTo>
                  <a:cubicBezTo>
                    <a:pt x="31" y="54"/>
                    <a:pt x="16" y="50"/>
                    <a:pt x="4" y="43"/>
                  </a:cubicBezTo>
                  <a:cubicBezTo>
                    <a:pt x="4" y="53"/>
                    <a:pt x="2" y="63"/>
                    <a:pt x="0" y="73"/>
                  </a:cubicBezTo>
                  <a:cubicBezTo>
                    <a:pt x="0" y="79"/>
                    <a:pt x="1" y="85"/>
                    <a:pt x="2" y="90"/>
                  </a:cubicBezTo>
                  <a:cubicBezTo>
                    <a:pt x="6" y="93"/>
                    <a:pt x="10" y="94"/>
                    <a:pt x="14" y="95"/>
                  </a:cubicBezTo>
                  <a:cubicBezTo>
                    <a:pt x="17" y="96"/>
                    <a:pt x="21" y="97"/>
                    <a:pt x="24" y="100"/>
                  </a:cubicBezTo>
                  <a:cubicBezTo>
                    <a:pt x="27" y="102"/>
                    <a:pt x="27" y="108"/>
                    <a:pt x="22" y="107"/>
                  </a:cubicBezTo>
                  <a:cubicBezTo>
                    <a:pt x="14" y="106"/>
                    <a:pt x="8" y="99"/>
                    <a:pt x="0" y="100"/>
                  </a:cubicBezTo>
                  <a:cubicBezTo>
                    <a:pt x="4" y="118"/>
                    <a:pt x="13" y="135"/>
                    <a:pt x="31" y="143"/>
                  </a:cubicBezTo>
                  <a:cubicBezTo>
                    <a:pt x="38" y="146"/>
                    <a:pt x="40" y="144"/>
                    <a:pt x="46" y="140"/>
                  </a:cubicBezTo>
                  <a:cubicBezTo>
                    <a:pt x="51" y="136"/>
                    <a:pt x="54" y="133"/>
                    <a:pt x="60" y="131"/>
                  </a:cubicBezTo>
                  <a:cubicBezTo>
                    <a:pt x="62" y="131"/>
                    <a:pt x="64" y="132"/>
                    <a:pt x="65" y="129"/>
                  </a:cubicBezTo>
                  <a:cubicBezTo>
                    <a:pt x="65" y="127"/>
                    <a:pt x="65" y="125"/>
                    <a:pt x="65" y="123"/>
                  </a:cubicBezTo>
                  <a:cubicBezTo>
                    <a:pt x="66" y="100"/>
                    <a:pt x="67" y="87"/>
                    <a:pt x="68" y="65"/>
                  </a:cubicBezTo>
                  <a:cubicBezTo>
                    <a:pt x="69" y="87"/>
                    <a:pt x="70" y="100"/>
                    <a:pt x="71" y="123"/>
                  </a:cubicBezTo>
                  <a:cubicBezTo>
                    <a:pt x="71" y="125"/>
                    <a:pt x="71" y="127"/>
                    <a:pt x="71" y="129"/>
                  </a:cubicBezTo>
                  <a:cubicBezTo>
                    <a:pt x="72" y="132"/>
                    <a:pt x="74" y="131"/>
                    <a:pt x="76" y="131"/>
                  </a:cubicBezTo>
                  <a:cubicBezTo>
                    <a:pt x="82" y="133"/>
                    <a:pt x="85" y="136"/>
                    <a:pt x="90" y="140"/>
                  </a:cubicBezTo>
                  <a:cubicBezTo>
                    <a:pt x="96" y="144"/>
                    <a:pt x="98" y="146"/>
                    <a:pt x="105" y="143"/>
                  </a:cubicBezTo>
                  <a:cubicBezTo>
                    <a:pt x="123" y="135"/>
                    <a:pt x="132" y="118"/>
                    <a:pt x="136" y="100"/>
                  </a:cubicBezTo>
                  <a:cubicBezTo>
                    <a:pt x="128" y="99"/>
                    <a:pt x="122" y="106"/>
                    <a:pt x="114" y="107"/>
                  </a:cubicBezTo>
                  <a:cubicBezTo>
                    <a:pt x="109" y="108"/>
                    <a:pt x="109" y="102"/>
                    <a:pt x="11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3" name="Rectangle 303"/>
            <p:cNvSpPr>
              <a:spLocks noChangeArrowheads="1"/>
            </p:cNvSpPr>
            <p:nvPr/>
          </p:nvSpPr>
          <p:spPr bwMode="auto">
            <a:xfrm>
              <a:off x="1508125" y="2873375"/>
              <a:ext cx="38100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" name="Freeform 304"/>
            <p:cNvSpPr>
              <a:spLocks noEditPoints="1"/>
            </p:cNvSpPr>
            <p:nvPr/>
          </p:nvSpPr>
          <p:spPr bwMode="auto">
            <a:xfrm>
              <a:off x="885825" y="3767138"/>
              <a:ext cx="608013" cy="585788"/>
            </a:xfrm>
            <a:custGeom>
              <a:avLst/>
              <a:gdLst>
                <a:gd name="T0" fmla="*/ 83 w 162"/>
                <a:gd name="T1" fmla="*/ 153 h 156"/>
                <a:gd name="T2" fmla="*/ 111 w 162"/>
                <a:gd name="T3" fmla="*/ 151 h 156"/>
                <a:gd name="T4" fmla="*/ 138 w 162"/>
                <a:gd name="T5" fmla="*/ 108 h 156"/>
                <a:gd name="T6" fmla="*/ 162 w 162"/>
                <a:gd name="T7" fmla="*/ 0 h 156"/>
                <a:gd name="T8" fmla="*/ 83 w 162"/>
                <a:gd name="T9" fmla="*/ 17 h 156"/>
                <a:gd name="T10" fmla="*/ 83 w 162"/>
                <a:gd name="T11" fmla="*/ 33 h 156"/>
                <a:gd name="T12" fmla="*/ 142 w 162"/>
                <a:gd name="T13" fmla="*/ 20 h 156"/>
                <a:gd name="T14" fmla="*/ 123 w 162"/>
                <a:gd name="T15" fmla="*/ 101 h 156"/>
                <a:gd name="T16" fmla="*/ 109 w 162"/>
                <a:gd name="T17" fmla="*/ 132 h 156"/>
                <a:gd name="T18" fmla="*/ 83 w 162"/>
                <a:gd name="T19" fmla="*/ 135 h 156"/>
                <a:gd name="T20" fmla="*/ 83 w 162"/>
                <a:gd name="T21" fmla="*/ 153 h 156"/>
                <a:gd name="T22" fmla="*/ 83 w 162"/>
                <a:gd name="T23" fmla="*/ 115 h 156"/>
                <a:gd name="T24" fmla="*/ 83 w 162"/>
                <a:gd name="T25" fmla="*/ 100 h 156"/>
                <a:gd name="T26" fmla="*/ 111 w 162"/>
                <a:gd name="T27" fmla="*/ 100 h 156"/>
                <a:gd name="T28" fmla="*/ 107 w 162"/>
                <a:gd name="T29" fmla="*/ 113 h 156"/>
                <a:gd name="T30" fmla="*/ 100 w 162"/>
                <a:gd name="T31" fmla="*/ 115 h 156"/>
                <a:gd name="T32" fmla="*/ 83 w 162"/>
                <a:gd name="T33" fmla="*/ 115 h 156"/>
                <a:gd name="T34" fmla="*/ 83 w 162"/>
                <a:gd name="T35" fmla="*/ 90 h 156"/>
                <a:gd name="T36" fmla="*/ 83 w 162"/>
                <a:gd name="T37" fmla="*/ 47 h 156"/>
                <a:gd name="T38" fmla="*/ 92 w 162"/>
                <a:gd name="T39" fmla="*/ 44 h 156"/>
                <a:gd name="T40" fmla="*/ 91 w 162"/>
                <a:gd name="T41" fmla="*/ 60 h 156"/>
                <a:gd name="T42" fmla="*/ 110 w 162"/>
                <a:gd name="T43" fmla="*/ 42 h 156"/>
                <a:gd name="T44" fmla="*/ 126 w 162"/>
                <a:gd name="T45" fmla="*/ 36 h 156"/>
                <a:gd name="T46" fmla="*/ 120 w 162"/>
                <a:gd name="T47" fmla="*/ 53 h 156"/>
                <a:gd name="T48" fmla="*/ 102 w 162"/>
                <a:gd name="T49" fmla="*/ 71 h 156"/>
                <a:gd name="T50" fmla="*/ 118 w 162"/>
                <a:gd name="T51" fmla="*/ 71 h 156"/>
                <a:gd name="T52" fmla="*/ 114 w 162"/>
                <a:gd name="T53" fmla="*/ 86 h 156"/>
                <a:gd name="T54" fmla="*/ 99 w 162"/>
                <a:gd name="T55" fmla="*/ 87 h 156"/>
                <a:gd name="T56" fmla="*/ 85 w 162"/>
                <a:gd name="T57" fmla="*/ 88 h 156"/>
                <a:gd name="T58" fmla="*/ 83 w 162"/>
                <a:gd name="T59" fmla="*/ 90 h 156"/>
                <a:gd name="T60" fmla="*/ 20 w 162"/>
                <a:gd name="T61" fmla="*/ 143 h 156"/>
                <a:gd name="T62" fmla="*/ 25 w 162"/>
                <a:gd name="T63" fmla="*/ 148 h 156"/>
                <a:gd name="T64" fmla="*/ 53 w 162"/>
                <a:gd name="T65" fmla="*/ 120 h 156"/>
                <a:gd name="T66" fmla="*/ 83 w 162"/>
                <a:gd name="T67" fmla="*/ 153 h 156"/>
                <a:gd name="T68" fmla="*/ 83 w 162"/>
                <a:gd name="T69" fmla="*/ 135 h 156"/>
                <a:gd name="T70" fmla="*/ 69 w 162"/>
                <a:gd name="T71" fmla="*/ 115 h 156"/>
                <a:gd name="T72" fmla="*/ 83 w 162"/>
                <a:gd name="T73" fmla="*/ 115 h 156"/>
                <a:gd name="T74" fmla="*/ 83 w 162"/>
                <a:gd name="T75" fmla="*/ 100 h 156"/>
                <a:gd name="T76" fmla="*/ 73 w 162"/>
                <a:gd name="T77" fmla="*/ 100 h 156"/>
                <a:gd name="T78" fmla="*/ 83 w 162"/>
                <a:gd name="T79" fmla="*/ 90 h 156"/>
                <a:gd name="T80" fmla="*/ 83 w 162"/>
                <a:gd name="T81" fmla="*/ 47 h 156"/>
                <a:gd name="T82" fmla="*/ 76 w 162"/>
                <a:gd name="T83" fmla="*/ 49 h 156"/>
                <a:gd name="T84" fmla="*/ 75 w 162"/>
                <a:gd name="T85" fmla="*/ 63 h 156"/>
                <a:gd name="T86" fmla="*/ 75 w 162"/>
                <a:gd name="T87" fmla="*/ 77 h 156"/>
                <a:gd name="T88" fmla="*/ 63 w 162"/>
                <a:gd name="T89" fmla="*/ 89 h 156"/>
                <a:gd name="T90" fmla="*/ 63 w 162"/>
                <a:gd name="T91" fmla="*/ 51 h 156"/>
                <a:gd name="T92" fmla="*/ 49 w 162"/>
                <a:gd name="T93" fmla="*/ 55 h 156"/>
                <a:gd name="T94" fmla="*/ 47 w 162"/>
                <a:gd name="T95" fmla="*/ 63 h 156"/>
                <a:gd name="T96" fmla="*/ 47 w 162"/>
                <a:gd name="T97" fmla="*/ 93 h 156"/>
                <a:gd name="T98" fmla="*/ 30 w 162"/>
                <a:gd name="T99" fmla="*/ 53 h 156"/>
                <a:gd name="T100" fmla="*/ 30 w 162"/>
                <a:gd name="T101" fmla="*/ 53 h 156"/>
                <a:gd name="T102" fmla="*/ 62 w 162"/>
                <a:gd name="T103" fmla="*/ 39 h 156"/>
                <a:gd name="T104" fmla="*/ 83 w 162"/>
                <a:gd name="T105" fmla="*/ 33 h 156"/>
                <a:gd name="T106" fmla="*/ 83 w 162"/>
                <a:gd name="T107" fmla="*/ 17 h 156"/>
                <a:gd name="T108" fmla="*/ 54 w 162"/>
                <a:gd name="T109" fmla="*/ 24 h 156"/>
                <a:gd name="T110" fmla="*/ 11 w 162"/>
                <a:gd name="T111" fmla="*/ 51 h 156"/>
                <a:gd name="T112" fmla="*/ 42 w 162"/>
                <a:gd name="T113" fmla="*/ 110 h 156"/>
                <a:gd name="T114" fmla="*/ 14 w 162"/>
                <a:gd name="T115" fmla="*/ 138 h 156"/>
                <a:gd name="T116" fmla="*/ 20 w 162"/>
                <a:gd name="T117" fmla="*/ 14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" h="156">
                  <a:moveTo>
                    <a:pt x="83" y="153"/>
                  </a:moveTo>
                  <a:cubicBezTo>
                    <a:pt x="92" y="156"/>
                    <a:pt x="102" y="155"/>
                    <a:pt x="111" y="151"/>
                  </a:cubicBezTo>
                  <a:cubicBezTo>
                    <a:pt x="129" y="143"/>
                    <a:pt x="133" y="125"/>
                    <a:pt x="138" y="108"/>
                  </a:cubicBezTo>
                  <a:cubicBezTo>
                    <a:pt x="147" y="72"/>
                    <a:pt x="155" y="36"/>
                    <a:pt x="162" y="0"/>
                  </a:cubicBezTo>
                  <a:cubicBezTo>
                    <a:pt x="136" y="5"/>
                    <a:pt x="109" y="11"/>
                    <a:pt x="83" y="17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103" y="28"/>
                    <a:pt x="122" y="24"/>
                    <a:pt x="142" y="20"/>
                  </a:cubicBezTo>
                  <a:cubicBezTo>
                    <a:pt x="138" y="47"/>
                    <a:pt x="130" y="74"/>
                    <a:pt x="123" y="101"/>
                  </a:cubicBezTo>
                  <a:cubicBezTo>
                    <a:pt x="121" y="112"/>
                    <a:pt x="119" y="125"/>
                    <a:pt x="109" y="132"/>
                  </a:cubicBezTo>
                  <a:cubicBezTo>
                    <a:pt x="101" y="139"/>
                    <a:pt x="91" y="139"/>
                    <a:pt x="83" y="135"/>
                  </a:cubicBezTo>
                  <a:cubicBezTo>
                    <a:pt x="83" y="153"/>
                    <a:pt x="83" y="153"/>
                    <a:pt x="83" y="153"/>
                  </a:cubicBezTo>
                  <a:close/>
                  <a:moveTo>
                    <a:pt x="83" y="115"/>
                  </a:moveTo>
                  <a:cubicBezTo>
                    <a:pt x="83" y="100"/>
                    <a:pt x="83" y="100"/>
                    <a:pt x="83" y="100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0" y="104"/>
                    <a:pt x="109" y="109"/>
                    <a:pt x="107" y="113"/>
                  </a:cubicBezTo>
                  <a:cubicBezTo>
                    <a:pt x="106" y="117"/>
                    <a:pt x="103" y="115"/>
                    <a:pt x="100" y="115"/>
                  </a:cubicBezTo>
                  <a:cubicBezTo>
                    <a:pt x="83" y="115"/>
                    <a:pt x="83" y="115"/>
                    <a:pt x="83" y="115"/>
                  </a:cubicBezTo>
                  <a:close/>
                  <a:moveTo>
                    <a:pt x="83" y="90"/>
                  </a:moveTo>
                  <a:cubicBezTo>
                    <a:pt x="83" y="47"/>
                    <a:pt x="83" y="47"/>
                    <a:pt x="83" y="47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8" y="54"/>
                    <a:pt x="104" y="48"/>
                    <a:pt x="110" y="42"/>
                  </a:cubicBezTo>
                  <a:cubicBezTo>
                    <a:pt x="114" y="38"/>
                    <a:pt x="120" y="38"/>
                    <a:pt x="126" y="36"/>
                  </a:cubicBezTo>
                  <a:cubicBezTo>
                    <a:pt x="125" y="42"/>
                    <a:pt x="125" y="48"/>
                    <a:pt x="120" y="53"/>
                  </a:cubicBezTo>
                  <a:cubicBezTo>
                    <a:pt x="114" y="59"/>
                    <a:pt x="108" y="65"/>
                    <a:pt x="102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7" y="76"/>
                    <a:pt x="115" y="81"/>
                    <a:pt x="114" y="86"/>
                  </a:cubicBezTo>
                  <a:cubicBezTo>
                    <a:pt x="113" y="89"/>
                    <a:pt x="102" y="87"/>
                    <a:pt x="99" y="87"/>
                  </a:cubicBezTo>
                  <a:cubicBezTo>
                    <a:pt x="97" y="87"/>
                    <a:pt x="87" y="86"/>
                    <a:pt x="85" y="88"/>
                  </a:cubicBezTo>
                  <a:lnTo>
                    <a:pt x="83" y="90"/>
                  </a:lnTo>
                  <a:close/>
                  <a:moveTo>
                    <a:pt x="20" y="143"/>
                  </a:moveTo>
                  <a:cubicBezTo>
                    <a:pt x="25" y="148"/>
                    <a:pt x="25" y="148"/>
                    <a:pt x="25" y="148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6" y="137"/>
                    <a:pt x="69" y="149"/>
                    <a:pt x="83" y="153"/>
                  </a:cubicBezTo>
                  <a:cubicBezTo>
                    <a:pt x="83" y="135"/>
                    <a:pt x="83" y="135"/>
                    <a:pt x="83" y="135"/>
                  </a:cubicBezTo>
                  <a:cubicBezTo>
                    <a:pt x="76" y="132"/>
                    <a:pt x="70" y="125"/>
                    <a:pt x="69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4" y="49"/>
                    <a:pt x="75" y="61"/>
                    <a:pt x="75" y="63"/>
                  </a:cubicBezTo>
                  <a:cubicBezTo>
                    <a:pt x="75" y="65"/>
                    <a:pt x="77" y="75"/>
                    <a:pt x="75" y="77"/>
                  </a:cubicBezTo>
                  <a:cubicBezTo>
                    <a:pt x="71" y="81"/>
                    <a:pt x="67" y="85"/>
                    <a:pt x="63" y="89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58" y="52"/>
                    <a:pt x="54" y="54"/>
                    <a:pt x="49" y="55"/>
                  </a:cubicBezTo>
                  <a:cubicBezTo>
                    <a:pt x="46" y="56"/>
                    <a:pt x="47" y="60"/>
                    <a:pt x="47" y="63"/>
                  </a:cubicBezTo>
                  <a:cubicBezTo>
                    <a:pt x="47" y="73"/>
                    <a:pt x="47" y="83"/>
                    <a:pt x="47" y="93"/>
                  </a:cubicBezTo>
                  <a:cubicBezTo>
                    <a:pt x="27" y="91"/>
                    <a:pt x="18" y="69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8" y="44"/>
                    <a:pt x="50" y="42"/>
                    <a:pt x="62" y="39"/>
                  </a:cubicBezTo>
                  <a:cubicBezTo>
                    <a:pt x="69" y="37"/>
                    <a:pt x="76" y="35"/>
                    <a:pt x="83" y="3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74" y="19"/>
                    <a:pt x="64" y="22"/>
                    <a:pt x="54" y="24"/>
                  </a:cubicBezTo>
                  <a:cubicBezTo>
                    <a:pt x="37" y="29"/>
                    <a:pt x="20" y="34"/>
                    <a:pt x="11" y="51"/>
                  </a:cubicBezTo>
                  <a:cubicBezTo>
                    <a:pt x="0" y="76"/>
                    <a:pt x="16" y="104"/>
                    <a:pt x="42" y="110"/>
                  </a:cubicBezTo>
                  <a:cubicBezTo>
                    <a:pt x="14" y="138"/>
                    <a:pt x="14" y="138"/>
                    <a:pt x="14" y="138"/>
                  </a:cubicBezTo>
                  <a:lnTo>
                    <a:pt x="20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5" name="Freeform 305"/>
            <p:cNvSpPr>
              <a:spLocks noEditPoints="1"/>
            </p:cNvSpPr>
            <p:nvPr/>
          </p:nvSpPr>
          <p:spPr bwMode="auto">
            <a:xfrm>
              <a:off x="1962150" y="1644650"/>
              <a:ext cx="676275" cy="338138"/>
            </a:xfrm>
            <a:custGeom>
              <a:avLst/>
              <a:gdLst>
                <a:gd name="T0" fmla="*/ 154 w 180"/>
                <a:gd name="T1" fmla="*/ 63 h 90"/>
                <a:gd name="T2" fmla="*/ 180 w 180"/>
                <a:gd name="T3" fmla="*/ 32 h 90"/>
                <a:gd name="T4" fmla="*/ 154 w 180"/>
                <a:gd name="T5" fmla="*/ 1 h 90"/>
                <a:gd name="T6" fmla="*/ 154 w 180"/>
                <a:gd name="T7" fmla="*/ 15 h 90"/>
                <a:gd name="T8" fmla="*/ 166 w 180"/>
                <a:gd name="T9" fmla="*/ 32 h 90"/>
                <a:gd name="T10" fmla="*/ 154 w 180"/>
                <a:gd name="T11" fmla="*/ 49 h 90"/>
                <a:gd name="T12" fmla="*/ 154 w 180"/>
                <a:gd name="T13" fmla="*/ 63 h 90"/>
                <a:gd name="T14" fmla="*/ 76 w 180"/>
                <a:gd name="T15" fmla="*/ 90 h 90"/>
                <a:gd name="T16" fmla="*/ 135 w 180"/>
                <a:gd name="T17" fmla="*/ 61 h 90"/>
                <a:gd name="T18" fmla="*/ 148 w 180"/>
                <a:gd name="T19" fmla="*/ 64 h 90"/>
                <a:gd name="T20" fmla="*/ 154 w 180"/>
                <a:gd name="T21" fmla="*/ 63 h 90"/>
                <a:gd name="T22" fmla="*/ 154 w 180"/>
                <a:gd name="T23" fmla="*/ 49 h 90"/>
                <a:gd name="T24" fmla="*/ 148 w 180"/>
                <a:gd name="T25" fmla="*/ 50 h 90"/>
                <a:gd name="T26" fmla="*/ 143 w 180"/>
                <a:gd name="T27" fmla="*/ 49 h 90"/>
                <a:gd name="T28" fmla="*/ 151 w 180"/>
                <a:gd name="T29" fmla="*/ 14 h 90"/>
                <a:gd name="T30" fmla="*/ 151 w 180"/>
                <a:gd name="T31" fmla="*/ 14 h 90"/>
                <a:gd name="T32" fmla="*/ 151 w 180"/>
                <a:gd name="T33" fmla="*/ 14 h 90"/>
                <a:gd name="T34" fmla="*/ 154 w 180"/>
                <a:gd name="T35" fmla="*/ 15 h 90"/>
                <a:gd name="T36" fmla="*/ 154 w 180"/>
                <a:gd name="T37" fmla="*/ 1 h 90"/>
                <a:gd name="T38" fmla="*/ 150 w 180"/>
                <a:gd name="T39" fmla="*/ 0 h 90"/>
                <a:gd name="T40" fmla="*/ 150 w 180"/>
                <a:gd name="T41" fmla="*/ 0 h 90"/>
                <a:gd name="T42" fmla="*/ 1 w 180"/>
                <a:gd name="T43" fmla="*/ 0 h 90"/>
                <a:gd name="T44" fmla="*/ 0 w 180"/>
                <a:gd name="T45" fmla="*/ 14 h 90"/>
                <a:gd name="T46" fmla="*/ 76 w 180"/>
                <a:gd name="T4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90">
                  <a:moveTo>
                    <a:pt x="154" y="63"/>
                  </a:moveTo>
                  <a:cubicBezTo>
                    <a:pt x="169" y="60"/>
                    <a:pt x="180" y="48"/>
                    <a:pt x="180" y="32"/>
                  </a:cubicBezTo>
                  <a:cubicBezTo>
                    <a:pt x="180" y="17"/>
                    <a:pt x="169" y="4"/>
                    <a:pt x="154" y="1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61" y="18"/>
                    <a:pt x="166" y="24"/>
                    <a:pt x="166" y="32"/>
                  </a:cubicBezTo>
                  <a:cubicBezTo>
                    <a:pt x="166" y="40"/>
                    <a:pt x="161" y="46"/>
                    <a:pt x="154" y="49"/>
                  </a:cubicBezTo>
                  <a:lnTo>
                    <a:pt x="154" y="63"/>
                  </a:lnTo>
                  <a:close/>
                  <a:moveTo>
                    <a:pt x="76" y="90"/>
                  </a:moveTo>
                  <a:cubicBezTo>
                    <a:pt x="100" y="90"/>
                    <a:pt x="121" y="78"/>
                    <a:pt x="135" y="61"/>
                  </a:cubicBezTo>
                  <a:cubicBezTo>
                    <a:pt x="139" y="63"/>
                    <a:pt x="144" y="64"/>
                    <a:pt x="148" y="64"/>
                  </a:cubicBezTo>
                  <a:cubicBezTo>
                    <a:pt x="150" y="64"/>
                    <a:pt x="152" y="64"/>
                    <a:pt x="154" y="63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3" y="50"/>
                    <a:pt x="150" y="50"/>
                    <a:pt x="148" y="50"/>
                  </a:cubicBezTo>
                  <a:cubicBezTo>
                    <a:pt x="146" y="50"/>
                    <a:pt x="144" y="50"/>
                    <a:pt x="143" y="49"/>
                  </a:cubicBezTo>
                  <a:cubicBezTo>
                    <a:pt x="148" y="39"/>
                    <a:pt x="151" y="27"/>
                    <a:pt x="151" y="14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52" y="14"/>
                    <a:pt x="153" y="15"/>
                    <a:pt x="154" y="15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3" y="0"/>
                    <a:pt x="151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56"/>
                    <a:pt x="34" y="90"/>
                    <a:pt x="76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6" name="Rectangle 306"/>
            <p:cNvSpPr>
              <a:spLocks noChangeArrowheads="1"/>
            </p:cNvSpPr>
            <p:nvPr/>
          </p:nvSpPr>
          <p:spPr bwMode="auto">
            <a:xfrm>
              <a:off x="1962150" y="2012950"/>
              <a:ext cx="612775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7" name="Freeform 307"/>
            <p:cNvSpPr/>
            <p:nvPr/>
          </p:nvSpPr>
          <p:spPr bwMode="auto">
            <a:xfrm>
              <a:off x="2101850" y="1347788"/>
              <a:ext cx="112713" cy="277813"/>
            </a:xfrm>
            <a:custGeom>
              <a:avLst/>
              <a:gdLst>
                <a:gd name="T0" fmla="*/ 11 w 30"/>
                <a:gd name="T1" fmla="*/ 56 h 74"/>
                <a:gd name="T2" fmla="*/ 15 w 30"/>
                <a:gd name="T3" fmla="*/ 71 h 74"/>
                <a:gd name="T4" fmla="*/ 27 w 30"/>
                <a:gd name="T5" fmla="*/ 45 h 74"/>
                <a:gd name="T6" fmla="*/ 20 w 30"/>
                <a:gd name="T7" fmla="*/ 30 h 74"/>
                <a:gd name="T8" fmla="*/ 19 w 30"/>
                <a:gd name="T9" fmla="*/ 18 h 74"/>
                <a:gd name="T10" fmla="*/ 11 w 30"/>
                <a:gd name="T11" fmla="*/ 5 h 74"/>
                <a:gd name="T12" fmla="*/ 4 w 30"/>
                <a:gd name="T13" fmla="*/ 31 h 74"/>
                <a:gd name="T14" fmla="*/ 11 w 30"/>
                <a:gd name="T15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74">
                  <a:moveTo>
                    <a:pt x="11" y="56"/>
                  </a:moveTo>
                  <a:cubicBezTo>
                    <a:pt x="1" y="59"/>
                    <a:pt x="5" y="74"/>
                    <a:pt x="15" y="71"/>
                  </a:cubicBezTo>
                  <a:cubicBezTo>
                    <a:pt x="26" y="67"/>
                    <a:pt x="30" y="56"/>
                    <a:pt x="27" y="45"/>
                  </a:cubicBezTo>
                  <a:cubicBezTo>
                    <a:pt x="26" y="40"/>
                    <a:pt x="22" y="35"/>
                    <a:pt x="20" y="30"/>
                  </a:cubicBezTo>
                  <a:cubicBezTo>
                    <a:pt x="18" y="27"/>
                    <a:pt x="15" y="21"/>
                    <a:pt x="19" y="18"/>
                  </a:cubicBezTo>
                  <a:cubicBezTo>
                    <a:pt x="28" y="13"/>
                    <a:pt x="20" y="0"/>
                    <a:pt x="11" y="5"/>
                  </a:cubicBezTo>
                  <a:cubicBezTo>
                    <a:pt x="2" y="11"/>
                    <a:pt x="0" y="22"/>
                    <a:pt x="4" y="31"/>
                  </a:cubicBezTo>
                  <a:cubicBezTo>
                    <a:pt x="5" y="35"/>
                    <a:pt x="18" y="54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8" name="Freeform 308"/>
            <p:cNvSpPr/>
            <p:nvPr/>
          </p:nvSpPr>
          <p:spPr bwMode="auto">
            <a:xfrm>
              <a:off x="2262188" y="1347788"/>
              <a:ext cx="109538" cy="277813"/>
            </a:xfrm>
            <a:custGeom>
              <a:avLst/>
              <a:gdLst>
                <a:gd name="T0" fmla="*/ 10 w 29"/>
                <a:gd name="T1" fmla="*/ 56 h 74"/>
                <a:gd name="T2" fmla="*/ 14 w 29"/>
                <a:gd name="T3" fmla="*/ 71 h 74"/>
                <a:gd name="T4" fmla="*/ 26 w 29"/>
                <a:gd name="T5" fmla="*/ 45 h 74"/>
                <a:gd name="T6" fmla="*/ 19 w 29"/>
                <a:gd name="T7" fmla="*/ 30 h 74"/>
                <a:gd name="T8" fmla="*/ 19 w 29"/>
                <a:gd name="T9" fmla="*/ 18 h 74"/>
                <a:gd name="T10" fmla="*/ 11 w 29"/>
                <a:gd name="T11" fmla="*/ 5 h 74"/>
                <a:gd name="T12" fmla="*/ 3 w 29"/>
                <a:gd name="T13" fmla="*/ 31 h 74"/>
                <a:gd name="T14" fmla="*/ 10 w 29"/>
                <a:gd name="T15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74">
                  <a:moveTo>
                    <a:pt x="10" y="56"/>
                  </a:moveTo>
                  <a:cubicBezTo>
                    <a:pt x="1" y="59"/>
                    <a:pt x="5" y="74"/>
                    <a:pt x="14" y="71"/>
                  </a:cubicBezTo>
                  <a:cubicBezTo>
                    <a:pt x="25" y="67"/>
                    <a:pt x="29" y="56"/>
                    <a:pt x="26" y="45"/>
                  </a:cubicBezTo>
                  <a:cubicBezTo>
                    <a:pt x="25" y="40"/>
                    <a:pt x="22" y="35"/>
                    <a:pt x="19" y="30"/>
                  </a:cubicBezTo>
                  <a:cubicBezTo>
                    <a:pt x="18" y="27"/>
                    <a:pt x="15" y="21"/>
                    <a:pt x="19" y="18"/>
                  </a:cubicBezTo>
                  <a:cubicBezTo>
                    <a:pt x="27" y="13"/>
                    <a:pt x="19" y="0"/>
                    <a:pt x="11" y="5"/>
                  </a:cubicBezTo>
                  <a:cubicBezTo>
                    <a:pt x="2" y="11"/>
                    <a:pt x="0" y="22"/>
                    <a:pt x="3" y="31"/>
                  </a:cubicBezTo>
                  <a:cubicBezTo>
                    <a:pt x="4" y="35"/>
                    <a:pt x="17" y="54"/>
                    <a:pt x="1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9" name="Freeform 309"/>
            <p:cNvSpPr/>
            <p:nvPr/>
          </p:nvSpPr>
          <p:spPr bwMode="auto">
            <a:xfrm>
              <a:off x="1703388" y="0"/>
              <a:ext cx="574675" cy="401638"/>
            </a:xfrm>
            <a:custGeom>
              <a:avLst/>
              <a:gdLst>
                <a:gd name="T0" fmla="*/ 45 w 153"/>
                <a:gd name="T1" fmla="*/ 0 h 107"/>
                <a:gd name="T2" fmla="*/ 0 w 153"/>
                <a:gd name="T3" fmla="*/ 70 h 107"/>
                <a:gd name="T4" fmla="*/ 10 w 153"/>
                <a:gd name="T5" fmla="*/ 106 h 107"/>
                <a:gd name="T6" fmla="*/ 10 w 153"/>
                <a:gd name="T7" fmla="*/ 86 h 107"/>
                <a:gd name="T8" fmla="*/ 13 w 153"/>
                <a:gd name="T9" fmla="*/ 76 h 107"/>
                <a:gd name="T10" fmla="*/ 13 w 153"/>
                <a:gd name="T11" fmla="*/ 70 h 107"/>
                <a:gd name="T12" fmla="*/ 76 w 153"/>
                <a:gd name="T13" fmla="*/ 6 h 107"/>
                <a:gd name="T14" fmla="*/ 140 w 153"/>
                <a:gd name="T15" fmla="*/ 70 h 107"/>
                <a:gd name="T16" fmla="*/ 140 w 153"/>
                <a:gd name="T17" fmla="*/ 76 h 107"/>
                <a:gd name="T18" fmla="*/ 143 w 153"/>
                <a:gd name="T19" fmla="*/ 86 h 107"/>
                <a:gd name="T20" fmla="*/ 143 w 153"/>
                <a:gd name="T21" fmla="*/ 107 h 107"/>
                <a:gd name="T22" fmla="*/ 153 w 153"/>
                <a:gd name="T23" fmla="*/ 70 h 107"/>
                <a:gd name="T24" fmla="*/ 108 w 153"/>
                <a:gd name="T25" fmla="*/ 0 h 107"/>
                <a:gd name="T26" fmla="*/ 45 w 153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107">
                  <a:moveTo>
                    <a:pt x="45" y="0"/>
                  </a:moveTo>
                  <a:cubicBezTo>
                    <a:pt x="19" y="12"/>
                    <a:pt x="0" y="39"/>
                    <a:pt x="0" y="70"/>
                  </a:cubicBezTo>
                  <a:cubicBezTo>
                    <a:pt x="0" y="82"/>
                    <a:pt x="4" y="95"/>
                    <a:pt x="10" y="10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2"/>
                    <a:pt x="11" y="79"/>
                    <a:pt x="13" y="76"/>
                  </a:cubicBezTo>
                  <a:cubicBezTo>
                    <a:pt x="13" y="74"/>
                    <a:pt x="13" y="72"/>
                    <a:pt x="13" y="70"/>
                  </a:cubicBezTo>
                  <a:cubicBezTo>
                    <a:pt x="13" y="34"/>
                    <a:pt x="41" y="6"/>
                    <a:pt x="76" y="6"/>
                  </a:cubicBezTo>
                  <a:cubicBezTo>
                    <a:pt x="111" y="6"/>
                    <a:pt x="140" y="34"/>
                    <a:pt x="140" y="70"/>
                  </a:cubicBezTo>
                  <a:cubicBezTo>
                    <a:pt x="140" y="72"/>
                    <a:pt x="140" y="74"/>
                    <a:pt x="140" y="76"/>
                  </a:cubicBezTo>
                  <a:cubicBezTo>
                    <a:pt x="142" y="79"/>
                    <a:pt x="143" y="82"/>
                    <a:pt x="143" y="86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9" y="96"/>
                    <a:pt x="153" y="83"/>
                    <a:pt x="153" y="70"/>
                  </a:cubicBezTo>
                  <a:cubicBezTo>
                    <a:pt x="153" y="39"/>
                    <a:pt x="134" y="12"/>
                    <a:pt x="108" y="0"/>
                  </a:cubicBez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0" name="Freeform 310"/>
            <p:cNvSpPr/>
            <p:nvPr/>
          </p:nvSpPr>
          <p:spPr bwMode="auto">
            <a:xfrm>
              <a:off x="1755775" y="263525"/>
              <a:ext cx="123825" cy="225425"/>
            </a:xfrm>
            <a:custGeom>
              <a:avLst/>
              <a:gdLst>
                <a:gd name="T0" fmla="*/ 0 w 33"/>
                <a:gd name="T1" fmla="*/ 12 h 60"/>
                <a:gd name="T2" fmla="*/ 0 w 33"/>
                <a:gd name="T3" fmla="*/ 16 h 60"/>
                <a:gd name="T4" fmla="*/ 0 w 33"/>
                <a:gd name="T5" fmla="*/ 35 h 60"/>
                <a:gd name="T6" fmla="*/ 0 w 33"/>
                <a:gd name="T7" fmla="*/ 44 h 60"/>
                <a:gd name="T8" fmla="*/ 23 w 33"/>
                <a:gd name="T9" fmla="*/ 60 h 60"/>
                <a:gd name="T10" fmla="*/ 33 w 33"/>
                <a:gd name="T11" fmla="*/ 60 h 60"/>
                <a:gd name="T12" fmla="*/ 33 w 33"/>
                <a:gd name="T13" fmla="*/ 0 h 60"/>
                <a:gd name="T14" fmla="*/ 23 w 33"/>
                <a:gd name="T15" fmla="*/ 0 h 60"/>
                <a:gd name="T16" fmla="*/ 0 w 33"/>
                <a:gd name="T17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0">
                  <a:moveTo>
                    <a:pt x="0" y="12"/>
                  </a:moveTo>
                  <a:cubicBezTo>
                    <a:pt x="0" y="14"/>
                    <a:pt x="0" y="15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3"/>
                    <a:pt x="10" y="60"/>
                    <a:pt x="23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" y="0"/>
                    <a:pt x="3" y="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1" name="Freeform 311"/>
            <p:cNvSpPr/>
            <p:nvPr/>
          </p:nvSpPr>
          <p:spPr bwMode="auto">
            <a:xfrm>
              <a:off x="2097088" y="263525"/>
              <a:ext cx="128588" cy="225425"/>
            </a:xfrm>
            <a:custGeom>
              <a:avLst/>
              <a:gdLst>
                <a:gd name="T0" fmla="*/ 34 w 34"/>
                <a:gd name="T1" fmla="*/ 44 h 60"/>
                <a:gd name="T2" fmla="*/ 34 w 34"/>
                <a:gd name="T3" fmla="*/ 35 h 60"/>
                <a:gd name="T4" fmla="*/ 34 w 34"/>
                <a:gd name="T5" fmla="*/ 16 h 60"/>
                <a:gd name="T6" fmla="*/ 33 w 34"/>
                <a:gd name="T7" fmla="*/ 14 h 60"/>
                <a:gd name="T8" fmla="*/ 10 w 34"/>
                <a:gd name="T9" fmla="*/ 0 h 60"/>
                <a:gd name="T10" fmla="*/ 0 w 34"/>
                <a:gd name="T11" fmla="*/ 0 h 60"/>
                <a:gd name="T12" fmla="*/ 0 w 34"/>
                <a:gd name="T13" fmla="*/ 60 h 60"/>
                <a:gd name="T14" fmla="*/ 10 w 34"/>
                <a:gd name="T15" fmla="*/ 60 h 60"/>
                <a:gd name="T16" fmla="*/ 34 w 34"/>
                <a:gd name="T17" fmla="*/ 4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0">
                  <a:moveTo>
                    <a:pt x="34" y="44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3" y="14"/>
                    <a:pt x="33" y="14"/>
                  </a:cubicBezTo>
                  <a:cubicBezTo>
                    <a:pt x="32" y="6"/>
                    <a:pt x="22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23" y="60"/>
                    <a:pt x="34" y="53"/>
                    <a:pt x="3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2" name="Freeform 312"/>
            <p:cNvSpPr/>
            <p:nvPr/>
          </p:nvSpPr>
          <p:spPr bwMode="auto">
            <a:xfrm>
              <a:off x="3994150" y="6043613"/>
              <a:ext cx="611188" cy="514350"/>
            </a:xfrm>
            <a:custGeom>
              <a:avLst/>
              <a:gdLst>
                <a:gd name="T0" fmla="*/ 109 w 163"/>
                <a:gd name="T1" fmla="*/ 0 h 137"/>
                <a:gd name="T2" fmla="*/ 58 w 163"/>
                <a:gd name="T3" fmla="*/ 0 h 137"/>
                <a:gd name="T4" fmla="*/ 0 w 163"/>
                <a:gd name="T5" fmla="*/ 48 h 137"/>
                <a:gd name="T6" fmla="*/ 15 w 163"/>
                <a:gd name="T7" fmla="*/ 71 h 137"/>
                <a:gd name="T8" fmla="*/ 36 w 163"/>
                <a:gd name="T9" fmla="*/ 50 h 137"/>
                <a:gd name="T10" fmla="*/ 36 w 163"/>
                <a:gd name="T11" fmla="*/ 137 h 137"/>
                <a:gd name="T12" fmla="*/ 81 w 163"/>
                <a:gd name="T13" fmla="*/ 137 h 137"/>
                <a:gd name="T14" fmla="*/ 127 w 163"/>
                <a:gd name="T15" fmla="*/ 137 h 137"/>
                <a:gd name="T16" fmla="*/ 127 w 163"/>
                <a:gd name="T17" fmla="*/ 50 h 137"/>
                <a:gd name="T18" fmla="*/ 148 w 163"/>
                <a:gd name="T19" fmla="*/ 71 h 137"/>
                <a:gd name="T20" fmla="*/ 163 w 163"/>
                <a:gd name="T21" fmla="*/ 48 h 137"/>
                <a:gd name="T22" fmla="*/ 109 w 163"/>
                <a:gd name="T2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37">
                  <a:moveTo>
                    <a:pt x="109" y="0"/>
                  </a:moveTo>
                  <a:cubicBezTo>
                    <a:pt x="100" y="14"/>
                    <a:pt x="66" y="14"/>
                    <a:pt x="58" y="0"/>
                  </a:cubicBezTo>
                  <a:cubicBezTo>
                    <a:pt x="58" y="0"/>
                    <a:pt x="8" y="28"/>
                    <a:pt x="0" y="48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30" y="56"/>
                    <a:pt x="36" y="50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81" y="137"/>
                    <a:pt x="81" y="137"/>
                    <a:pt x="81" y="137"/>
                  </a:cubicBezTo>
                  <a:cubicBezTo>
                    <a:pt x="127" y="137"/>
                    <a:pt x="127" y="137"/>
                    <a:pt x="127" y="137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33" y="56"/>
                    <a:pt x="148" y="71"/>
                    <a:pt x="148" y="71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55" y="28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3" name="Freeform 313"/>
            <p:cNvSpPr/>
            <p:nvPr/>
          </p:nvSpPr>
          <p:spPr bwMode="auto">
            <a:xfrm>
              <a:off x="4217988" y="6016625"/>
              <a:ext cx="173038" cy="52388"/>
            </a:xfrm>
            <a:custGeom>
              <a:avLst/>
              <a:gdLst>
                <a:gd name="T0" fmla="*/ 23 w 46"/>
                <a:gd name="T1" fmla="*/ 14 h 14"/>
                <a:gd name="T2" fmla="*/ 46 w 46"/>
                <a:gd name="T3" fmla="*/ 4 h 14"/>
                <a:gd name="T4" fmla="*/ 45 w 46"/>
                <a:gd name="T5" fmla="*/ 1 h 14"/>
                <a:gd name="T6" fmla="*/ 41 w 46"/>
                <a:gd name="T7" fmla="*/ 2 h 14"/>
                <a:gd name="T8" fmla="*/ 23 w 46"/>
                <a:gd name="T9" fmla="*/ 9 h 14"/>
                <a:gd name="T10" fmla="*/ 5 w 46"/>
                <a:gd name="T11" fmla="*/ 2 h 14"/>
                <a:gd name="T12" fmla="*/ 2 w 46"/>
                <a:gd name="T13" fmla="*/ 1 h 14"/>
                <a:gd name="T14" fmla="*/ 1 w 46"/>
                <a:gd name="T15" fmla="*/ 4 h 14"/>
                <a:gd name="T16" fmla="*/ 23 w 4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4">
                  <a:moveTo>
                    <a:pt x="23" y="14"/>
                  </a:moveTo>
                  <a:cubicBezTo>
                    <a:pt x="33" y="14"/>
                    <a:pt x="42" y="10"/>
                    <a:pt x="46" y="4"/>
                  </a:cubicBezTo>
                  <a:cubicBezTo>
                    <a:pt x="46" y="3"/>
                    <a:pt x="46" y="2"/>
                    <a:pt x="45" y="1"/>
                  </a:cubicBezTo>
                  <a:cubicBezTo>
                    <a:pt x="43" y="0"/>
                    <a:pt x="42" y="1"/>
                    <a:pt x="41" y="2"/>
                  </a:cubicBezTo>
                  <a:cubicBezTo>
                    <a:pt x="39" y="5"/>
                    <a:pt x="33" y="9"/>
                    <a:pt x="23" y="9"/>
                  </a:cubicBezTo>
                  <a:cubicBezTo>
                    <a:pt x="14" y="9"/>
                    <a:pt x="7" y="5"/>
                    <a:pt x="5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" y="10"/>
                    <a:pt x="13" y="14"/>
                    <a:pt x="2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4" name="Freeform 314"/>
            <p:cNvSpPr/>
            <p:nvPr/>
          </p:nvSpPr>
          <p:spPr bwMode="auto">
            <a:xfrm>
              <a:off x="8367713" y="198438"/>
              <a:ext cx="490538" cy="304800"/>
            </a:xfrm>
            <a:custGeom>
              <a:avLst/>
              <a:gdLst>
                <a:gd name="T0" fmla="*/ 14 w 131"/>
                <a:gd name="T1" fmla="*/ 81 h 81"/>
                <a:gd name="T2" fmla="*/ 47 w 131"/>
                <a:gd name="T3" fmla="*/ 81 h 81"/>
                <a:gd name="T4" fmla="*/ 92 w 131"/>
                <a:gd name="T5" fmla="*/ 53 h 81"/>
                <a:gd name="T6" fmla="*/ 127 w 131"/>
                <a:gd name="T7" fmla="*/ 68 h 81"/>
                <a:gd name="T8" fmla="*/ 128 w 131"/>
                <a:gd name="T9" fmla="*/ 69 h 81"/>
                <a:gd name="T10" fmla="*/ 131 w 131"/>
                <a:gd name="T11" fmla="*/ 57 h 81"/>
                <a:gd name="T12" fmla="*/ 108 w 131"/>
                <a:gd name="T13" fmla="*/ 34 h 81"/>
                <a:gd name="T14" fmla="*/ 93 w 131"/>
                <a:gd name="T15" fmla="*/ 39 h 81"/>
                <a:gd name="T16" fmla="*/ 52 w 131"/>
                <a:gd name="T17" fmla="*/ 0 h 81"/>
                <a:gd name="T18" fmla="*/ 12 w 131"/>
                <a:gd name="T19" fmla="*/ 40 h 81"/>
                <a:gd name="T20" fmla="*/ 14 w 131"/>
                <a:gd name="T21" fmla="*/ 52 h 81"/>
                <a:gd name="T22" fmla="*/ 0 w 131"/>
                <a:gd name="T23" fmla="*/ 66 h 81"/>
                <a:gd name="T24" fmla="*/ 14 w 131"/>
                <a:gd name="T2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81">
                  <a:moveTo>
                    <a:pt x="14" y="81"/>
                  </a:moveTo>
                  <a:cubicBezTo>
                    <a:pt x="47" y="81"/>
                    <a:pt x="47" y="81"/>
                    <a:pt x="47" y="81"/>
                  </a:cubicBezTo>
                  <a:cubicBezTo>
                    <a:pt x="56" y="64"/>
                    <a:pt x="72" y="53"/>
                    <a:pt x="92" y="53"/>
                  </a:cubicBezTo>
                  <a:cubicBezTo>
                    <a:pt x="105" y="53"/>
                    <a:pt x="118" y="58"/>
                    <a:pt x="127" y="68"/>
                  </a:cubicBezTo>
                  <a:cubicBezTo>
                    <a:pt x="128" y="68"/>
                    <a:pt x="128" y="68"/>
                    <a:pt x="128" y="69"/>
                  </a:cubicBezTo>
                  <a:cubicBezTo>
                    <a:pt x="130" y="65"/>
                    <a:pt x="131" y="61"/>
                    <a:pt x="131" y="57"/>
                  </a:cubicBezTo>
                  <a:cubicBezTo>
                    <a:pt x="131" y="44"/>
                    <a:pt x="121" y="34"/>
                    <a:pt x="108" y="34"/>
                  </a:cubicBezTo>
                  <a:cubicBezTo>
                    <a:pt x="102" y="34"/>
                    <a:pt x="97" y="36"/>
                    <a:pt x="93" y="39"/>
                  </a:cubicBezTo>
                  <a:cubicBezTo>
                    <a:pt x="92" y="18"/>
                    <a:pt x="74" y="0"/>
                    <a:pt x="52" y="0"/>
                  </a:cubicBezTo>
                  <a:cubicBezTo>
                    <a:pt x="30" y="0"/>
                    <a:pt x="12" y="18"/>
                    <a:pt x="12" y="40"/>
                  </a:cubicBezTo>
                  <a:cubicBezTo>
                    <a:pt x="12" y="44"/>
                    <a:pt x="13" y="48"/>
                    <a:pt x="14" y="52"/>
                  </a:cubicBezTo>
                  <a:cubicBezTo>
                    <a:pt x="6" y="52"/>
                    <a:pt x="0" y="59"/>
                    <a:pt x="0" y="66"/>
                  </a:cubicBezTo>
                  <a:cubicBezTo>
                    <a:pt x="0" y="74"/>
                    <a:pt x="6" y="81"/>
                    <a:pt x="1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5" name="Freeform 315"/>
            <p:cNvSpPr/>
            <p:nvPr/>
          </p:nvSpPr>
          <p:spPr bwMode="auto">
            <a:xfrm>
              <a:off x="8486775" y="417513"/>
              <a:ext cx="560388" cy="344488"/>
            </a:xfrm>
            <a:custGeom>
              <a:avLst/>
              <a:gdLst>
                <a:gd name="T0" fmla="*/ 123 w 149"/>
                <a:gd name="T1" fmla="*/ 39 h 92"/>
                <a:gd name="T2" fmla="*/ 106 w 149"/>
                <a:gd name="T3" fmla="*/ 45 h 92"/>
                <a:gd name="T4" fmla="*/ 93 w 149"/>
                <a:gd name="T5" fmla="*/ 15 h 92"/>
                <a:gd name="T6" fmla="*/ 60 w 149"/>
                <a:gd name="T7" fmla="*/ 0 h 92"/>
                <a:gd name="T8" fmla="*/ 21 w 149"/>
                <a:gd name="T9" fmla="*/ 23 h 92"/>
                <a:gd name="T10" fmla="*/ 14 w 149"/>
                <a:gd name="T11" fmla="*/ 46 h 92"/>
                <a:gd name="T12" fmla="*/ 16 w 149"/>
                <a:gd name="T13" fmla="*/ 59 h 92"/>
                <a:gd name="T14" fmla="*/ 0 w 149"/>
                <a:gd name="T15" fmla="*/ 76 h 92"/>
                <a:gd name="T16" fmla="*/ 17 w 149"/>
                <a:gd name="T17" fmla="*/ 92 h 92"/>
                <a:gd name="T18" fmla="*/ 60 w 149"/>
                <a:gd name="T19" fmla="*/ 92 h 92"/>
                <a:gd name="T20" fmla="*/ 62 w 149"/>
                <a:gd name="T21" fmla="*/ 92 h 92"/>
                <a:gd name="T22" fmla="*/ 123 w 149"/>
                <a:gd name="T23" fmla="*/ 92 h 92"/>
                <a:gd name="T24" fmla="*/ 149 w 149"/>
                <a:gd name="T25" fmla="*/ 65 h 92"/>
                <a:gd name="T26" fmla="*/ 123 w 149"/>
                <a:gd name="T27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92">
                  <a:moveTo>
                    <a:pt x="123" y="39"/>
                  </a:moveTo>
                  <a:cubicBezTo>
                    <a:pt x="116" y="39"/>
                    <a:pt x="110" y="41"/>
                    <a:pt x="106" y="45"/>
                  </a:cubicBezTo>
                  <a:cubicBezTo>
                    <a:pt x="106" y="33"/>
                    <a:pt x="101" y="23"/>
                    <a:pt x="93" y="15"/>
                  </a:cubicBezTo>
                  <a:cubicBezTo>
                    <a:pt x="85" y="6"/>
                    <a:pt x="73" y="0"/>
                    <a:pt x="60" y="0"/>
                  </a:cubicBezTo>
                  <a:cubicBezTo>
                    <a:pt x="43" y="0"/>
                    <a:pt x="29" y="9"/>
                    <a:pt x="21" y="23"/>
                  </a:cubicBezTo>
                  <a:cubicBezTo>
                    <a:pt x="16" y="29"/>
                    <a:pt x="14" y="37"/>
                    <a:pt x="14" y="46"/>
                  </a:cubicBezTo>
                  <a:cubicBezTo>
                    <a:pt x="14" y="51"/>
                    <a:pt x="15" y="55"/>
                    <a:pt x="16" y="59"/>
                  </a:cubicBezTo>
                  <a:cubicBezTo>
                    <a:pt x="7" y="60"/>
                    <a:pt x="0" y="67"/>
                    <a:pt x="0" y="76"/>
                  </a:cubicBezTo>
                  <a:cubicBezTo>
                    <a:pt x="0" y="85"/>
                    <a:pt x="8" y="92"/>
                    <a:pt x="17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37" y="92"/>
                    <a:pt x="149" y="80"/>
                    <a:pt x="149" y="65"/>
                  </a:cubicBezTo>
                  <a:cubicBezTo>
                    <a:pt x="149" y="51"/>
                    <a:pt x="137" y="39"/>
                    <a:pt x="123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58FC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3855" y="7671"/>
            <a:ext cx="7492786" cy="3953571"/>
            <a:chOff x="-17463" y="12700"/>
            <a:chExt cx="11753852" cy="6546851"/>
          </a:xfrm>
          <a:solidFill>
            <a:schemeClr val="accent1"/>
          </a:solidFill>
        </p:grpSpPr>
        <p:sp>
          <p:nvSpPr>
            <p:cNvPr id="51" name="Freeform 319"/>
            <p:cNvSpPr/>
            <p:nvPr/>
          </p:nvSpPr>
          <p:spPr bwMode="auto">
            <a:xfrm>
              <a:off x="4257675" y="2344738"/>
              <a:ext cx="484188" cy="436563"/>
            </a:xfrm>
            <a:custGeom>
              <a:avLst/>
              <a:gdLst>
                <a:gd name="T0" fmla="*/ 13 w 129"/>
                <a:gd name="T1" fmla="*/ 12 h 116"/>
                <a:gd name="T2" fmla="*/ 1 w 129"/>
                <a:gd name="T3" fmla="*/ 35 h 116"/>
                <a:gd name="T4" fmla="*/ 0 w 129"/>
                <a:gd name="T5" fmla="*/ 42 h 116"/>
                <a:gd name="T6" fmla="*/ 0 w 129"/>
                <a:gd name="T7" fmla="*/ 43 h 116"/>
                <a:gd name="T8" fmla="*/ 0 w 129"/>
                <a:gd name="T9" fmla="*/ 50 h 116"/>
                <a:gd name="T10" fmla="*/ 1 w 129"/>
                <a:gd name="T11" fmla="*/ 54 h 116"/>
                <a:gd name="T12" fmla="*/ 6 w 129"/>
                <a:gd name="T13" fmla="*/ 76 h 116"/>
                <a:gd name="T14" fmla="*/ 19 w 129"/>
                <a:gd name="T15" fmla="*/ 101 h 116"/>
                <a:gd name="T16" fmla="*/ 20 w 129"/>
                <a:gd name="T17" fmla="*/ 102 h 116"/>
                <a:gd name="T18" fmla="*/ 29 w 129"/>
                <a:gd name="T19" fmla="*/ 111 h 116"/>
                <a:gd name="T20" fmla="*/ 31 w 129"/>
                <a:gd name="T21" fmla="*/ 113 h 116"/>
                <a:gd name="T22" fmla="*/ 45 w 129"/>
                <a:gd name="T23" fmla="*/ 115 h 116"/>
                <a:gd name="T24" fmla="*/ 45 w 129"/>
                <a:gd name="T25" fmla="*/ 115 h 116"/>
                <a:gd name="T26" fmla="*/ 52 w 129"/>
                <a:gd name="T27" fmla="*/ 112 h 116"/>
                <a:gd name="T28" fmla="*/ 56 w 129"/>
                <a:gd name="T29" fmla="*/ 111 h 116"/>
                <a:gd name="T30" fmla="*/ 65 w 129"/>
                <a:gd name="T31" fmla="*/ 109 h 116"/>
                <a:gd name="T32" fmla="*/ 65 w 129"/>
                <a:gd name="T33" fmla="*/ 109 h 116"/>
                <a:gd name="T34" fmla="*/ 73 w 129"/>
                <a:gd name="T35" fmla="*/ 111 h 116"/>
                <a:gd name="T36" fmla="*/ 77 w 129"/>
                <a:gd name="T37" fmla="*/ 112 h 116"/>
                <a:gd name="T38" fmla="*/ 84 w 129"/>
                <a:gd name="T39" fmla="*/ 115 h 116"/>
                <a:gd name="T40" fmla="*/ 84 w 129"/>
                <a:gd name="T41" fmla="*/ 115 h 116"/>
                <a:gd name="T42" fmla="*/ 98 w 129"/>
                <a:gd name="T43" fmla="*/ 113 h 116"/>
                <a:gd name="T44" fmla="*/ 101 w 129"/>
                <a:gd name="T45" fmla="*/ 111 h 116"/>
                <a:gd name="T46" fmla="*/ 109 w 129"/>
                <a:gd name="T47" fmla="*/ 102 h 116"/>
                <a:gd name="T48" fmla="*/ 110 w 129"/>
                <a:gd name="T49" fmla="*/ 101 h 116"/>
                <a:gd name="T50" fmla="*/ 124 w 129"/>
                <a:gd name="T51" fmla="*/ 76 h 116"/>
                <a:gd name="T52" fmla="*/ 129 w 129"/>
                <a:gd name="T53" fmla="*/ 54 h 116"/>
                <a:gd name="T54" fmla="*/ 129 w 129"/>
                <a:gd name="T55" fmla="*/ 50 h 116"/>
                <a:gd name="T56" fmla="*/ 129 w 129"/>
                <a:gd name="T57" fmla="*/ 43 h 116"/>
                <a:gd name="T58" fmla="*/ 129 w 129"/>
                <a:gd name="T59" fmla="*/ 42 h 116"/>
                <a:gd name="T60" fmla="*/ 128 w 129"/>
                <a:gd name="T61" fmla="*/ 35 h 116"/>
                <a:gd name="T62" fmla="*/ 116 w 129"/>
                <a:gd name="T63" fmla="*/ 12 h 116"/>
                <a:gd name="T64" fmla="*/ 113 w 129"/>
                <a:gd name="T65" fmla="*/ 9 h 116"/>
                <a:gd name="T66" fmla="*/ 95 w 129"/>
                <a:gd name="T67" fmla="*/ 1 h 116"/>
                <a:gd name="T68" fmla="*/ 75 w 129"/>
                <a:gd name="T69" fmla="*/ 4 h 116"/>
                <a:gd name="T70" fmla="*/ 65 w 129"/>
                <a:gd name="T71" fmla="*/ 8 h 116"/>
                <a:gd name="T72" fmla="*/ 54 w 129"/>
                <a:gd name="T73" fmla="*/ 4 h 116"/>
                <a:gd name="T74" fmla="*/ 34 w 129"/>
                <a:gd name="T75" fmla="*/ 1 h 116"/>
                <a:gd name="T76" fmla="*/ 16 w 129"/>
                <a:gd name="T77" fmla="*/ 9 h 116"/>
                <a:gd name="T78" fmla="*/ 13 w 129"/>
                <a:gd name="T79" fmla="*/ 1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9" h="116">
                  <a:moveTo>
                    <a:pt x="13" y="12"/>
                  </a:moveTo>
                  <a:cubicBezTo>
                    <a:pt x="7" y="18"/>
                    <a:pt x="3" y="26"/>
                    <a:pt x="1" y="35"/>
                  </a:cubicBezTo>
                  <a:cubicBezTo>
                    <a:pt x="1" y="38"/>
                    <a:pt x="1" y="40"/>
                    <a:pt x="0" y="42"/>
                  </a:cubicBezTo>
                  <a:cubicBezTo>
                    <a:pt x="0" y="42"/>
                    <a:pt x="0" y="43"/>
                    <a:pt x="0" y="43"/>
                  </a:cubicBezTo>
                  <a:cubicBezTo>
                    <a:pt x="0" y="45"/>
                    <a:pt x="0" y="47"/>
                    <a:pt x="0" y="50"/>
                  </a:cubicBezTo>
                  <a:cubicBezTo>
                    <a:pt x="0" y="51"/>
                    <a:pt x="0" y="53"/>
                    <a:pt x="1" y="54"/>
                  </a:cubicBezTo>
                  <a:cubicBezTo>
                    <a:pt x="1" y="62"/>
                    <a:pt x="3" y="69"/>
                    <a:pt x="6" y="76"/>
                  </a:cubicBezTo>
                  <a:cubicBezTo>
                    <a:pt x="9" y="85"/>
                    <a:pt x="13" y="93"/>
                    <a:pt x="19" y="101"/>
                  </a:cubicBezTo>
                  <a:cubicBezTo>
                    <a:pt x="20" y="101"/>
                    <a:pt x="20" y="102"/>
                    <a:pt x="20" y="102"/>
                  </a:cubicBezTo>
                  <a:cubicBezTo>
                    <a:pt x="23" y="105"/>
                    <a:pt x="25" y="109"/>
                    <a:pt x="29" y="111"/>
                  </a:cubicBezTo>
                  <a:cubicBezTo>
                    <a:pt x="29" y="112"/>
                    <a:pt x="30" y="112"/>
                    <a:pt x="31" y="113"/>
                  </a:cubicBezTo>
                  <a:cubicBezTo>
                    <a:pt x="35" y="116"/>
                    <a:pt x="40" y="116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8" y="114"/>
                    <a:pt x="50" y="113"/>
                    <a:pt x="52" y="112"/>
                  </a:cubicBezTo>
                  <a:cubicBezTo>
                    <a:pt x="53" y="112"/>
                    <a:pt x="55" y="111"/>
                    <a:pt x="56" y="111"/>
                  </a:cubicBezTo>
                  <a:cubicBezTo>
                    <a:pt x="59" y="110"/>
                    <a:pt x="64" y="109"/>
                    <a:pt x="65" y="109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8" y="109"/>
                    <a:pt x="70" y="110"/>
                    <a:pt x="73" y="111"/>
                  </a:cubicBezTo>
                  <a:cubicBezTo>
                    <a:pt x="74" y="111"/>
                    <a:pt x="76" y="112"/>
                    <a:pt x="77" y="112"/>
                  </a:cubicBezTo>
                  <a:cubicBezTo>
                    <a:pt x="79" y="113"/>
                    <a:pt x="82" y="114"/>
                    <a:pt x="84" y="115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89" y="116"/>
                    <a:pt x="94" y="116"/>
                    <a:pt x="98" y="113"/>
                  </a:cubicBezTo>
                  <a:cubicBezTo>
                    <a:pt x="99" y="112"/>
                    <a:pt x="100" y="112"/>
                    <a:pt x="101" y="111"/>
                  </a:cubicBezTo>
                  <a:cubicBezTo>
                    <a:pt x="104" y="109"/>
                    <a:pt x="107" y="105"/>
                    <a:pt x="109" y="102"/>
                  </a:cubicBezTo>
                  <a:cubicBezTo>
                    <a:pt x="109" y="102"/>
                    <a:pt x="110" y="101"/>
                    <a:pt x="110" y="101"/>
                  </a:cubicBezTo>
                  <a:cubicBezTo>
                    <a:pt x="116" y="93"/>
                    <a:pt x="120" y="85"/>
                    <a:pt x="124" y="76"/>
                  </a:cubicBezTo>
                  <a:cubicBezTo>
                    <a:pt x="126" y="69"/>
                    <a:pt x="128" y="62"/>
                    <a:pt x="129" y="54"/>
                  </a:cubicBezTo>
                  <a:cubicBezTo>
                    <a:pt x="129" y="53"/>
                    <a:pt x="129" y="51"/>
                    <a:pt x="129" y="50"/>
                  </a:cubicBezTo>
                  <a:cubicBezTo>
                    <a:pt x="129" y="47"/>
                    <a:pt x="129" y="45"/>
                    <a:pt x="129" y="43"/>
                  </a:cubicBezTo>
                  <a:cubicBezTo>
                    <a:pt x="129" y="43"/>
                    <a:pt x="129" y="42"/>
                    <a:pt x="129" y="42"/>
                  </a:cubicBezTo>
                  <a:cubicBezTo>
                    <a:pt x="129" y="40"/>
                    <a:pt x="129" y="38"/>
                    <a:pt x="128" y="35"/>
                  </a:cubicBezTo>
                  <a:cubicBezTo>
                    <a:pt x="126" y="26"/>
                    <a:pt x="123" y="18"/>
                    <a:pt x="116" y="12"/>
                  </a:cubicBezTo>
                  <a:cubicBezTo>
                    <a:pt x="115" y="11"/>
                    <a:pt x="114" y="10"/>
                    <a:pt x="113" y="9"/>
                  </a:cubicBezTo>
                  <a:cubicBezTo>
                    <a:pt x="108" y="5"/>
                    <a:pt x="102" y="2"/>
                    <a:pt x="95" y="1"/>
                  </a:cubicBezTo>
                  <a:cubicBezTo>
                    <a:pt x="88" y="0"/>
                    <a:pt x="81" y="2"/>
                    <a:pt x="75" y="4"/>
                  </a:cubicBezTo>
                  <a:cubicBezTo>
                    <a:pt x="72" y="5"/>
                    <a:pt x="65" y="8"/>
                    <a:pt x="65" y="8"/>
                  </a:cubicBezTo>
                  <a:cubicBezTo>
                    <a:pt x="64" y="8"/>
                    <a:pt x="57" y="5"/>
                    <a:pt x="54" y="4"/>
                  </a:cubicBezTo>
                  <a:cubicBezTo>
                    <a:pt x="48" y="2"/>
                    <a:pt x="41" y="0"/>
                    <a:pt x="34" y="1"/>
                  </a:cubicBezTo>
                  <a:cubicBezTo>
                    <a:pt x="27" y="2"/>
                    <a:pt x="21" y="5"/>
                    <a:pt x="16" y="9"/>
                  </a:cubicBezTo>
                  <a:cubicBezTo>
                    <a:pt x="15" y="10"/>
                    <a:pt x="14" y="11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Freeform 320"/>
            <p:cNvSpPr/>
            <p:nvPr/>
          </p:nvSpPr>
          <p:spPr bwMode="auto">
            <a:xfrm>
              <a:off x="4384675" y="2209800"/>
              <a:ext cx="115888" cy="131763"/>
            </a:xfrm>
            <a:custGeom>
              <a:avLst/>
              <a:gdLst>
                <a:gd name="T0" fmla="*/ 10 w 31"/>
                <a:gd name="T1" fmla="*/ 26 h 35"/>
                <a:gd name="T2" fmla="*/ 22 w 31"/>
                <a:gd name="T3" fmla="*/ 35 h 35"/>
                <a:gd name="T4" fmla="*/ 30 w 31"/>
                <a:gd name="T5" fmla="*/ 35 h 35"/>
                <a:gd name="T6" fmla="*/ 31 w 31"/>
                <a:gd name="T7" fmla="*/ 35 h 35"/>
                <a:gd name="T8" fmla="*/ 24 w 31"/>
                <a:gd name="T9" fmla="*/ 14 h 35"/>
                <a:gd name="T10" fmla="*/ 3 w 31"/>
                <a:gd name="T11" fmla="*/ 1 h 35"/>
                <a:gd name="T12" fmla="*/ 1 w 31"/>
                <a:gd name="T13" fmla="*/ 0 h 35"/>
                <a:gd name="T14" fmla="*/ 0 w 31"/>
                <a:gd name="T15" fmla="*/ 0 h 35"/>
                <a:gd name="T16" fmla="*/ 1 w 31"/>
                <a:gd name="T17" fmla="*/ 9 h 35"/>
                <a:gd name="T18" fmla="*/ 10 w 31"/>
                <a:gd name="T19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5">
                  <a:moveTo>
                    <a:pt x="10" y="26"/>
                  </a:moveTo>
                  <a:cubicBezTo>
                    <a:pt x="13" y="30"/>
                    <a:pt x="17" y="33"/>
                    <a:pt x="22" y="35"/>
                  </a:cubicBezTo>
                  <a:cubicBezTo>
                    <a:pt x="25" y="35"/>
                    <a:pt x="27" y="35"/>
                    <a:pt x="30" y="35"/>
                  </a:cubicBezTo>
                  <a:cubicBezTo>
                    <a:pt x="30" y="35"/>
                    <a:pt x="30" y="35"/>
                    <a:pt x="31" y="35"/>
                  </a:cubicBezTo>
                  <a:cubicBezTo>
                    <a:pt x="31" y="27"/>
                    <a:pt x="29" y="20"/>
                    <a:pt x="24" y="14"/>
                  </a:cubicBezTo>
                  <a:cubicBezTo>
                    <a:pt x="19" y="7"/>
                    <a:pt x="11" y="2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3"/>
                    <a:pt x="0" y="6"/>
                    <a:pt x="1" y="9"/>
                  </a:cubicBezTo>
                  <a:cubicBezTo>
                    <a:pt x="2" y="16"/>
                    <a:pt x="5" y="22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Freeform 321"/>
            <p:cNvSpPr/>
            <p:nvPr/>
          </p:nvSpPr>
          <p:spPr bwMode="auto">
            <a:xfrm>
              <a:off x="3473450" y="3798888"/>
              <a:ext cx="520700" cy="123825"/>
            </a:xfrm>
            <a:custGeom>
              <a:avLst/>
              <a:gdLst>
                <a:gd name="T0" fmla="*/ 328 w 328"/>
                <a:gd name="T1" fmla="*/ 0 h 78"/>
                <a:gd name="T2" fmla="*/ 298 w 328"/>
                <a:gd name="T3" fmla="*/ 0 h 78"/>
                <a:gd name="T4" fmla="*/ 298 w 328"/>
                <a:gd name="T5" fmla="*/ 47 h 78"/>
                <a:gd name="T6" fmla="*/ 28 w 328"/>
                <a:gd name="T7" fmla="*/ 47 h 78"/>
                <a:gd name="T8" fmla="*/ 28 w 328"/>
                <a:gd name="T9" fmla="*/ 0 h 78"/>
                <a:gd name="T10" fmla="*/ 0 w 328"/>
                <a:gd name="T11" fmla="*/ 0 h 78"/>
                <a:gd name="T12" fmla="*/ 0 w 328"/>
                <a:gd name="T13" fmla="*/ 78 h 78"/>
                <a:gd name="T14" fmla="*/ 328 w 328"/>
                <a:gd name="T15" fmla="*/ 78 h 78"/>
                <a:gd name="T16" fmla="*/ 328 w 328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78">
                  <a:moveTo>
                    <a:pt x="328" y="0"/>
                  </a:moveTo>
                  <a:lnTo>
                    <a:pt x="298" y="0"/>
                  </a:lnTo>
                  <a:lnTo>
                    <a:pt x="298" y="47"/>
                  </a:lnTo>
                  <a:lnTo>
                    <a:pt x="28" y="47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328" y="78"/>
                  </a:lnTo>
                  <a:lnTo>
                    <a:pt x="3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22"/>
            <p:cNvSpPr/>
            <p:nvPr/>
          </p:nvSpPr>
          <p:spPr bwMode="auto">
            <a:xfrm>
              <a:off x="3544887" y="3427413"/>
              <a:ext cx="385763" cy="412750"/>
            </a:xfrm>
            <a:custGeom>
              <a:avLst/>
              <a:gdLst>
                <a:gd name="T0" fmla="*/ 42 w 243"/>
                <a:gd name="T1" fmla="*/ 109 h 260"/>
                <a:gd name="T2" fmla="*/ 0 w 243"/>
                <a:gd name="T3" fmla="*/ 109 h 260"/>
                <a:gd name="T4" fmla="*/ 120 w 243"/>
                <a:gd name="T5" fmla="*/ 260 h 260"/>
                <a:gd name="T6" fmla="*/ 243 w 243"/>
                <a:gd name="T7" fmla="*/ 109 h 260"/>
                <a:gd name="T8" fmla="*/ 201 w 243"/>
                <a:gd name="T9" fmla="*/ 109 h 260"/>
                <a:gd name="T10" fmla="*/ 201 w 243"/>
                <a:gd name="T11" fmla="*/ 0 h 260"/>
                <a:gd name="T12" fmla="*/ 42 w 243"/>
                <a:gd name="T13" fmla="*/ 0 h 260"/>
                <a:gd name="T14" fmla="*/ 42 w 243"/>
                <a:gd name="T15" fmla="*/ 10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260">
                  <a:moveTo>
                    <a:pt x="42" y="109"/>
                  </a:moveTo>
                  <a:lnTo>
                    <a:pt x="0" y="109"/>
                  </a:lnTo>
                  <a:lnTo>
                    <a:pt x="120" y="260"/>
                  </a:lnTo>
                  <a:lnTo>
                    <a:pt x="243" y="109"/>
                  </a:lnTo>
                  <a:lnTo>
                    <a:pt x="201" y="109"/>
                  </a:lnTo>
                  <a:lnTo>
                    <a:pt x="201" y="0"/>
                  </a:lnTo>
                  <a:lnTo>
                    <a:pt x="42" y="0"/>
                  </a:lnTo>
                  <a:lnTo>
                    <a:pt x="42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Freeform 323"/>
            <p:cNvSpPr>
              <a:spLocks noEditPoints="1"/>
            </p:cNvSpPr>
            <p:nvPr/>
          </p:nvSpPr>
          <p:spPr bwMode="auto">
            <a:xfrm>
              <a:off x="2932112" y="3430588"/>
              <a:ext cx="608013" cy="747713"/>
            </a:xfrm>
            <a:custGeom>
              <a:avLst/>
              <a:gdLst>
                <a:gd name="T0" fmla="*/ 113 w 162"/>
                <a:gd name="T1" fmla="*/ 183 h 199"/>
                <a:gd name="T2" fmla="*/ 162 w 162"/>
                <a:gd name="T3" fmla="*/ 199 h 199"/>
                <a:gd name="T4" fmla="*/ 113 w 162"/>
                <a:gd name="T5" fmla="*/ 114 h 199"/>
                <a:gd name="T6" fmla="*/ 102 w 162"/>
                <a:gd name="T7" fmla="*/ 97 h 199"/>
                <a:gd name="T8" fmla="*/ 93 w 162"/>
                <a:gd name="T9" fmla="*/ 138 h 199"/>
                <a:gd name="T10" fmla="*/ 97 w 162"/>
                <a:gd name="T11" fmla="*/ 151 h 199"/>
                <a:gd name="T12" fmla="*/ 93 w 162"/>
                <a:gd name="T13" fmla="*/ 147 h 199"/>
                <a:gd name="T14" fmla="*/ 100 w 162"/>
                <a:gd name="T15" fmla="*/ 169 h 199"/>
                <a:gd name="T16" fmla="*/ 93 w 162"/>
                <a:gd name="T17" fmla="*/ 183 h 199"/>
                <a:gd name="T18" fmla="*/ 93 w 162"/>
                <a:gd name="T19" fmla="*/ 183 h 199"/>
                <a:gd name="T20" fmla="*/ 81 w 162"/>
                <a:gd name="T21" fmla="*/ 169 h 199"/>
                <a:gd name="T22" fmla="*/ 93 w 162"/>
                <a:gd name="T23" fmla="*/ 53 h 199"/>
                <a:gd name="T24" fmla="*/ 86 w 162"/>
                <a:gd name="T25" fmla="*/ 30 h 199"/>
                <a:gd name="T26" fmla="*/ 81 w 162"/>
                <a:gd name="T27" fmla="*/ 59 h 199"/>
                <a:gd name="T28" fmla="*/ 81 w 162"/>
                <a:gd name="T29" fmla="*/ 97 h 199"/>
                <a:gd name="T30" fmla="*/ 88 w 162"/>
                <a:gd name="T31" fmla="*/ 114 h 199"/>
                <a:gd name="T32" fmla="*/ 81 w 162"/>
                <a:gd name="T33" fmla="*/ 135 h 199"/>
                <a:gd name="T34" fmla="*/ 93 w 162"/>
                <a:gd name="T35" fmla="*/ 161 h 199"/>
                <a:gd name="T36" fmla="*/ 88 w 162"/>
                <a:gd name="T37" fmla="*/ 142 h 199"/>
                <a:gd name="T38" fmla="*/ 93 w 162"/>
                <a:gd name="T39" fmla="*/ 53 h 199"/>
                <a:gd name="T40" fmla="*/ 81 w 162"/>
                <a:gd name="T41" fmla="*/ 183 h 199"/>
                <a:gd name="T42" fmla="*/ 81 w 162"/>
                <a:gd name="T43" fmla="*/ 169 h 199"/>
                <a:gd name="T44" fmla="*/ 81 w 162"/>
                <a:gd name="T45" fmla="*/ 169 h 199"/>
                <a:gd name="T46" fmla="*/ 69 w 162"/>
                <a:gd name="T47" fmla="*/ 183 h 199"/>
                <a:gd name="T48" fmla="*/ 81 w 162"/>
                <a:gd name="T49" fmla="*/ 0 h 199"/>
                <a:gd name="T50" fmla="*/ 73 w 162"/>
                <a:gd name="T51" fmla="*/ 30 h 199"/>
                <a:gd name="T52" fmla="*/ 69 w 162"/>
                <a:gd name="T53" fmla="*/ 138 h 199"/>
                <a:gd name="T54" fmla="*/ 69 w 162"/>
                <a:gd name="T55" fmla="*/ 147 h 199"/>
                <a:gd name="T56" fmla="*/ 81 w 162"/>
                <a:gd name="T57" fmla="*/ 150 h 199"/>
                <a:gd name="T58" fmla="*/ 81 w 162"/>
                <a:gd name="T59" fmla="*/ 135 h 199"/>
                <a:gd name="T60" fmla="*/ 71 w 162"/>
                <a:gd name="T61" fmla="*/ 125 h 199"/>
                <a:gd name="T62" fmla="*/ 81 w 162"/>
                <a:gd name="T63" fmla="*/ 114 h 199"/>
                <a:gd name="T64" fmla="*/ 81 w 162"/>
                <a:gd name="T65" fmla="*/ 114 h 199"/>
                <a:gd name="T66" fmla="*/ 81 w 162"/>
                <a:gd name="T67" fmla="*/ 97 h 199"/>
                <a:gd name="T68" fmla="*/ 81 w 162"/>
                <a:gd name="T69" fmla="*/ 59 h 199"/>
                <a:gd name="T70" fmla="*/ 81 w 162"/>
                <a:gd name="T71" fmla="*/ 59 h 199"/>
                <a:gd name="T72" fmla="*/ 0 w 162"/>
                <a:gd name="T73" fmla="*/ 199 h 199"/>
                <a:gd name="T74" fmla="*/ 49 w 162"/>
                <a:gd name="T75" fmla="*/ 183 h 199"/>
                <a:gd name="T76" fmla="*/ 69 w 162"/>
                <a:gd name="T77" fmla="*/ 169 h 199"/>
                <a:gd name="T78" fmla="*/ 69 w 162"/>
                <a:gd name="T79" fmla="*/ 161 h 199"/>
                <a:gd name="T80" fmla="*/ 65 w 162"/>
                <a:gd name="T81" fmla="*/ 151 h 199"/>
                <a:gd name="T82" fmla="*/ 69 w 162"/>
                <a:gd name="T83" fmla="*/ 137 h 199"/>
                <a:gd name="T84" fmla="*/ 69 w 162"/>
                <a:gd name="T85" fmla="*/ 53 h 199"/>
                <a:gd name="T86" fmla="*/ 49 w 162"/>
                <a:gd name="T87" fmla="*/ 97 h 199"/>
                <a:gd name="T88" fmla="*/ 55 w 162"/>
                <a:gd name="T89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199">
                  <a:moveTo>
                    <a:pt x="93" y="183"/>
                  </a:moveTo>
                  <a:cubicBezTo>
                    <a:pt x="113" y="183"/>
                    <a:pt x="113" y="183"/>
                    <a:pt x="113" y="183"/>
                  </a:cubicBezTo>
                  <a:cubicBezTo>
                    <a:pt x="129" y="199"/>
                    <a:pt x="129" y="199"/>
                    <a:pt x="129" y="199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136" y="185"/>
                    <a:pt x="119" y="149"/>
                    <a:pt x="107" y="114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98" y="80"/>
                    <a:pt x="95" y="65"/>
                    <a:pt x="93" y="53"/>
                  </a:cubicBezTo>
                  <a:cubicBezTo>
                    <a:pt x="93" y="138"/>
                    <a:pt x="93" y="138"/>
                    <a:pt x="93" y="138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4" y="142"/>
                    <a:pt x="96" y="146"/>
                    <a:pt x="97" y="151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61"/>
                    <a:pt x="93" y="161"/>
                    <a:pt x="93" y="161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93" y="169"/>
                    <a:pt x="93" y="169"/>
                    <a:pt x="93" y="169"/>
                  </a:cubicBezTo>
                  <a:lnTo>
                    <a:pt x="93" y="183"/>
                  </a:lnTo>
                  <a:close/>
                  <a:moveTo>
                    <a:pt x="81" y="183"/>
                  </a:moveTo>
                  <a:cubicBezTo>
                    <a:pt x="93" y="183"/>
                    <a:pt x="93" y="183"/>
                    <a:pt x="93" y="183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81" y="169"/>
                    <a:pt x="81" y="169"/>
                    <a:pt x="81" y="169"/>
                  </a:cubicBezTo>
                  <a:cubicBezTo>
                    <a:pt x="81" y="183"/>
                    <a:pt x="81" y="183"/>
                    <a:pt x="81" y="183"/>
                  </a:cubicBezTo>
                  <a:close/>
                  <a:moveTo>
                    <a:pt x="93" y="53"/>
                  </a:moveTo>
                  <a:cubicBezTo>
                    <a:pt x="90" y="39"/>
                    <a:pt x="89" y="30"/>
                    <a:pt x="89" y="3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61"/>
                    <a:pt x="83" y="88"/>
                    <a:pt x="84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4"/>
                    <a:pt x="89" y="118"/>
                    <a:pt x="91" y="12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93" y="161"/>
                    <a:pt x="93" y="161"/>
                    <a:pt x="93" y="161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93" y="138"/>
                    <a:pt x="93" y="138"/>
                    <a:pt x="93" y="138"/>
                  </a:cubicBezTo>
                  <a:lnTo>
                    <a:pt x="93" y="53"/>
                  </a:lnTo>
                  <a:close/>
                  <a:moveTo>
                    <a:pt x="69" y="183"/>
                  </a:moveTo>
                  <a:cubicBezTo>
                    <a:pt x="81" y="183"/>
                    <a:pt x="81" y="183"/>
                    <a:pt x="81" y="183"/>
                  </a:cubicBezTo>
                  <a:cubicBezTo>
                    <a:pt x="81" y="183"/>
                    <a:pt x="81" y="183"/>
                    <a:pt x="81" y="183"/>
                  </a:cubicBezTo>
                  <a:cubicBezTo>
                    <a:pt x="81" y="169"/>
                    <a:pt x="81" y="169"/>
                    <a:pt x="81" y="169"/>
                  </a:cubicBezTo>
                  <a:cubicBezTo>
                    <a:pt x="81" y="169"/>
                    <a:pt x="81" y="169"/>
                    <a:pt x="81" y="169"/>
                  </a:cubicBezTo>
                  <a:cubicBezTo>
                    <a:pt x="81" y="169"/>
                    <a:pt x="81" y="169"/>
                    <a:pt x="81" y="169"/>
                  </a:cubicBezTo>
                  <a:cubicBezTo>
                    <a:pt x="69" y="169"/>
                    <a:pt x="69" y="169"/>
                    <a:pt x="69" y="169"/>
                  </a:cubicBezTo>
                  <a:cubicBezTo>
                    <a:pt x="69" y="183"/>
                    <a:pt x="69" y="183"/>
                    <a:pt x="69" y="183"/>
                  </a:cubicBez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2" y="39"/>
                    <a:pt x="69" y="53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74" y="142"/>
                    <a:pt x="74" y="142"/>
                    <a:pt x="74" y="142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61"/>
                    <a:pt x="69" y="161"/>
                    <a:pt x="69" y="161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3" y="118"/>
                    <a:pt x="73" y="114"/>
                    <a:pt x="73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88"/>
                    <a:pt x="81" y="59"/>
                    <a:pt x="81" y="59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59"/>
                    <a:pt x="81" y="59"/>
                    <a:pt x="81" y="59"/>
                  </a:cubicBezTo>
                  <a:lnTo>
                    <a:pt x="81" y="0"/>
                  </a:lnTo>
                  <a:close/>
                  <a:moveTo>
                    <a:pt x="0" y="199"/>
                  </a:moveTo>
                  <a:cubicBezTo>
                    <a:pt x="32" y="199"/>
                    <a:pt x="32" y="199"/>
                    <a:pt x="32" y="199"/>
                  </a:cubicBezTo>
                  <a:cubicBezTo>
                    <a:pt x="49" y="183"/>
                    <a:pt x="49" y="183"/>
                    <a:pt x="49" y="183"/>
                  </a:cubicBezTo>
                  <a:cubicBezTo>
                    <a:pt x="69" y="183"/>
                    <a:pt x="69" y="183"/>
                    <a:pt x="69" y="183"/>
                  </a:cubicBezTo>
                  <a:cubicBezTo>
                    <a:pt x="69" y="169"/>
                    <a:pt x="69" y="169"/>
                    <a:pt x="69" y="169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69" y="161"/>
                    <a:pt x="69" y="161"/>
                    <a:pt x="69" y="161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6" y="146"/>
                    <a:pt x="67" y="142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7" y="65"/>
                    <a:pt x="64" y="80"/>
                    <a:pt x="5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43" y="149"/>
                    <a:pt x="26" y="185"/>
                    <a:pt x="0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Freeform 324"/>
            <p:cNvSpPr>
              <a:spLocks noEditPoints="1"/>
            </p:cNvSpPr>
            <p:nvPr/>
          </p:nvSpPr>
          <p:spPr bwMode="auto">
            <a:xfrm>
              <a:off x="3498850" y="1793875"/>
              <a:ext cx="736600" cy="735013"/>
            </a:xfrm>
            <a:custGeom>
              <a:avLst/>
              <a:gdLst>
                <a:gd name="T0" fmla="*/ 98 w 196"/>
                <a:gd name="T1" fmla="*/ 196 h 196"/>
                <a:gd name="T2" fmla="*/ 196 w 196"/>
                <a:gd name="T3" fmla="*/ 98 h 196"/>
                <a:gd name="T4" fmla="*/ 98 w 196"/>
                <a:gd name="T5" fmla="*/ 0 h 196"/>
                <a:gd name="T6" fmla="*/ 98 w 196"/>
                <a:gd name="T7" fmla="*/ 69 h 196"/>
                <a:gd name="T8" fmla="*/ 127 w 196"/>
                <a:gd name="T9" fmla="*/ 98 h 196"/>
                <a:gd name="T10" fmla="*/ 98 w 196"/>
                <a:gd name="T11" fmla="*/ 126 h 196"/>
                <a:gd name="T12" fmla="*/ 98 w 196"/>
                <a:gd name="T13" fmla="*/ 196 h 196"/>
                <a:gd name="T14" fmla="*/ 98 w 196"/>
                <a:gd name="T15" fmla="*/ 0 h 196"/>
                <a:gd name="T16" fmla="*/ 0 w 196"/>
                <a:gd name="T17" fmla="*/ 98 h 196"/>
                <a:gd name="T18" fmla="*/ 98 w 196"/>
                <a:gd name="T19" fmla="*/ 196 h 196"/>
                <a:gd name="T20" fmla="*/ 98 w 196"/>
                <a:gd name="T21" fmla="*/ 196 h 196"/>
                <a:gd name="T22" fmla="*/ 98 w 196"/>
                <a:gd name="T23" fmla="*/ 126 h 196"/>
                <a:gd name="T24" fmla="*/ 98 w 196"/>
                <a:gd name="T25" fmla="*/ 126 h 196"/>
                <a:gd name="T26" fmla="*/ 98 w 196"/>
                <a:gd name="T27" fmla="*/ 126 h 196"/>
                <a:gd name="T28" fmla="*/ 70 w 196"/>
                <a:gd name="T29" fmla="*/ 98 h 196"/>
                <a:gd name="T30" fmla="*/ 98 w 196"/>
                <a:gd name="T31" fmla="*/ 69 h 196"/>
                <a:gd name="T32" fmla="*/ 98 w 196"/>
                <a:gd name="T33" fmla="*/ 69 h 196"/>
                <a:gd name="T34" fmla="*/ 98 w 196"/>
                <a:gd name="T3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196">
                  <a:moveTo>
                    <a:pt x="98" y="196"/>
                  </a:move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114" y="69"/>
                    <a:pt x="127" y="82"/>
                    <a:pt x="127" y="98"/>
                  </a:cubicBezTo>
                  <a:cubicBezTo>
                    <a:pt x="127" y="113"/>
                    <a:pt x="114" y="126"/>
                    <a:pt x="98" y="126"/>
                  </a:cubicBezTo>
                  <a:lnTo>
                    <a:pt x="98" y="196"/>
                  </a:lnTo>
                  <a:close/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8" y="126"/>
                    <a:pt x="98" y="126"/>
                    <a:pt x="98" y="126"/>
                  </a:cubicBezTo>
                  <a:cubicBezTo>
                    <a:pt x="98" y="126"/>
                    <a:pt x="98" y="126"/>
                    <a:pt x="98" y="126"/>
                  </a:cubicBezTo>
                  <a:cubicBezTo>
                    <a:pt x="98" y="126"/>
                    <a:pt x="98" y="126"/>
                    <a:pt x="98" y="126"/>
                  </a:cubicBezTo>
                  <a:cubicBezTo>
                    <a:pt x="83" y="126"/>
                    <a:pt x="70" y="113"/>
                    <a:pt x="70" y="98"/>
                  </a:cubicBezTo>
                  <a:cubicBezTo>
                    <a:pt x="70" y="82"/>
                    <a:pt x="83" y="69"/>
                    <a:pt x="98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0"/>
                    <a:pt x="98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325"/>
            <p:cNvSpPr>
              <a:spLocks noEditPoints="1"/>
            </p:cNvSpPr>
            <p:nvPr/>
          </p:nvSpPr>
          <p:spPr bwMode="auto">
            <a:xfrm>
              <a:off x="3781425" y="2074863"/>
              <a:ext cx="171450" cy="173038"/>
            </a:xfrm>
            <a:custGeom>
              <a:avLst/>
              <a:gdLst>
                <a:gd name="T0" fmla="*/ 23 w 46"/>
                <a:gd name="T1" fmla="*/ 46 h 46"/>
                <a:gd name="T2" fmla="*/ 46 w 46"/>
                <a:gd name="T3" fmla="*/ 23 h 46"/>
                <a:gd name="T4" fmla="*/ 23 w 46"/>
                <a:gd name="T5" fmla="*/ 0 h 46"/>
                <a:gd name="T6" fmla="*/ 23 w 46"/>
                <a:gd name="T7" fmla="*/ 7 h 46"/>
                <a:gd name="T8" fmla="*/ 39 w 46"/>
                <a:gd name="T9" fmla="*/ 23 h 46"/>
                <a:gd name="T10" fmla="*/ 23 w 46"/>
                <a:gd name="T11" fmla="*/ 39 h 46"/>
                <a:gd name="T12" fmla="*/ 23 w 46"/>
                <a:gd name="T13" fmla="*/ 46 h 46"/>
                <a:gd name="T14" fmla="*/ 23 w 46"/>
                <a:gd name="T15" fmla="*/ 0 h 46"/>
                <a:gd name="T16" fmla="*/ 0 w 46"/>
                <a:gd name="T17" fmla="*/ 23 h 46"/>
                <a:gd name="T18" fmla="*/ 23 w 46"/>
                <a:gd name="T19" fmla="*/ 46 h 46"/>
                <a:gd name="T20" fmla="*/ 23 w 46"/>
                <a:gd name="T21" fmla="*/ 46 h 46"/>
                <a:gd name="T22" fmla="*/ 23 w 46"/>
                <a:gd name="T23" fmla="*/ 39 h 46"/>
                <a:gd name="T24" fmla="*/ 23 w 46"/>
                <a:gd name="T25" fmla="*/ 39 h 46"/>
                <a:gd name="T26" fmla="*/ 23 w 46"/>
                <a:gd name="T27" fmla="*/ 39 h 46"/>
                <a:gd name="T28" fmla="*/ 7 w 46"/>
                <a:gd name="T29" fmla="*/ 23 h 46"/>
                <a:gd name="T30" fmla="*/ 23 w 46"/>
                <a:gd name="T31" fmla="*/ 7 h 46"/>
                <a:gd name="T32" fmla="*/ 23 w 46"/>
                <a:gd name="T33" fmla="*/ 7 h 46"/>
                <a:gd name="T34" fmla="*/ 23 w 46"/>
                <a:gd name="T3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23" y="46"/>
                  </a:moveTo>
                  <a:cubicBezTo>
                    <a:pt x="36" y="46"/>
                    <a:pt x="46" y="35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32" y="7"/>
                    <a:pt x="39" y="14"/>
                    <a:pt x="39" y="23"/>
                  </a:cubicBezTo>
                  <a:cubicBezTo>
                    <a:pt x="39" y="32"/>
                    <a:pt x="32" y="39"/>
                    <a:pt x="23" y="39"/>
                  </a:cubicBezTo>
                  <a:lnTo>
                    <a:pt x="23" y="46"/>
                  </a:lnTo>
                  <a:close/>
                  <a:moveTo>
                    <a:pt x="23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35"/>
                    <a:pt x="11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14" y="39"/>
                    <a:pt x="7" y="32"/>
                    <a:pt x="7" y="23"/>
                  </a:cubicBezTo>
                  <a:cubicBezTo>
                    <a:pt x="7" y="14"/>
                    <a:pt x="1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326"/>
            <p:cNvSpPr>
              <a:spLocks noEditPoints="1"/>
            </p:cNvSpPr>
            <p:nvPr/>
          </p:nvSpPr>
          <p:spPr bwMode="auto">
            <a:xfrm>
              <a:off x="7597775" y="2435225"/>
              <a:ext cx="266700" cy="555625"/>
            </a:xfrm>
            <a:custGeom>
              <a:avLst/>
              <a:gdLst>
                <a:gd name="T0" fmla="*/ 36 w 71"/>
                <a:gd name="T1" fmla="*/ 127 h 148"/>
                <a:gd name="T2" fmla="*/ 71 w 71"/>
                <a:gd name="T3" fmla="*/ 143 h 148"/>
                <a:gd name="T4" fmla="*/ 69 w 71"/>
                <a:gd name="T5" fmla="*/ 15 h 148"/>
                <a:gd name="T6" fmla="*/ 36 w 71"/>
                <a:gd name="T7" fmla="*/ 0 h 148"/>
                <a:gd name="T8" fmla="*/ 36 w 71"/>
                <a:gd name="T9" fmla="*/ 20 h 148"/>
                <a:gd name="T10" fmla="*/ 61 w 71"/>
                <a:gd name="T11" fmla="*/ 27 h 148"/>
                <a:gd name="T12" fmla="*/ 58 w 71"/>
                <a:gd name="T13" fmla="*/ 28 h 148"/>
                <a:gd name="T14" fmla="*/ 36 w 71"/>
                <a:gd name="T15" fmla="*/ 24 h 148"/>
                <a:gd name="T16" fmla="*/ 36 w 71"/>
                <a:gd name="T17" fmla="*/ 40 h 148"/>
                <a:gd name="T18" fmla="*/ 60 w 71"/>
                <a:gd name="T19" fmla="*/ 44 h 148"/>
                <a:gd name="T20" fmla="*/ 59 w 71"/>
                <a:gd name="T21" fmla="*/ 48 h 148"/>
                <a:gd name="T22" fmla="*/ 53 w 71"/>
                <a:gd name="T23" fmla="*/ 46 h 148"/>
                <a:gd name="T24" fmla="*/ 36 w 71"/>
                <a:gd name="T25" fmla="*/ 44 h 148"/>
                <a:gd name="T26" fmla="*/ 36 w 71"/>
                <a:gd name="T27" fmla="*/ 60 h 148"/>
                <a:gd name="T28" fmla="*/ 61 w 71"/>
                <a:gd name="T29" fmla="*/ 67 h 148"/>
                <a:gd name="T30" fmla="*/ 58 w 71"/>
                <a:gd name="T31" fmla="*/ 68 h 148"/>
                <a:gd name="T32" fmla="*/ 36 w 71"/>
                <a:gd name="T33" fmla="*/ 64 h 148"/>
                <a:gd name="T34" fmla="*/ 36 w 71"/>
                <a:gd name="T35" fmla="*/ 127 h 148"/>
                <a:gd name="T36" fmla="*/ 36 w 71"/>
                <a:gd name="T37" fmla="*/ 127 h 148"/>
                <a:gd name="T38" fmla="*/ 18 w 71"/>
                <a:gd name="T39" fmla="*/ 66 h 148"/>
                <a:gd name="T40" fmla="*/ 11 w 71"/>
                <a:gd name="T41" fmla="*/ 67 h 148"/>
                <a:gd name="T42" fmla="*/ 12 w 71"/>
                <a:gd name="T43" fmla="*/ 64 h 148"/>
                <a:gd name="T44" fmla="*/ 36 w 71"/>
                <a:gd name="T45" fmla="*/ 44 h 148"/>
                <a:gd name="T46" fmla="*/ 13 w 71"/>
                <a:gd name="T47" fmla="*/ 48 h 148"/>
                <a:gd name="T48" fmla="*/ 12 w 71"/>
                <a:gd name="T49" fmla="*/ 44 h 148"/>
                <a:gd name="T50" fmla="*/ 36 w 71"/>
                <a:gd name="T51" fmla="*/ 40 h 148"/>
                <a:gd name="T52" fmla="*/ 18 w 71"/>
                <a:gd name="T53" fmla="*/ 26 h 148"/>
                <a:gd name="T54" fmla="*/ 11 w 71"/>
                <a:gd name="T55" fmla="*/ 27 h 148"/>
                <a:gd name="T56" fmla="*/ 12 w 71"/>
                <a:gd name="T57" fmla="*/ 24 h 148"/>
                <a:gd name="T58" fmla="*/ 36 w 71"/>
                <a:gd name="T59" fmla="*/ 0 h 148"/>
                <a:gd name="T60" fmla="*/ 1 w 71"/>
                <a:gd name="T61" fmla="*/ 32 h 148"/>
                <a:gd name="T62" fmla="*/ 2 w 71"/>
                <a:gd name="T63" fmla="*/ 14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148">
                  <a:moveTo>
                    <a:pt x="36" y="127"/>
                  </a:moveTo>
                  <a:cubicBezTo>
                    <a:pt x="36" y="127"/>
                    <a:pt x="36" y="127"/>
                    <a:pt x="36" y="127"/>
                  </a:cubicBezTo>
                  <a:cubicBezTo>
                    <a:pt x="52" y="127"/>
                    <a:pt x="66" y="131"/>
                    <a:pt x="70" y="143"/>
                  </a:cubicBezTo>
                  <a:cubicBezTo>
                    <a:pt x="71" y="148"/>
                    <a:pt x="71" y="148"/>
                    <a:pt x="71" y="143"/>
                  </a:cubicBezTo>
                  <a:cubicBezTo>
                    <a:pt x="71" y="120"/>
                    <a:pt x="71" y="55"/>
                    <a:pt x="71" y="32"/>
                  </a:cubicBezTo>
                  <a:cubicBezTo>
                    <a:pt x="71" y="27"/>
                    <a:pt x="71" y="20"/>
                    <a:pt x="69" y="15"/>
                  </a:cubicBezTo>
                  <a:cubicBezTo>
                    <a:pt x="65" y="3"/>
                    <a:pt x="52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46" y="20"/>
                    <a:pt x="54" y="21"/>
                    <a:pt x="60" y="24"/>
                  </a:cubicBezTo>
                  <a:cubicBezTo>
                    <a:pt x="61" y="25"/>
                    <a:pt x="61" y="26"/>
                    <a:pt x="61" y="27"/>
                  </a:cubicBezTo>
                  <a:cubicBezTo>
                    <a:pt x="60" y="28"/>
                    <a:pt x="60" y="28"/>
                    <a:pt x="59" y="28"/>
                  </a:cubicBezTo>
                  <a:cubicBezTo>
                    <a:pt x="59" y="28"/>
                    <a:pt x="58" y="28"/>
                    <a:pt x="58" y="28"/>
                  </a:cubicBezTo>
                  <a:cubicBezTo>
                    <a:pt x="57" y="27"/>
                    <a:pt x="55" y="26"/>
                    <a:pt x="53" y="26"/>
                  </a:cubicBezTo>
                  <a:cubicBezTo>
                    <a:pt x="49" y="25"/>
                    <a:pt x="43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6" y="40"/>
                    <a:pt x="54" y="41"/>
                    <a:pt x="60" y="44"/>
                  </a:cubicBezTo>
                  <a:cubicBezTo>
                    <a:pt x="61" y="45"/>
                    <a:pt x="61" y="46"/>
                    <a:pt x="61" y="47"/>
                  </a:cubicBezTo>
                  <a:cubicBezTo>
                    <a:pt x="60" y="47"/>
                    <a:pt x="60" y="48"/>
                    <a:pt x="59" y="48"/>
                  </a:cubicBezTo>
                  <a:cubicBezTo>
                    <a:pt x="59" y="48"/>
                    <a:pt x="58" y="48"/>
                    <a:pt x="58" y="48"/>
                  </a:cubicBezTo>
                  <a:cubicBezTo>
                    <a:pt x="57" y="47"/>
                    <a:pt x="55" y="46"/>
                    <a:pt x="53" y="46"/>
                  </a:cubicBezTo>
                  <a:cubicBezTo>
                    <a:pt x="49" y="44"/>
                    <a:pt x="43" y="44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6" y="60"/>
                    <a:pt x="54" y="61"/>
                    <a:pt x="60" y="64"/>
                  </a:cubicBezTo>
                  <a:cubicBezTo>
                    <a:pt x="61" y="64"/>
                    <a:pt x="61" y="66"/>
                    <a:pt x="61" y="67"/>
                  </a:cubicBezTo>
                  <a:cubicBezTo>
                    <a:pt x="60" y="67"/>
                    <a:pt x="60" y="68"/>
                    <a:pt x="59" y="68"/>
                  </a:cubicBezTo>
                  <a:cubicBezTo>
                    <a:pt x="59" y="68"/>
                    <a:pt x="58" y="68"/>
                    <a:pt x="58" y="68"/>
                  </a:cubicBezTo>
                  <a:cubicBezTo>
                    <a:pt x="57" y="67"/>
                    <a:pt x="55" y="66"/>
                    <a:pt x="53" y="66"/>
                  </a:cubicBezTo>
                  <a:cubicBezTo>
                    <a:pt x="49" y="64"/>
                    <a:pt x="43" y="64"/>
                    <a:pt x="36" y="64"/>
                  </a:cubicBezTo>
                  <a:cubicBezTo>
                    <a:pt x="36" y="64"/>
                    <a:pt x="36" y="64"/>
                    <a:pt x="36" y="64"/>
                  </a:cubicBezTo>
                  <a:lnTo>
                    <a:pt x="36" y="127"/>
                  </a:lnTo>
                  <a:close/>
                  <a:moveTo>
                    <a:pt x="2" y="143"/>
                  </a:moveTo>
                  <a:cubicBezTo>
                    <a:pt x="6" y="131"/>
                    <a:pt x="19" y="127"/>
                    <a:pt x="36" y="127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29" y="64"/>
                    <a:pt x="23" y="64"/>
                    <a:pt x="18" y="66"/>
                  </a:cubicBezTo>
                  <a:cubicBezTo>
                    <a:pt x="16" y="66"/>
                    <a:pt x="15" y="67"/>
                    <a:pt x="13" y="68"/>
                  </a:cubicBezTo>
                  <a:cubicBezTo>
                    <a:pt x="12" y="68"/>
                    <a:pt x="11" y="68"/>
                    <a:pt x="11" y="67"/>
                  </a:cubicBezTo>
                  <a:cubicBezTo>
                    <a:pt x="10" y="66"/>
                    <a:pt x="11" y="64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8" y="61"/>
                    <a:pt x="25" y="60"/>
                    <a:pt x="36" y="60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29" y="44"/>
                    <a:pt x="23" y="44"/>
                    <a:pt x="18" y="46"/>
                  </a:cubicBezTo>
                  <a:cubicBezTo>
                    <a:pt x="16" y="46"/>
                    <a:pt x="15" y="47"/>
                    <a:pt x="13" y="48"/>
                  </a:cubicBezTo>
                  <a:cubicBezTo>
                    <a:pt x="12" y="48"/>
                    <a:pt x="11" y="48"/>
                    <a:pt x="11" y="47"/>
                  </a:cubicBezTo>
                  <a:cubicBezTo>
                    <a:pt x="10" y="46"/>
                    <a:pt x="11" y="45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8" y="41"/>
                    <a:pt x="25" y="40"/>
                    <a:pt x="36" y="4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9" y="24"/>
                    <a:pt x="23" y="25"/>
                    <a:pt x="18" y="26"/>
                  </a:cubicBezTo>
                  <a:cubicBezTo>
                    <a:pt x="16" y="26"/>
                    <a:pt x="15" y="27"/>
                    <a:pt x="13" y="28"/>
                  </a:cubicBezTo>
                  <a:cubicBezTo>
                    <a:pt x="12" y="28"/>
                    <a:pt x="11" y="28"/>
                    <a:pt x="11" y="27"/>
                  </a:cubicBezTo>
                  <a:cubicBezTo>
                    <a:pt x="10" y="26"/>
                    <a:pt x="11" y="25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1"/>
                    <a:pt x="25" y="20"/>
                    <a:pt x="36" y="2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0" y="0"/>
                    <a:pt x="6" y="3"/>
                    <a:pt x="2" y="15"/>
                  </a:cubicBezTo>
                  <a:cubicBezTo>
                    <a:pt x="1" y="20"/>
                    <a:pt x="1" y="27"/>
                    <a:pt x="1" y="32"/>
                  </a:cubicBezTo>
                  <a:cubicBezTo>
                    <a:pt x="1" y="55"/>
                    <a:pt x="1" y="120"/>
                    <a:pt x="1" y="143"/>
                  </a:cubicBezTo>
                  <a:cubicBezTo>
                    <a:pt x="1" y="148"/>
                    <a:pt x="0" y="148"/>
                    <a:pt x="2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327"/>
            <p:cNvSpPr>
              <a:spLocks noEditPoints="1"/>
            </p:cNvSpPr>
            <p:nvPr/>
          </p:nvSpPr>
          <p:spPr bwMode="auto">
            <a:xfrm>
              <a:off x="7886700" y="2435225"/>
              <a:ext cx="261938" cy="555625"/>
            </a:xfrm>
            <a:custGeom>
              <a:avLst/>
              <a:gdLst>
                <a:gd name="T0" fmla="*/ 70 w 70"/>
                <a:gd name="T1" fmla="*/ 143 h 148"/>
                <a:gd name="T2" fmla="*/ 69 w 70"/>
                <a:gd name="T3" fmla="*/ 15 h 148"/>
                <a:gd name="T4" fmla="*/ 35 w 70"/>
                <a:gd name="T5" fmla="*/ 20 h 148"/>
                <a:gd name="T6" fmla="*/ 60 w 70"/>
                <a:gd name="T7" fmla="*/ 27 h 148"/>
                <a:gd name="T8" fmla="*/ 58 w 70"/>
                <a:gd name="T9" fmla="*/ 28 h 148"/>
                <a:gd name="T10" fmla="*/ 53 w 70"/>
                <a:gd name="T11" fmla="*/ 26 h 148"/>
                <a:gd name="T12" fmla="*/ 35 w 70"/>
                <a:gd name="T13" fmla="*/ 40 h 148"/>
                <a:gd name="T14" fmla="*/ 60 w 70"/>
                <a:gd name="T15" fmla="*/ 47 h 148"/>
                <a:gd name="T16" fmla="*/ 58 w 70"/>
                <a:gd name="T17" fmla="*/ 48 h 148"/>
                <a:gd name="T18" fmla="*/ 53 w 70"/>
                <a:gd name="T19" fmla="*/ 46 h 148"/>
                <a:gd name="T20" fmla="*/ 35 w 70"/>
                <a:gd name="T21" fmla="*/ 60 h 148"/>
                <a:gd name="T22" fmla="*/ 60 w 70"/>
                <a:gd name="T23" fmla="*/ 67 h 148"/>
                <a:gd name="T24" fmla="*/ 58 w 70"/>
                <a:gd name="T25" fmla="*/ 68 h 148"/>
                <a:gd name="T26" fmla="*/ 53 w 70"/>
                <a:gd name="T27" fmla="*/ 66 h 148"/>
                <a:gd name="T28" fmla="*/ 35 w 70"/>
                <a:gd name="T29" fmla="*/ 127 h 148"/>
                <a:gd name="T30" fmla="*/ 69 w 70"/>
                <a:gd name="T31" fmla="*/ 143 h 148"/>
                <a:gd name="T32" fmla="*/ 35 w 70"/>
                <a:gd name="T33" fmla="*/ 0 h 148"/>
                <a:gd name="T34" fmla="*/ 0 w 70"/>
                <a:gd name="T35" fmla="*/ 32 h 148"/>
                <a:gd name="T36" fmla="*/ 1 w 70"/>
                <a:gd name="T37" fmla="*/ 143 h 148"/>
                <a:gd name="T38" fmla="*/ 35 w 70"/>
                <a:gd name="T39" fmla="*/ 64 h 148"/>
                <a:gd name="T40" fmla="*/ 18 w 70"/>
                <a:gd name="T41" fmla="*/ 66 h 148"/>
                <a:gd name="T42" fmla="*/ 10 w 70"/>
                <a:gd name="T43" fmla="*/ 67 h 148"/>
                <a:gd name="T44" fmla="*/ 35 w 70"/>
                <a:gd name="T45" fmla="*/ 60 h 148"/>
                <a:gd name="T46" fmla="*/ 35 w 70"/>
                <a:gd name="T47" fmla="*/ 44 h 148"/>
                <a:gd name="T48" fmla="*/ 18 w 70"/>
                <a:gd name="T49" fmla="*/ 46 h 148"/>
                <a:gd name="T50" fmla="*/ 10 w 70"/>
                <a:gd name="T51" fmla="*/ 47 h 148"/>
                <a:gd name="T52" fmla="*/ 35 w 70"/>
                <a:gd name="T53" fmla="*/ 40 h 148"/>
                <a:gd name="T54" fmla="*/ 35 w 70"/>
                <a:gd name="T55" fmla="*/ 24 h 148"/>
                <a:gd name="T56" fmla="*/ 18 w 70"/>
                <a:gd name="T57" fmla="*/ 26 h 148"/>
                <a:gd name="T58" fmla="*/ 10 w 70"/>
                <a:gd name="T59" fmla="*/ 27 h 148"/>
                <a:gd name="T60" fmla="*/ 35 w 70"/>
                <a:gd name="T61" fmla="*/ 20 h 148"/>
                <a:gd name="T62" fmla="*/ 35 w 70"/>
                <a:gd name="T6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" h="148">
                  <a:moveTo>
                    <a:pt x="69" y="143"/>
                  </a:moveTo>
                  <a:cubicBezTo>
                    <a:pt x="70" y="148"/>
                    <a:pt x="70" y="148"/>
                    <a:pt x="70" y="143"/>
                  </a:cubicBezTo>
                  <a:cubicBezTo>
                    <a:pt x="70" y="120"/>
                    <a:pt x="70" y="55"/>
                    <a:pt x="70" y="32"/>
                  </a:cubicBezTo>
                  <a:cubicBezTo>
                    <a:pt x="70" y="27"/>
                    <a:pt x="70" y="20"/>
                    <a:pt x="69" y="15"/>
                  </a:cubicBezTo>
                  <a:cubicBezTo>
                    <a:pt x="65" y="3"/>
                    <a:pt x="51" y="0"/>
                    <a:pt x="35" y="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46" y="20"/>
                    <a:pt x="53" y="21"/>
                    <a:pt x="59" y="24"/>
                  </a:cubicBezTo>
                  <a:cubicBezTo>
                    <a:pt x="60" y="25"/>
                    <a:pt x="61" y="26"/>
                    <a:pt x="60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8"/>
                    <a:pt x="59" y="28"/>
                    <a:pt x="58" y="28"/>
                  </a:cubicBezTo>
                  <a:cubicBezTo>
                    <a:pt x="58" y="28"/>
                    <a:pt x="58" y="28"/>
                    <a:pt x="57" y="28"/>
                  </a:cubicBezTo>
                  <a:cubicBezTo>
                    <a:pt x="56" y="27"/>
                    <a:pt x="54" y="26"/>
                    <a:pt x="53" y="26"/>
                  </a:cubicBezTo>
                  <a:cubicBezTo>
                    <a:pt x="48" y="25"/>
                    <a:pt x="42" y="24"/>
                    <a:pt x="35" y="2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40"/>
                    <a:pt x="53" y="41"/>
                    <a:pt x="59" y="44"/>
                  </a:cubicBezTo>
                  <a:cubicBezTo>
                    <a:pt x="60" y="45"/>
                    <a:pt x="61" y="46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7"/>
                    <a:pt x="59" y="48"/>
                    <a:pt x="58" y="48"/>
                  </a:cubicBezTo>
                  <a:cubicBezTo>
                    <a:pt x="58" y="48"/>
                    <a:pt x="58" y="48"/>
                    <a:pt x="57" y="48"/>
                  </a:cubicBezTo>
                  <a:cubicBezTo>
                    <a:pt x="56" y="47"/>
                    <a:pt x="54" y="46"/>
                    <a:pt x="53" y="46"/>
                  </a:cubicBezTo>
                  <a:cubicBezTo>
                    <a:pt x="48" y="44"/>
                    <a:pt x="42" y="44"/>
                    <a:pt x="35" y="44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46" y="60"/>
                    <a:pt x="53" y="61"/>
                    <a:pt x="59" y="64"/>
                  </a:cubicBezTo>
                  <a:cubicBezTo>
                    <a:pt x="60" y="64"/>
                    <a:pt x="61" y="66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7"/>
                    <a:pt x="59" y="68"/>
                    <a:pt x="58" y="68"/>
                  </a:cubicBezTo>
                  <a:cubicBezTo>
                    <a:pt x="58" y="68"/>
                    <a:pt x="58" y="68"/>
                    <a:pt x="57" y="68"/>
                  </a:cubicBezTo>
                  <a:cubicBezTo>
                    <a:pt x="56" y="67"/>
                    <a:pt x="54" y="66"/>
                    <a:pt x="53" y="66"/>
                  </a:cubicBezTo>
                  <a:cubicBezTo>
                    <a:pt x="48" y="64"/>
                    <a:pt x="42" y="64"/>
                    <a:pt x="35" y="64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52" y="127"/>
                    <a:pt x="65" y="131"/>
                    <a:pt x="69" y="143"/>
                  </a:cubicBezTo>
                  <a:close/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6" y="3"/>
                    <a:pt x="2" y="15"/>
                  </a:cubicBezTo>
                  <a:cubicBezTo>
                    <a:pt x="0" y="20"/>
                    <a:pt x="0" y="27"/>
                    <a:pt x="0" y="32"/>
                  </a:cubicBezTo>
                  <a:cubicBezTo>
                    <a:pt x="0" y="55"/>
                    <a:pt x="0" y="120"/>
                    <a:pt x="0" y="143"/>
                  </a:cubicBezTo>
                  <a:cubicBezTo>
                    <a:pt x="0" y="148"/>
                    <a:pt x="0" y="148"/>
                    <a:pt x="1" y="143"/>
                  </a:cubicBezTo>
                  <a:cubicBezTo>
                    <a:pt x="5" y="131"/>
                    <a:pt x="19" y="127"/>
                    <a:pt x="35" y="127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28" y="64"/>
                    <a:pt x="22" y="64"/>
                    <a:pt x="18" y="66"/>
                  </a:cubicBezTo>
                  <a:cubicBezTo>
                    <a:pt x="16" y="66"/>
                    <a:pt x="14" y="67"/>
                    <a:pt x="13" y="68"/>
                  </a:cubicBezTo>
                  <a:cubicBezTo>
                    <a:pt x="12" y="68"/>
                    <a:pt x="11" y="68"/>
                    <a:pt x="10" y="67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7" y="61"/>
                    <a:pt x="25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8" y="44"/>
                    <a:pt x="22" y="44"/>
                    <a:pt x="18" y="46"/>
                  </a:cubicBezTo>
                  <a:cubicBezTo>
                    <a:pt x="16" y="46"/>
                    <a:pt x="14" y="47"/>
                    <a:pt x="13" y="48"/>
                  </a:cubicBezTo>
                  <a:cubicBezTo>
                    <a:pt x="12" y="48"/>
                    <a:pt x="11" y="48"/>
                    <a:pt x="10" y="47"/>
                  </a:cubicBezTo>
                  <a:cubicBezTo>
                    <a:pt x="10" y="46"/>
                    <a:pt x="10" y="45"/>
                    <a:pt x="11" y="44"/>
                  </a:cubicBezTo>
                  <a:cubicBezTo>
                    <a:pt x="17" y="41"/>
                    <a:pt x="2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8" y="24"/>
                    <a:pt x="22" y="25"/>
                    <a:pt x="18" y="26"/>
                  </a:cubicBezTo>
                  <a:cubicBezTo>
                    <a:pt x="16" y="26"/>
                    <a:pt x="14" y="27"/>
                    <a:pt x="13" y="28"/>
                  </a:cubicBezTo>
                  <a:cubicBezTo>
                    <a:pt x="12" y="28"/>
                    <a:pt x="11" y="28"/>
                    <a:pt x="10" y="27"/>
                  </a:cubicBezTo>
                  <a:cubicBezTo>
                    <a:pt x="10" y="26"/>
                    <a:pt x="10" y="25"/>
                    <a:pt x="11" y="24"/>
                  </a:cubicBezTo>
                  <a:cubicBezTo>
                    <a:pt x="17" y="21"/>
                    <a:pt x="2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Freeform 328"/>
            <p:cNvSpPr/>
            <p:nvPr/>
          </p:nvSpPr>
          <p:spPr bwMode="auto">
            <a:xfrm>
              <a:off x="57150" y="2638425"/>
              <a:ext cx="390525" cy="93663"/>
            </a:xfrm>
            <a:custGeom>
              <a:avLst/>
              <a:gdLst>
                <a:gd name="T0" fmla="*/ 104 w 104"/>
                <a:gd name="T1" fmla="*/ 4 h 25"/>
                <a:gd name="T2" fmla="*/ 94 w 104"/>
                <a:gd name="T3" fmla="*/ 7 h 25"/>
                <a:gd name="T4" fmla="*/ 80 w 104"/>
                <a:gd name="T5" fmla="*/ 0 h 25"/>
                <a:gd name="T6" fmla="*/ 66 w 104"/>
                <a:gd name="T7" fmla="*/ 7 h 25"/>
                <a:gd name="T8" fmla="*/ 52 w 104"/>
                <a:gd name="T9" fmla="*/ 0 h 25"/>
                <a:gd name="T10" fmla="*/ 38 w 104"/>
                <a:gd name="T11" fmla="*/ 7 h 25"/>
                <a:gd name="T12" fmla="*/ 24 w 104"/>
                <a:gd name="T13" fmla="*/ 0 h 25"/>
                <a:gd name="T14" fmla="*/ 10 w 104"/>
                <a:gd name="T15" fmla="*/ 7 h 25"/>
                <a:gd name="T16" fmla="*/ 0 w 104"/>
                <a:gd name="T17" fmla="*/ 4 h 25"/>
                <a:gd name="T18" fmla="*/ 0 w 104"/>
                <a:gd name="T19" fmla="*/ 18 h 25"/>
                <a:gd name="T20" fmla="*/ 7 w 104"/>
                <a:gd name="T21" fmla="*/ 16 h 25"/>
                <a:gd name="T22" fmla="*/ 24 w 104"/>
                <a:gd name="T23" fmla="*/ 20 h 25"/>
                <a:gd name="T24" fmla="*/ 32 w 104"/>
                <a:gd name="T25" fmla="*/ 23 h 25"/>
                <a:gd name="T26" fmla="*/ 39 w 104"/>
                <a:gd name="T27" fmla="*/ 21 h 25"/>
                <a:gd name="T28" fmla="*/ 54 w 104"/>
                <a:gd name="T29" fmla="*/ 16 h 25"/>
                <a:gd name="T30" fmla="*/ 70 w 104"/>
                <a:gd name="T31" fmla="*/ 21 h 25"/>
                <a:gd name="T32" fmla="*/ 84 w 104"/>
                <a:gd name="T33" fmla="*/ 23 h 25"/>
                <a:gd name="T34" fmla="*/ 101 w 104"/>
                <a:gd name="T35" fmla="*/ 15 h 25"/>
                <a:gd name="T36" fmla="*/ 104 w 104"/>
                <a:gd name="T37" fmla="*/ 15 h 25"/>
                <a:gd name="T38" fmla="*/ 104 w 104"/>
                <a:gd name="T39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" h="25">
                  <a:moveTo>
                    <a:pt x="104" y="4"/>
                  </a:moveTo>
                  <a:cubicBezTo>
                    <a:pt x="102" y="6"/>
                    <a:pt x="98" y="7"/>
                    <a:pt x="94" y="7"/>
                  </a:cubicBezTo>
                  <a:cubicBezTo>
                    <a:pt x="89" y="7"/>
                    <a:pt x="84" y="5"/>
                    <a:pt x="80" y="0"/>
                  </a:cubicBezTo>
                  <a:cubicBezTo>
                    <a:pt x="77" y="5"/>
                    <a:pt x="72" y="7"/>
                    <a:pt x="66" y="7"/>
                  </a:cubicBezTo>
                  <a:cubicBezTo>
                    <a:pt x="61" y="7"/>
                    <a:pt x="55" y="5"/>
                    <a:pt x="52" y="0"/>
                  </a:cubicBezTo>
                  <a:cubicBezTo>
                    <a:pt x="49" y="5"/>
                    <a:pt x="44" y="7"/>
                    <a:pt x="38" y="7"/>
                  </a:cubicBezTo>
                  <a:cubicBezTo>
                    <a:pt x="32" y="7"/>
                    <a:pt x="27" y="5"/>
                    <a:pt x="24" y="0"/>
                  </a:cubicBezTo>
                  <a:cubicBezTo>
                    <a:pt x="21" y="5"/>
                    <a:pt x="16" y="7"/>
                    <a:pt x="10" y="7"/>
                  </a:cubicBezTo>
                  <a:cubicBezTo>
                    <a:pt x="6" y="7"/>
                    <a:pt x="3" y="6"/>
                    <a:pt x="0" y="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7"/>
                    <a:pt x="4" y="17"/>
                    <a:pt x="7" y="16"/>
                  </a:cubicBezTo>
                  <a:cubicBezTo>
                    <a:pt x="13" y="16"/>
                    <a:pt x="18" y="17"/>
                    <a:pt x="24" y="20"/>
                  </a:cubicBezTo>
                  <a:cubicBezTo>
                    <a:pt x="26" y="21"/>
                    <a:pt x="29" y="23"/>
                    <a:pt x="32" y="23"/>
                  </a:cubicBezTo>
                  <a:cubicBezTo>
                    <a:pt x="34" y="23"/>
                    <a:pt x="37" y="22"/>
                    <a:pt x="39" y="21"/>
                  </a:cubicBezTo>
                  <a:cubicBezTo>
                    <a:pt x="44" y="18"/>
                    <a:pt x="49" y="16"/>
                    <a:pt x="54" y="16"/>
                  </a:cubicBezTo>
                  <a:cubicBezTo>
                    <a:pt x="60" y="16"/>
                    <a:pt x="65" y="18"/>
                    <a:pt x="70" y="21"/>
                  </a:cubicBezTo>
                  <a:cubicBezTo>
                    <a:pt x="74" y="23"/>
                    <a:pt x="79" y="25"/>
                    <a:pt x="84" y="23"/>
                  </a:cubicBezTo>
                  <a:cubicBezTo>
                    <a:pt x="89" y="20"/>
                    <a:pt x="94" y="16"/>
                    <a:pt x="101" y="15"/>
                  </a:cubicBezTo>
                  <a:cubicBezTo>
                    <a:pt x="102" y="15"/>
                    <a:pt x="103" y="15"/>
                    <a:pt x="104" y="15"/>
                  </a:cubicBezTo>
                  <a:lnTo>
                    <a:pt x="10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Freeform 329"/>
            <p:cNvSpPr/>
            <p:nvPr/>
          </p:nvSpPr>
          <p:spPr bwMode="auto">
            <a:xfrm>
              <a:off x="57150" y="2732088"/>
              <a:ext cx="390525" cy="63500"/>
            </a:xfrm>
            <a:custGeom>
              <a:avLst/>
              <a:gdLst>
                <a:gd name="T0" fmla="*/ 95 w 104"/>
                <a:gd name="T1" fmla="*/ 3 h 17"/>
                <a:gd name="T2" fmla="*/ 80 w 104"/>
                <a:gd name="T3" fmla="*/ 9 h 17"/>
                <a:gd name="T4" fmla="*/ 66 w 104"/>
                <a:gd name="T5" fmla="*/ 6 h 17"/>
                <a:gd name="T6" fmla="*/ 54 w 104"/>
                <a:gd name="T7" fmla="*/ 1 h 17"/>
                <a:gd name="T8" fmla="*/ 40 w 104"/>
                <a:gd name="T9" fmla="*/ 7 h 17"/>
                <a:gd name="T10" fmla="*/ 25 w 104"/>
                <a:gd name="T11" fmla="*/ 7 h 17"/>
                <a:gd name="T12" fmla="*/ 11 w 104"/>
                <a:gd name="T13" fmla="*/ 2 h 17"/>
                <a:gd name="T14" fmla="*/ 0 w 104"/>
                <a:gd name="T15" fmla="*/ 7 h 17"/>
                <a:gd name="T16" fmla="*/ 0 w 104"/>
                <a:gd name="T17" fmla="*/ 17 h 17"/>
                <a:gd name="T18" fmla="*/ 104 w 104"/>
                <a:gd name="T19" fmla="*/ 17 h 17"/>
                <a:gd name="T20" fmla="*/ 104 w 104"/>
                <a:gd name="T21" fmla="*/ 0 h 17"/>
                <a:gd name="T22" fmla="*/ 95 w 104"/>
                <a:gd name="T2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7">
                  <a:moveTo>
                    <a:pt x="95" y="3"/>
                  </a:moveTo>
                  <a:cubicBezTo>
                    <a:pt x="90" y="6"/>
                    <a:pt x="86" y="9"/>
                    <a:pt x="80" y="9"/>
                  </a:cubicBezTo>
                  <a:cubicBezTo>
                    <a:pt x="75" y="10"/>
                    <a:pt x="70" y="8"/>
                    <a:pt x="66" y="6"/>
                  </a:cubicBezTo>
                  <a:cubicBezTo>
                    <a:pt x="62" y="4"/>
                    <a:pt x="58" y="1"/>
                    <a:pt x="54" y="1"/>
                  </a:cubicBezTo>
                  <a:cubicBezTo>
                    <a:pt x="49" y="2"/>
                    <a:pt x="44" y="5"/>
                    <a:pt x="40" y="7"/>
                  </a:cubicBezTo>
                  <a:cubicBezTo>
                    <a:pt x="35" y="8"/>
                    <a:pt x="30" y="9"/>
                    <a:pt x="25" y="7"/>
                  </a:cubicBezTo>
                  <a:cubicBezTo>
                    <a:pt x="20" y="5"/>
                    <a:pt x="16" y="2"/>
                    <a:pt x="11" y="2"/>
                  </a:cubicBezTo>
                  <a:cubicBezTo>
                    <a:pt x="6" y="2"/>
                    <a:pt x="3" y="3"/>
                    <a:pt x="0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1" y="0"/>
                    <a:pt x="98" y="2"/>
                    <a:pt x="9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Freeform 330"/>
            <p:cNvSpPr/>
            <p:nvPr/>
          </p:nvSpPr>
          <p:spPr bwMode="auto">
            <a:xfrm>
              <a:off x="42862" y="2465388"/>
              <a:ext cx="420688" cy="187325"/>
            </a:xfrm>
            <a:custGeom>
              <a:avLst/>
              <a:gdLst>
                <a:gd name="T0" fmla="*/ 109 w 112"/>
                <a:gd name="T1" fmla="*/ 45 h 50"/>
                <a:gd name="T2" fmla="*/ 109 w 112"/>
                <a:gd name="T3" fmla="*/ 45 h 50"/>
                <a:gd name="T4" fmla="*/ 112 w 112"/>
                <a:gd name="T5" fmla="*/ 36 h 50"/>
                <a:gd name="T6" fmla="*/ 112 w 112"/>
                <a:gd name="T7" fmla="*/ 12 h 50"/>
                <a:gd name="T8" fmla="*/ 62 w 112"/>
                <a:gd name="T9" fmla="*/ 12 h 50"/>
                <a:gd name="T10" fmla="*/ 62 w 112"/>
                <a:gd name="T11" fmla="*/ 11 h 50"/>
                <a:gd name="T12" fmla="*/ 62 w 112"/>
                <a:gd name="T13" fmla="*/ 9 h 50"/>
                <a:gd name="T14" fmla="*/ 62 w 112"/>
                <a:gd name="T15" fmla="*/ 0 h 50"/>
                <a:gd name="T16" fmla="*/ 56 w 112"/>
                <a:gd name="T17" fmla="*/ 1 h 50"/>
                <a:gd name="T18" fmla="*/ 51 w 112"/>
                <a:gd name="T19" fmla="*/ 0 h 50"/>
                <a:gd name="T20" fmla="*/ 51 w 112"/>
                <a:gd name="T21" fmla="*/ 9 h 50"/>
                <a:gd name="T22" fmla="*/ 51 w 112"/>
                <a:gd name="T23" fmla="*/ 11 h 50"/>
                <a:gd name="T24" fmla="*/ 51 w 112"/>
                <a:gd name="T25" fmla="*/ 12 h 50"/>
                <a:gd name="T26" fmla="*/ 0 w 112"/>
                <a:gd name="T27" fmla="*/ 12 h 50"/>
                <a:gd name="T28" fmla="*/ 0 w 112"/>
                <a:gd name="T29" fmla="*/ 36 h 50"/>
                <a:gd name="T30" fmla="*/ 3 w 112"/>
                <a:gd name="T31" fmla="*/ 45 h 50"/>
                <a:gd name="T32" fmla="*/ 4 w 112"/>
                <a:gd name="T33" fmla="*/ 45 h 50"/>
                <a:gd name="T34" fmla="*/ 4 w 112"/>
                <a:gd name="T35" fmla="*/ 46 h 50"/>
                <a:gd name="T36" fmla="*/ 14 w 112"/>
                <a:gd name="T37" fmla="*/ 50 h 50"/>
                <a:gd name="T38" fmla="*/ 28 w 112"/>
                <a:gd name="T39" fmla="*/ 36 h 50"/>
                <a:gd name="T40" fmla="*/ 42 w 112"/>
                <a:gd name="T41" fmla="*/ 50 h 50"/>
                <a:gd name="T42" fmla="*/ 56 w 112"/>
                <a:gd name="T43" fmla="*/ 36 h 50"/>
                <a:gd name="T44" fmla="*/ 70 w 112"/>
                <a:gd name="T45" fmla="*/ 50 h 50"/>
                <a:gd name="T46" fmla="*/ 84 w 112"/>
                <a:gd name="T47" fmla="*/ 36 h 50"/>
                <a:gd name="T48" fmla="*/ 98 w 112"/>
                <a:gd name="T49" fmla="*/ 50 h 50"/>
                <a:gd name="T50" fmla="*/ 108 w 112"/>
                <a:gd name="T51" fmla="*/ 46 h 50"/>
                <a:gd name="T52" fmla="*/ 109 w 112"/>
                <a:gd name="T53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2" h="50">
                  <a:moveTo>
                    <a:pt x="109" y="45"/>
                  </a:moveTo>
                  <a:cubicBezTo>
                    <a:pt x="109" y="45"/>
                    <a:pt x="109" y="45"/>
                    <a:pt x="109" y="45"/>
                  </a:cubicBezTo>
                  <a:cubicBezTo>
                    <a:pt x="111" y="42"/>
                    <a:pt x="112" y="39"/>
                    <a:pt x="112" y="36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1"/>
                    <a:pt x="58" y="1"/>
                    <a:pt x="56" y="1"/>
                  </a:cubicBezTo>
                  <a:cubicBezTo>
                    <a:pt x="54" y="1"/>
                    <a:pt x="52" y="1"/>
                    <a:pt x="51" y="0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1" y="42"/>
                    <a:pt x="3" y="45"/>
                  </a:cubicBezTo>
                  <a:cubicBezTo>
                    <a:pt x="3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7" y="48"/>
                    <a:pt x="10" y="50"/>
                    <a:pt x="14" y="50"/>
                  </a:cubicBezTo>
                  <a:cubicBezTo>
                    <a:pt x="22" y="50"/>
                    <a:pt x="28" y="44"/>
                    <a:pt x="28" y="36"/>
                  </a:cubicBezTo>
                  <a:cubicBezTo>
                    <a:pt x="28" y="44"/>
                    <a:pt x="34" y="50"/>
                    <a:pt x="42" y="50"/>
                  </a:cubicBezTo>
                  <a:cubicBezTo>
                    <a:pt x="50" y="50"/>
                    <a:pt x="56" y="44"/>
                    <a:pt x="56" y="36"/>
                  </a:cubicBezTo>
                  <a:cubicBezTo>
                    <a:pt x="56" y="44"/>
                    <a:pt x="63" y="50"/>
                    <a:pt x="70" y="50"/>
                  </a:cubicBezTo>
                  <a:cubicBezTo>
                    <a:pt x="78" y="50"/>
                    <a:pt x="84" y="44"/>
                    <a:pt x="84" y="36"/>
                  </a:cubicBezTo>
                  <a:cubicBezTo>
                    <a:pt x="84" y="44"/>
                    <a:pt x="91" y="50"/>
                    <a:pt x="98" y="50"/>
                  </a:cubicBezTo>
                  <a:cubicBezTo>
                    <a:pt x="102" y="50"/>
                    <a:pt x="106" y="48"/>
                    <a:pt x="108" y="46"/>
                  </a:cubicBezTo>
                  <a:cubicBezTo>
                    <a:pt x="109" y="46"/>
                    <a:pt x="109" y="45"/>
                    <a:pt x="10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Freeform 331"/>
            <p:cNvSpPr/>
            <p:nvPr/>
          </p:nvSpPr>
          <p:spPr bwMode="auto">
            <a:xfrm>
              <a:off x="15875" y="2806700"/>
              <a:ext cx="473075" cy="57150"/>
            </a:xfrm>
            <a:custGeom>
              <a:avLst/>
              <a:gdLst>
                <a:gd name="T0" fmla="*/ 63 w 126"/>
                <a:gd name="T1" fmla="*/ 15 h 15"/>
                <a:gd name="T2" fmla="*/ 126 w 126"/>
                <a:gd name="T3" fmla="*/ 0 h 15"/>
                <a:gd name="T4" fmla="*/ 116 w 126"/>
                <a:gd name="T5" fmla="*/ 0 h 15"/>
                <a:gd name="T6" fmla="*/ 116 w 126"/>
                <a:gd name="T7" fmla="*/ 0 h 15"/>
                <a:gd name="T8" fmla="*/ 115 w 126"/>
                <a:gd name="T9" fmla="*/ 0 h 15"/>
                <a:gd name="T10" fmla="*/ 11 w 126"/>
                <a:gd name="T11" fmla="*/ 0 h 15"/>
                <a:gd name="T12" fmla="*/ 11 w 126"/>
                <a:gd name="T13" fmla="*/ 0 h 15"/>
                <a:gd name="T14" fmla="*/ 10 w 126"/>
                <a:gd name="T15" fmla="*/ 0 h 15"/>
                <a:gd name="T16" fmla="*/ 0 w 126"/>
                <a:gd name="T17" fmla="*/ 0 h 15"/>
                <a:gd name="T18" fmla="*/ 63 w 126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5">
                  <a:moveTo>
                    <a:pt x="63" y="15"/>
                  </a:moveTo>
                  <a:cubicBezTo>
                    <a:pt x="98" y="15"/>
                    <a:pt x="126" y="8"/>
                    <a:pt x="12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29" y="15"/>
                    <a:pt x="6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Freeform 332"/>
            <p:cNvSpPr/>
            <p:nvPr/>
          </p:nvSpPr>
          <p:spPr bwMode="auto">
            <a:xfrm>
              <a:off x="222250" y="2360613"/>
              <a:ext cx="60325" cy="96838"/>
            </a:xfrm>
            <a:custGeom>
              <a:avLst/>
              <a:gdLst>
                <a:gd name="T0" fmla="*/ 5 w 16"/>
                <a:gd name="T1" fmla="*/ 25 h 26"/>
                <a:gd name="T2" fmla="*/ 8 w 16"/>
                <a:gd name="T3" fmla="*/ 26 h 26"/>
                <a:gd name="T4" fmla="*/ 12 w 16"/>
                <a:gd name="T5" fmla="*/ 25 h 26"/>
                <a:gd name="T6" fmla="*/ 16 w 16"/>
                <a:gd name="T7" fmla="*/ 17 h 26"/>
                <a:gd name="T8" fmla="*/ 8 w 16"/>
                <a:gd name="T9" fmla="*/ 0 h 26"/>
                <a:gd name="T10" fmla="*/ 8 w 16"/>
                <a:gd name="T11" fmla="*/ 0 h 26"/>
                <a:gd name="T12" fmla="*/ 0 w 16"/>
                <a:gd name="T13" fmla="*/ 17 h 26"/>
                <a:gd name="T14" fmla="*/ 5 w 16"/>
                <a:gd name="T1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6">
                  <a:moveTo>
                    <a:pt x="5" y="25"/>
                  </a:moveTo>
                  <a:cubicBezTo>
                    <a:pt x="6" y="25"/>
                    <a:pt x="7" y="26"/>
                    <a:pt x="8" y="26"/>
                  </a:cubicBezTo>
                  <a:cubicBezTo>
                    <a:pt x="10" y="26"/>
                    <a:pt x="11" y="25"/>
                    <a:pt x="12" y="25"/>
                  </a:cubicBezTo>
                  <a:cubicBezTo>
                    <a:pt x="14" y="23"/>
                    <a:pt x="16" y="20"/>
                    <a:pt x="16" y="17"/>
                  </a:cubicBezTo>
                  <a:cubicBezTo>
                    <a:pt x="16" y="14"/>
                    <a:pt x="12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4"/>
                    <a:pt x="0" y="17"/>
                  </a:cubicBezTo>
                  <a:cubicBezTo>
                    <a:pt x="0" y="20"/>
                    <a:pt x="2" y="23"/>
                    <a:pt x="5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Freeform 333"/>
            <p:cNvSpPr/>
            <p:nvPr/>
          </p:nvSpPr>
          <p:spPr bwMode="auto">
            <a:xfrm>
              <a:off x="1314450" y="1609725"/>
              <a:ext cx="323850" cy="322263"/>
            </a:xfrm>
            <a:custGeom>
              <a:avLst/>
              <a:gdLst>
                <a:gd name="T0" fmla="*/ 41 w 86"/>
                <a:gd name="T1" fmla="*/ 86 h 86"/>
                <a:gd name="T2" fmla="*/ 43 w 86"/>
                <a:gd name="T3" fmla="*/ 86 h 86"/>
                <a:gd name="T4" fmla="*/ 86 w 86"/>
                <a:gd name="T5" fmla="*/ 43 h 86"/>
                <a:gd name="T6" fmla="*/ 43 w 86"/>
                <a:gd name="T7" fmla="*/ 0 h 86"/>
                <a:gd name="T8" fmla="*/ 0 w 86"/>
                <a:gd name="T9" fmla="*/ 42 h 86"/>
                <a:gd name="T10" fmla="*/ 24 w 86"/>
                <a:gd name="T11" fmla="*/ 57 h 86"/>
                <a:gd name="T12" fmla="*/ 41 w 86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86">
                  <a:moveTo>
                    <a:pt x="41" y="86"/>
                  </a:moveTo>
                  <a:cubicBezTo>
                    <a:pt x="42" y="86"/>
                    <a:pt x="43" y="86"/>
                    <a:pt x="43" y="86"/>
                  </a:cubicBezTo>
                  <a:cubicBezTo>
                    <a:pt x="67" y="86"/>
                    <a:pt x="86" y="67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ubicBezTo>
                    <a:pt x="20" y="0"/>
                    <a:pt x="1" y="19"/>
                    <a:pt x="0" y="42"/>
                  </a:cubicBezTo>
                  <a:cubicBezTo>
                    <a:pt x="9" y="45"/>
                    <a:pt x="17" y="50"/>
                    <a:pt x="24" y="57"/>
                  </a:cubicBezTo>
                  <a:cubicBezTo>
                    <a:pt x="32" y="65"/>
                    <a:pt x="38" y="75"/>
                    <a:pt x="41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Freeform 334"/>
            <p:cNvSpPr/>
            <p:nvPr/>
          </p:nvSpPr>
          <p:spPr bwMode="auto">
            <a:xfrm>
              <a:off x="1431925" y="1514475"/>
              <a:ext cx="88900" cy="71438"/>
            </a:xfrm>
            <a:custGeom>
              <a:avLst/>
              <a:gdLst>
                <a:gd name="T0" fmla="*/ 56 w 56"/>
                <a:gd name="T1" fmla="*/ 45 h 45"/>
                <a:gd name="T2" fmla="*/ 28 w 56"/>
                <a:gd name="T3" fmla="*/ 0 h 45"/>
                <a:gd name="T4" fmla="*/ 0 w 56"/>
                <a:gd name="T5" fmla="*/ 45 h 45"/>
                <a:gd name="T6" fmla="*/ 56 w 56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5">
                  <a:moveTo>
                    <a:pt x="56" y="45"/>
                  </a:moveTo>
                  <a:lnTo>
                    <a:pt x="28" y="0"/>
                  </a:lnTo>
                  <a:lnTo>
                    <a:pt x="0" y="45"/>
                  </a:lnTo>
                  <a:lnTo>
                    <a:pt x="56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Freeform 335"/>
            <p:cNvSpPr/>
            <p:nvPr/>
          </p:nvSpPr>
          <p:spPr bwMode="auto">
            <a:xfrm>
              <a:off x="1660525" y="1725613"/>
              <a:ext cx="71438" cy="90488"/>
            </a:xfrm>
            <a:custGeom>
              <a:avLst/>
              <a:gdLst>
                <a:gd name="T0" fmla="*/ 0 w 45"/>
                <a:gd name="T1" fmla="*/ 57 h 57"/>
                <a:gd name="T2" fmla="*/ 45 w 45"/>
                <a:gd name="T3" fmla="*/ 28 h 57"/>
                <a:gd name="T4" fmla="*/ 0 w 45"/>
                <a:gd name="T5" fmla="*/ 0 h 57"/>
                <a:gd name="T6" fmla="*/ 0 w 45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7">
                  <a:moveTo>
                    <a:pt x="0" y="57"/>
                  </a:moveTo>
                  <a:lnTo>
                    <a:pt x="45" y="28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Freeform 336"/>
            <p:cNvSpPr/>
            <p:nvPr/>
          </p:nvSpPr>
          <p:spPr bwMode="auto">
            <a:xfrm>
              <a:off x="1250950" y="1725613"/>
              <a:ext cx="44450" cy="33338"/>
            </a:xfrm>
            <a:custGeom>
              <a:avLst/>
              <a:gdLst>
                <a:gd name="T0" fmla="*/ 12 w 12"/>
                <a:gd name="T1" fmla="*/ 0 h 9"/>
                <a:gd name="T2" fmla="*/ 0 w 12"/>
                <a:gd name="T3" fmla="*/ 7 h 9"/>
                <a:gd name="T4" fmla="*/ 12 w 12"/>
                <a:gd name="T5" fmla="*/ 9 h 9"/>
                <a:gd name="T6" fmla="*/ 12 w 12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12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8"/>
                    <a:pt x="8" y="8"/>
                    <a:pt x="12" y="9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Freeform 337"/>
            <p:cNvSpPr/>
            <p:nvPr/>
          </p:nvSpPr>
          <p:spPr bwMode="auto">
            <a:xfrm>
              <a:off x="1573212" y="1590675"/>
              <a:ext cx="82550" cy="82550"/>
            </a:xfrm>
            <a:custGeom>
              <a:avLst/>
              <a:gdLst>
                <a:gd name="T0" fmla="*/ 0 w 52"/>
                <a:gd name="T1" fmla="*/ 12 h 52"/>
                <a:gd name="T2" fmla="*/ 41 w 52"/>
                <a:gd name="T3" fmla="*/ 52 h 52"/>
                <a:gd name="T4" fmla="*/ 52 w 52"/>
                <a:gd name="T5" fmla="*/ 0 h 52"/>
                <a:gd name="T6" fmla="*/ 0 w 52"/>
                <a:gd name="T7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12"/>
                  </a:moveTo>
                  <a:lnTo>
                    <a:pt x="41" y="52"/>
                  </a:lnTo>
                  <a:lnTo>
                    <a:pt x="52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Freeform 338"/>
            <p:cNvSpPr/>
            <p:nvPr/>
          </p:nvSpPr>
          <p:spPr bwMode="auto">
            <a:xfrm>
              <a:off x="1573212" y="1868488"/>
              <a:ext cx="82550" cy="82550"/>
            </a:xfrm>
            <a:custGeom>
              <a:avLst/>
              <a:gdLst>
                <a:gd name="T0" fmla="*/ 41 w 52"/>
                <a:gd name="T1" fmla="*/ 0 h 52"/>
                <a:gd name="T2" fmla="*/ 0 w 52"/>
                <a:gd name="T3" fmla="*/ 40 h 52"/>
                <a:gd name="T4" fmla="*/ 52 w 52"/>
                <a:gd name="T5" fmla="*/ 52 h 52"/>
                <a:gd name="T6" fmla="*/ 41 w 5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41" y="0"/>
                  </a:moveTo>
                  <a:lnTo>
                    <a:pt x="0" y="40"/>
                  </a:lnTo>
                  <a:lnTo>
                    <a:pt x="52" y="52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Freeform 339"/>
            <p:cNvSpPr/>
            <p:nvPr/>
          </p:nvSpPr>
          <p:spPr bwMode="auto">
            <a:xfrm>
              <a:off x="1295400" y="1590675"/>
              <a:ext cx="82550" cy="82550"/>
            </a:xfrm>
            <a:custGeom>
              <a:avLst/>
              <a:gdLst>
                <a:gd name="T0" fmla="*/ 12 w 52"/>
                <a:gd name="T1" fmla="*/ 52 h 52"/>
                <a:gd name="T2" fmla="*/ 52 w 52"/>
                <a:gd name="T3" fmla="*/ 12 h 52"/>
                <a:gd name="T4" fmla="*/ 0 w 52"/>
                <a:gd name="T5" fmla="*/ 0 h 52"/>
                <a:gd name="T6" fmla="*/ 12 w 52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12" y="52"/>
                  </a:moveTo>
                  <a:lnTo>
                    <a:pt x="52" y="12"/>
                  </a:lnTo>
                  <a:lnTo>
                    <a:pt x="0" y="0"/>
                  </a:lnTo>
                  <a:lnTo>
                    <a:pt x="12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Freeform 340"/>
            <p:cNvSpPr/>
            <p:nvPr/>
          </p:nvSpPr>
          <p:spPr bwMode="auto">
            <a:xfrm>
              <a:off x="954087" y="1774825"/>
              <a:ext cx="709613" cy="434975"/>
            </a:xfrm>
            <a:custGeom>
              <a:avLst/>
              <a:gdLst>
                <a:gd name="T0" fmla="*/ 155 w 189"/>
                <a:gd name="T1" fmla="*/ 49 h 116"/>
                <a:gd name="T2" fmla="*/ 150 w 189"/>
                <a:gd name="T3" fmla="*/ 49 h 116"/>
                <a:gd name="T4" fmla="*/ 134 w 189"/>
                <a:gd name="T5" fmla="*/ 57 h 116"/>
                <a:gd name="T6" fmla="*/ 133 w 189"/>
                <a:gd name="T7" fmla="*/ 48 h 116"/>
                <a:gd name="T8" fmla="*/ 131 w 189"/>
                <a:gd name="T9" fmla="*/ 41 h 116"/>
                <a:gd name="T10" fmla="*/ 96 w 189"/>
                <a:gd name="T11" fmla="*/ 4 h 116"/>
                <a:gd name="T12" fmla="*/ 91 w 189"/>
                <a:gd name="T13" fmla="*/ 2 h 116"/>
                <a:gd name="T14" fmla="*/ 76 w 189"/>
                <a:gd name="T15" fmla="*/ 0 h 116"/>
                <a:gd name="T16" fmla="*/ 73 w 189"/>
                <a:gd name="T17" fmla="*/ 0 h 116"/>
                <a:gd name="T18" fmla="*/ 17 w 189"/>
                <a:gd name="T19" fmla="*/ 58 h 116"/>
                <a:gd name="T20" fmla="*/ 20 w 189"/>
                <a:gd name="T21" fmla="*/ 75 h 116"/>
                <a:gd name="T22" fmla="*/ 0 w 189"/>
                <a:gd name="T23" fmla="*/ 95 h 116"/>
                <a:gd name="T24" fmla="*/ 21 w 189"/>
                <a:gd name="T25" fmla="*/ 116 h 116"/>
                <a:gd name="T26" fmla="*/ 76 w 189"/>
                <a:gd name="T27" fmla="*/ 116 h 116"/>
                <a:gd name="T28" fmla="*/ 78 w 189"/>
                <a:gd name="T29" fmla="*/ 116 h 116"/>
                <a:gd name="T30" fmla="*/ 155 w 189"/>
                <a:gd name="T31" fmla="*/ 116 h 116"/>
                <a:gd name="T32" fmla="*/ 189 w 189"/>
                <a:gd name="T33" fmla="*/ 82 h 116"/>
                <a:gd name="T34" fmla="*/ 155 w 189"/>
                <a:gd name="T35" fmla="*/ 4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16">
                  <a:moveTo>
                    <a:pt x="155" y="49"/>
                  </a:moveTo>
                  <a:cubicBezTo>
                    <a:pt x="154" y="49"/>
                    <a:pt x="152" y="49"/>
                    <a:pt x="150" y="49"/>
                  </a:cubicBezTo>
                  <a:cubicBezTo>
                    <a:pt x="144" y="50"/>
                    <a:pt x="138" y="53"/>
                    <a:pt x="134" y="57"/>
                  </a:cubicBezTo>
                  <a:cubicBezTo>
                    <a:pt x="134" y="54"/>
                    <a:pt x="133" y="51"/>
                    <a:pt x="133" y="48"/>
                  </a:cubicBezTo>
                  <a:cubicBezTo>
                    <a:pt x="132" y="45"/>
                    <a:pt x="132" y="43"/>
                    <a:pt x="131" y="41"/>
                  </a:cubicBezTo>
                  <a:cubicBezTo>
                    <a:pt x="126" y="24"/>
                    <a:pt x="113" y="10"/>
                    <a:pt x="96" y="4"/>
                  </a:cubicBezTo>
                  <a:cubicBezTo>
                    <a:pt x="95" y="3"/>
                    <a:pt x="93" y="2"/>
                    <a:pt x="91" y="2"/>
                  </a:cubicBezTo>
                  <a:cubicBezTo>
                    <a:pt x="86" y="1"/>
                    <a:pt x="81" y="0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42" y="1"/>
                    <a:pt x="17" y="27"/>
                    <a:pt x="17" y="58"/>
                  </a:cubicBezTo>
                  <a:cubicBezTo>
                    <a:pt x="17" y="64"/>
                    <a:pt x="18" y="70"/>
                    <a:pt x="20" y="75"/>
                  </a:cubicBezTo>
                  <a:cubicBezTo>
                    <a:pt x="9" y="75"/>
                    <a:pt x="0" y="84"/>
                    <a:pt x="0" y="95"/>
                  </a:cubicBezTo>
                  <a:cubicBezTo>
                    <a:pt x="0" y="107"/>
                    <a:pt x="9" y="116"/>
                    <a:pt x="21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74" y="116"/>
                    <a:pt x="189" y="101"/>
                    <a:pt x="189" y="82"/>
                  </a:cubicBezTo>
                  <a:cubicBezTo>
                    <a:pt x="189" y="64"/>
                    <a:pt x="174" y="49"/>
                    <a:pt x="15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Rectangle 341"/>
            <p:cNvSpPr>
              <a:spLocks noChangeArrowheads="1"/>
            </p:cNvSpPr>
            <p:nvPr/>
          </p:nvSpPr>
          <p:spPr bwMode="auto">
            <a:xfrm>
              <a:off x="673100" y="169863"/>
              <a:ext cx="698500" cy="447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Freeform 342"/>
            <p:cNvSpPr/>
            <p:nvPr/>
          </p:nvSpPr>
          <p:spPr bwMode="auto">
            <a:xfrm>
              <a:off x="728662" y="681038"/>
              <a:ext cx="109538" cy="71438"/>
            </a:xfrm>
            <a:custGeom>
              <a:avLst/>
              <a:gdLst>
                <a:gd name="T0" fmla="*/ 2 w 29"/>
                <a:gd name="T1" fmla="*/ 18 h 19"/>
                <a:gd name="T2" fmla="*/ 3 w 29"/>
                <a:gd name="T3" fmla="*/ 19 h 19"/>
                <a:gd name="T4" fmla="*/ 26 w 29"/>
                <a:gd name="T5" fmla="*/ 19 h 19"/>
                <a:gd name="T6" fmla="*/ 27 w 29"/>
                <a:gd name="T7" fmla="*/ 18 h 19"/>
                <a:gd name="T8" fmla="*/ 29 w 29"/>
                <a:gd name="T9" fmla="*/ 16 h 19"/>
                <a:gd name="T10" fmla="*/ 29 w 29"/>
                <a:gd name="T11" fmla="*/ 14 h 19"/>
                <a:gd name="T12" fmla="*/ 14 w 29"/>
                <a:gd name="T13" fmla="*/ 0 h 19"/>
                <a:gd name="T14" fmla="*/ 0 w 29"/>
                <a:gd name="T15" fmla="*/ 14 h 19"/>
                <a:gd name="T16" fmla="*/ 0 w 29"/>
                <a:gd name="T17" fmla="*/ 16 h 19"/>
                <a:gd name="T18" fmla="*/ 2 w 29"/>
                <a:gd name="T1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9">
                  <a:moveTo>
                    <a:pt x="2" y="18"/>
                  </a:moveTo>
                  <a:cubicBezTo>
                    <a:pt x="2" y="19"/>
                    <a:pt x="2" y="19"/>
                    <a:pt x="3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19"/>
                    <a:pt x="27" y="19"/>
                    <a:pt x="27" y="18"/>
                  </a:cubicBezTo>
                  <a:cubicBezTo>
                    <a:pt x="28" y="18"/>
                    <a:pt x="28" y="17"/>
                    <a:pt x="29" y="16"/>
                  </a:cubicBezTo>
                  <a:cubicBezTo>
                    <a:pt x="29" y="16"/>
                    <a:pt x="29" y="15"/>
                    <a:pt x="29" y="14"/>
                  </a:cubicBezTo>
                  <a:cubicBezTo>
                    <a:pt x="29" y="6"/>
                    <a:pt x="23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Freeform 343"/>
            <p:cNvSpPr/>
            <p:nvPr/>
          </p:nvSpPr>
          <p:spPr bwMode="auto">
            <a:xfrm>
              <a:off x="965200" y="681038"/>
              <a:ext cx="112713" cy="71438"/>
            </a:xfrm>
            <a:custGeom>
              <a:avLst/>
              <a:gdLst>
                <a:gd name="T0" fmla="*/ 2 w 30"/>
                <a:gd name="T1" fmla="*/ 18 h 19"/>
                <a:gd name="T2" fmla="*/ 3 w 30"/>
                <a:gd name="T3" fmla="*/ 19 h 19"/>
                <a:gd name="T4" fmla="*/ 27 w 30"/>
                <a:gd name="T5" fmla="*/ 19 h 19"/>
                <a:gd name="T6" fmla="*/ 27 w 30"/>
                <a:gd name="T7" fmla="*/ 18 h 19"/>
                <a:gd name="T8" fmla="*/ 30 w 30"/>
                <a:gd name="T9" fmla="*/ 16 h 19"/>
                <a:gd name="T10" fmla="*/ 30 w 30"/>
                <a:gd name="T11" fmla="*/ 14 h 19"/>
                <a:gd name="T12" fmla="*/ 15 w 30"/>
                <a:gd name="T13" fmla="*/ 0 h 19"/>
                <a:gd name="T14" fmla="*/ 0 w 30"/>
                <a:gd name="T15" fmla="*/ 14 h 19"/>
                <a:gd name="T16" fmla="*/ 0 w 30"/>
                <a:gd name="T17" fmla="*/ 16 h 19"/>
                <a:gd name="T18" fmla="*/ 2 w 30"/>
                <a:gd name="T1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9">
                  <a:moveTo>
                    <a:pt x="2" y="18"/>
                  </a:moveTo>
                  <a:cubicBezTo>
                    <a:pt x="2" y="19"/>
                    <a:pt x="3" y="19"/>
                    <a:pt x="3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8"/>
                  </a:cubicBezTo>
                  <a:cubicBezTo>
                    <a:pt x="28" y="18"/>
                    <a:pt x="29" y="17"/>
                    <a:pt x="30" y="16"/>
                  </a:cubicBezTo>
                  <a:cubicBezTo>
                    <a:pt x="30" y="16"/>
                    <a:pt x="30" y="15"/>
                    <a:pt x="30" y="14"/>
                  </a:cubicBezTo>
                  <a:cubicBezTo>
                    <a:pt x="30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1" y="17"/>
                    <a:pt x="2" y="18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Freeform 344"/>
            <p:cNvSpPr/>
            <p:nvPr/>
          </p:nvSpPr>
          <p:spPr bwMode="auto">
            <a:xfrm>
              <a:off x="1206500" y="681038"/>
              <a:ext cx="112713" cy="71438"/>
            </a:xfrm>
            <a:custGeom>
              <a:avLst/>
              <a:gdLst>
                <a:gd name="T0" fmla="*/ 2 w 30"/>
                <a:gd name="T1" fmla="*/ 19 h 19"/>
                <a:gd name="T2" fmla="*/ 26 w 30"/>
                <a:gd name="T3" fmla="*/ 19 h 19"/>
                <a:gd name="T4" fmla="*/ 27 w 30"/>
                <a:gd name="T5" fmla="*/ 18 h 19"/>
                <a:gd name="T6" fmla="*/ 30 w 30"/>
                <a:gd name="T7" fmla="*/ 16 h 19"/>
                <a:gd name="T8" fmla="*/ 30 w 30"/>
                <a:gd name="T9" fmla="*/ 14 h 19"/>
                <a:gd name="T10" fmla="*/ 15 w 30"/>
                <a:gd name="T11" fmla="*/ 0 h 19"/>
                <a:gd name="T12" fmla="*/ 0 w 30"/>
                <a:gd name="T13" fmla="*/ 14 h 19"/>
                <a:gd name="T14" fmla="*/ 1 w 30"/>
                <a:gd name="T15" fmla="*/ 17 h 19"/>
                <a:gd name="T16" fmla="*/ 2 w 30"/>
                <a:gd name="T17" fmla="*/ 18 h 19"/>
                <a:gd name="T18" fmla="*/ 2 w 30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9">
                  <a:moveTo>
                    <a:pt x="2" y="19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27" y="19"/>
                    <a:pt x="27" y="18"/>
                  </a:cubicBezTo>
                  <a:cubicBezTo>
                    <a:pt x="28" y="17"/>
                    <a:pt x="29" y="16"/>
                    <a:pt x="30" y="16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2" y="19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Freeform 345"/>
            <p:cNvSpPr/>
            <p:nvPr/>
          </p:nvSpPr>
          <p:spPr bwMode="auto">
            <a:xfrm>
              <a:off x="669925" y="749300"/>
              <a:ext cx="228600" cy="74613"/>
            </a:xfrm>
            <a:custGeom>
              <a:avLst/>
              <a:gdLst>
                <a:gd name="T0" fmla="*/ 9 w 61"/>
                <a:gd name="T1" fmla="*/ 0 h 20"/>
                <a:gd name="T2" fmla="*/ 4 w 61"/>
                <a:gd name="T3" fmla="*/ 2 h 20"/>
                <a:gd name="T4" fmla="*/ 3 w 61"/>
                <a:gd name="T5" fmla="*/ 13 h 20"/>
                <a:gd name="T6" fmla="*/ 19 w 61"/>
                <a:gd name="T7" fmla="*/ 20 h 20"/>
                <a:gd name="T8" fmla="*/ 42 w 61"/>
                <a:gd name="T9" fmla="*/ 20 h 20"/>
                <a:gd name="T10" fmla="*/ 58 w 61"/>
                <a:gd name="T11" fmla="*/ 13 h 20"/>
                <a:gd name="T12" fmla="*/ 57 w 61"/>
                <a:gd name="T13" fmla="*/ 2 h 20"/>
                <a:gd name="T14" fmla="*/ 52 w 61"/>
                <a:gd name="T15" fmla="*/ 0 h 20"/>
                <a:gd name="T16" fmla="*/ 46 w 61"/>
                <a:gd name="T17" fmla="*/ 3 h 20"/>
                <a:gd name="T18" fmla="*/ 43 w 61"/>
                <a:gd name="T19" fmla="*/ 5 h 20"/>
                <a:gd name="T20" fmla="*/ 42 w 61"/>
                <a:gd name="T21" fmla="*/ 5 h 20"/>
                <a:gd name="T22" fmla="*/ 19 w 61"/>
                <a:gd name="T23" fmla="*/ 5 h 20"/>
                <a:gd name="T24" fmla="*/ 18 w 61"/>
                <a:gd name="T25" fmla="*/ 5 h 20"/>
                <a:gd name="T26" fmla="*/ 15 w 61"/>
                <a:gd name="T27" fmla="*/ 3 h 20"/>
                <a:gd name="T28" fmla="*/ 9 w 61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20">
                  <a:moveTo>
                    <a:pt x="9" y="0"/>
                  </a:moveTo>
                  <a:cubicBezTo>
                    <a:pt x="7" y="0"/>
                    <a:pt x="5" y="1"/>
                    <a:pt x="4" y="2"/>
                  </a:cubicBezTo>
                  <a:cubicBezTo>
                    <a:pt x="1" y="5"/>
                    <a:pt x="0" y="10"/>
                    <a:pt x="3" y="13"/>
                  </a:cubicBezTo>
                  <a:cubicBezTo>
                    <a:pt x="7" y="18"/>
                    <a:pt x="13" y="20"/>
                    <a:pt x="19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8" y="20"/>
                    <a:pt x="54" y="18"/>
                    <a:pt x="58" y="13"/>
                  </a:cubicBezTo>
                  <a:cubicBezTo>
                    <a:pt x="61" y="10"/>
                    <a:pt x="60" y="5"/>
                    <a:pt x="57" y="2"/>
                  </a:cubicBezTo>
                  <a:cubicBezTo>
                    <a:pt x="56" y="1"/>
                    <a:pt x="54" y="0"/>
                    <a:pt x="52" y="0"/>
                  </a:cubicBezTo>
                  <a:cubicBezTo>
                    <a:pt x="50" y="0"/>
                    <a:pt x="48" y="1"/>
                    <a:pt x="46" y="3"/>
                  </a:cubicBezTo>
                  <a:cubicBezTo>
                    <a:pt x="45" y="4"/>
                    <a:pt x="44" y="5"/>
                    <a:pt x="43" y="5"/>
                  </a:cubicBezTo>
                  <a:cubicBezTo>
                    <a:pt x="43" y="5"/>
                    <a:pt x="42" y="5"/>
                    <a:pt x="42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6" y="4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Freeform 346"/>
            <p:cNvSpPr/>
            <p:nvPr/>
          </p:nvSpPr>
          <p:spPr bwMode="auto">
            <a:xfrm>
              <a:off x="909637" y="749300"/>
              <a:ext cx="225425" cy="74613"/>
            </a:xfrm>
            <a:custGeom>
              <a:avLst/>
              <a:gdLst>
                <a:gd name="T0" fmla="*/ 14 w 60"/>
                <a:gd name="T1" fmla="*/ 2 h 20"/>
                <a:gd name="T2" fmla="*/ 13 w 60"/>
                <a:gd name="T3" fmla="*/ 2 h 20"/>
                <a:gd name="T4" fmla="*/ 13 w 60"/>
                <a:gd name="T5" fmla="*/ 2 h 20"/>
                <a:gd name="T6" fmla="*/ 13 w 60"/>
                <a:gd name="T7" fmla="*/ 2 h 20"/>
                <a:gd name="T8" fmla="*/ 12 w 60"/>
                <a:gd name="T9" fmla="*/ 1 h 20"/>
                <a:gd name="T10" fmla="*/ 12 w 60"/>
                <a:gd name="T11" fmla="*/ 1 h 20"/>
                <a:gd name="T12" fmla="*/ 12 w 60"/>
                <a:gd name="T13" fmla="*/ 1 h 20"/>
                <a:gd name="T14" fmla="*/ 11 w 60"/>
                <a:gd name="T15" fmla="*/ 1 h 20"/>
                <a:gd name="T16" fmla="*/ 11 w 60"/>
                <a:gd name="T17" fmla="*/ 1 h 20"/>
                <a:gd name="T18" fmla="*/ 10 w 60"/>
                <a:gd name="T19" fmla="*/ 1 h 20"/>
                <a:gd name="T20" fmla="*/ 10 w 60"/>
                <a:gd name="T21" fmla="*/ 0 h 20"/>
                <a:gd name="T22" fmla="*/ 10 w 60"/>
                <a:gd name="T23" fmla="*/ 0 h 20"/>
                <a:gd name="T24" fmla="*/ 9 w 60"/>
                <a:gd name="T25" fmla="*/ 0 h 20"/>
                <a:gd name="T26" fmla="*/ 9 w 60"/>
                <a:gd name="T27" fmla="*/ 0 h 20"/>
                <a:gd name="T28" fmla="*/ 8 w 60"/>
                <a:gd name="T29" fmla="*/ 0 h 20"/>
                <a:gd name="T30" fmla="*/ 8 w 60"/>
                <a:gd name="T31" fmla="*/ 0 h 20"/>
                <a:gd name="T32" fmla="*/ 8 w 60"/>
                <a:gd name="T33" fmla="*/ 0 h 20"/>
                <a:gd name="T34" fmla="*/ 7 w 60"/>
                <a:gd name="T35" fmla="*/ 0 h 20"/>
                <a:gd name="T36" fmla="*/ 7 w 60"/>
                <a:gd name="T37" fmla="*/ 0 h 20"/>
                <a:gd name="T38" fmla="*/ 6 w 60"/>
                <a:gd name="T39" fmla="*/ 1 h 20"/>
                <a:gd name="T40" fmla="*/ 6 w 60"/>
                <a:gd name="T41" fmla="*/ 1 h 20"/>
                <a:gd name="T42" fmla="*/ 4 w 60"/>
                <a:gd name="T43" fmla="*/ 1 h 20"/>
                <a:gd name="T44" fmla="*/ 4 w 60"/>
                <a:gd name="T45" fmla="*/ 1 h 20"/>
                <a:gd name="T46" fmla="*/ 3 w 60"/>
                <a:gd name="T47" fmla="*/ 2 h 20"/>
                <a:gd name="T48" fmla="*/ 2 w 60"/>
                <a:gd name="T49" fmla="*/ 13 h 20"/>
                <a:gd name="T50" fmla="*/ 18 w 60"/>
                <a:gd name="T51" fmla="*/ 20 h 20"/>
                <a:gd name="T52" fmla="*/ 42 w 60"/>
                <a:gd name="T53" fmla="*/ 20 h 20"/>
                <a:gd name="T54" fmla="*/ 57 w 60"/>
                <a:gd name="T55" fmla="*/ 13 h 20"/>
                <a:gd name="T56" fmla="*/ 56 w 60"/>
                <a:gd name="T57" fmla="*/ 2 h 20"/>
                <a:gd name="T58" fmla="*/ 55 w 60"/>
                <a:gd name="T59" fmla="*/ 1 h 20"/>
                <a:gd name="T60" fmla="*/ 55 w 60"/>
                <a:gd name="T61" fmla="*/ 1 h 20"/>
                <a:gd name="T62" fmla="*/ 54 w 60"/>
                <a:gd name="T63" fmla="*/ 1 h 20"/>
                <a:gd name="T64" fmla="*/ 54 w 60"/>
                <a:gd name="T65" fmla="*/ 1 h 20"/>
                <a:gd name="T66" fmla="*/ 53 w 60"/>
                <a:gd name="T67" fmla="*/ 0 h 20"/>
                <a:gd name="T68" fmla="*/ 53 w 60"/>
                <a:gd name="T69" fmla="*/ 0 h 20"/>
                <a:gd name="T70" fmla="*/ 51 w 60"/>
                <a:gd name="T71" fmla="*/ 0 h 20"/>
                <a:gd name="T72" fmla="*/ 51 w 60"/>
                <a:gd name="T73" fmla="*/ 0 h 20"/>
                <a:gd name="T74" fmla="*/ 51 w 60"/>
                <a:gd name="T75" fmla="*/ 0 h 20"/>
                <a:gd name="T76" fmla="*/ 51 w 60"/>
                <a:gd name="T77" fmla="*/ 0 h 20"/>
                <a:gd name="T78" fmla="*/ 50 w 60"/>
                <a:gd name="T79" fmla="*/ 0 h 20"/>
                <a:gd name="T80" fmla="*/ 50 w 60"/>
                <a:gd name="T81" fmla="*/ 0 h 20"/>
                <a:gd name="T82" fmla="*/ 50 w 60"/>
                <a:gd name="T83" fmla="*/ 0 h 20"/>
                <a:gd name="T84" fmla="*/ 49 w 60"/>
                <a:gd name="T85" fmla="*/ 1 h 20"/>
                <a:gd name="T86" fmla="*/ 49 w 60"/>
                <a:gd name="T87" fmla="*/ 1 h 20"/>
                <a:gd name="T88" fmla="*/ 48 w 60"/>
                <a:gd name="T89" fmla="*/ 1 h 20"/>
                <a:gd name="T90" fmla="*/ 48 w 60"/>
                <a:gd name="T91" fmla="*/ 1 h 20"/>
                <a:gd name="T92" fmla="*/ 48 w 60"/>
                <a:gd name="T93" fmla="*/ 1 h 20"/>
                <a:gd name="T94" fmla="*/ 47 w 60"/>
                <a:gd name="T95" fmla="*/ 1 h 20"/>
                <a:gd name="T96" fmla="*/ 47 w 60"/>
                <a:gd name="T97" fmla="*/ 2 h 20"/>
                <a:gd name="T98" fmla="*/ 47 w 60"/>
                <a:gd name="T99" fmla="*/ 2 h 20"/>
                <a:gd name="T100" fmla="*/ 46 w 60"/>
                <a:gd name="T101" fmla="*/ 2 h 20"/>
                <a:gd name="T102" fmla="*/ 46 w 60"/>
                <a:gd name="T103" fmla="*/ 2 h 20"/>
                <a:gd name="T104" fmla="*/ 46 w 60"/>
                <a:gd name="T105" fmla="*/ 3 h 20"/>
                <a:gd name="T106" fmla="*/ 42 w 60"/>
                <a:gd name="T107" fmla="*/ 5 h 20"/>
                <a:gd name="T108" fmla="*/ 42 w 60"/>
                <a:gd name="T109" fmla="*/ 5 h 20"/>
                <a:gd name="T110" fmla="*/ 18 w 60"/>
                <a:gd name="T111" fmla="*/ 5 h 20"/>
                <a:gd name="T112" fmla="*/ 18 w 60"/>
                <a:gd name="T113" fmla="*/ 5 h 20"/>
                <a:gd name="T114" fmla="*/ 14 w 60"/>
                <a:gd name="T115" fmla="*/ 3 h 20"/>
                <a:gd name="T116" fmla="*/ 14 w 60"/>
                <a:gd name="T1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" h="20">
                  <a:moveTo>
                    <a:pt x="14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0" y="5"/>
                    <a:pt x="0" y="10"/>
                    <a:pt x="2" y="13"/>
                  </a:cubicBezTo>
                  <a:cubicBezTo>
                    <a:pt x="6" y="18"/>
                    <a:pt x="12" y="20"/>
                    <a:pt x="18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8" y="20"/>
                    <a:pt x="53" y="18"/>
                    <a:pt x="57" y="13"/>
                  </a:cubicBezTo>
                  <a:cubicBezTo>
                    <a:pt x="60" y="10"/>
                    <a:pt x="60" y="5"/>
                    <a:pt x="56" y="2"/>
                  </a:cubicBezTo>
                  <a:cubicBezTo>
                    <a:pt x="56" y="2"/>
                    <a:pt x="56" y="2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4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6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4"/>
                    <a:pt x="43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4" y="3"/>
                    <a:pt x="14" y="3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Freeform 347"/>
            <p:cNvSpPr/>
            <p:nvPr/>
          </p:nvSpPr>
          <p:spPr bwMode="auto">
            <a:xfrm>
              <a:off x="1146175" y="749300"/>
              <a:ext cx="225425" cy="74613"/>
            </a:xfrm>
            <a:custGeom>
              <a:avLst/>
              <a:gdLst>
                <a:gd name="T0" fmla="*/ 14 w 60"/>
                <a:gd name="T1" fmla="*/ 3 h 20"/>
                <a:gd name="T2" fmla="*/ 9 w 60"/>
                <a:gd name="T3" fmla="*/ 0 h 20"/>
                <a:gd name="T4" fmla="*/ 4 w 60"/>
                <a:gd name="T5" fmla="*/ 2 h 20"/>
                <a:gd name="T6" fmla="*/ 3 w 60"/>
                <a:gd name="T7" fmla="*/ 13 h 20"/>
                <a:gd name="T8" fmla="*/ 18 w 60"/>
                <a:gd name="T9" fmla="*/ 20 h 20"/>
                <a:gd name="T10" fmla="*/ 42 w 60"/>
                <a:gd name="T11" fmla="*/ 20 h 20"/>
                <a:gd name="T12" fmla="*/ 58 w 60"/>
                <a:gd name="T13" fmla="*/ 13 h 20"/>
                <a:gd name="T14" fmla="*/ 57 w 60"/>
                <a:gd name="T15" fmla="*/ 2 h 20"/>
                <a:gd name="T16" fmla="*/ 52 w 60"/>
                <a:gd name="T17" fmla="*/ 0 h 20"/>
                <a:gd name="T18" fmla="*/ 46 w 60"/>
                <a:gd name="T19" fmla="*/ 3 h 20"/>
                <a:gd name="T20" fmla="*/ 44 w 60"/>
                <a:gd name="T21" fmla="*/ 5 h 20"/>
                <a:gd name="T22" fmla="*/ 42 w 60"/>
                <a:gd name="T23" fmla="*/ 5 h 20"/>
                <a:gd name="T24" fmla="*/ 19 w 60"/>
                <a:gd name="T25" fmla="*/ 5 h 20"/>
                <a:gd name="T26" fmla="*/ 18 w 60"/>
                <a:gd name="T27" fmla="*/ 5 h 20"/>
                <a:gd name="T28" fmla="*/ 14 w 60"/>
                <a:gd name="T2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20">
                  <a:moveTo>
                    <a:pt x="14" y="3"/>
                  </a:moveTo>
                  <a:cubicBezTo>
                    <a:pt x="13" y="1"/>
                    <a:pt x="11" y="0"/>
                    <a:pt x="9" y="0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0" y="5"/>
                    <a:pt x="0" y="10"/>
                    <a:pt x="3" y="13"/>
                  </a:cubicBezTo>
                  <a:cubicBezTo>
                    <a:pt x="7" y="18"/>
                    <a:pt x="12" y="20"/>
                    <a:pt x="18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8" y="20"/>
                    <a:pt x="54" y="18"/>
                    <a:pt x="58" y="13"/>
                  </a:cubicBezTo>
                  <a:cubicBezTo>
                    <a:pt x="60" y="10"/>
                    <a:pt x="60" y="5"/>
                    <a:pt x="57" y="2"/>
                  </a:cubicBezTo>
                  <a:cubicBezTo>
                    <a:pt x="55" y="1"/>
                    <a:pt x="54" y="0"/>
                    <a:pt x="52" y="0"/>
                  </a:cubicBezTo>
                  <a:cubicBezTo>
                    <a:pt x="50" y="0"/>
                    <a:pt x="47" y="1"/>
                    <a:pt x="46" y="3"/>
                  </a:cubicBezTo>
                  <a:cubicBezTo>
                    <a:pt x="45" y="4"/>
                    <a:pt x="44" y="4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5" y="4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Freeform 348"/>
            <p:cNvSpPr/>
            <p:nvPr/>
          </p:nvSpPr>
          <p:spPr bwMode="auto">
            <a:xfrm>
              <a:off x="7935912" y="3009900"/>
              <a:ext cx="484188" cy="398463"/>
            </a:xfrm>
            <a:custGeom>
              <a:avLst/>
              <a:gdLst>
                <a:gd name="T0" fmla="*/ 250 w 305"/>
                <a:gd name="T1" fmla="*/ 0 h 251"/>
                <a:gd name="T2" fmla="*/ 108 w 305"/>
                <a:gd name="T3" fmla="*/ 140 h 251"/>
                <a:gd name="T4" fmla="*/ 54 w 305"/>
                <a:gd name="T5" fmla="*/ 88 h 251"/>
                <a:gd name="T6" fmla="*/ 0 w 305"/>
                <a:gd name="T7" fmla="*/ 142 h 251"/>
                <a:gd name="T8" fmla="*/ 54 w 305"/>
                <a:gd name="T9" fmla="*/ 196 h 251"/>
                <a:gd name="T10" fmla="*/ 108 w 305"/>
                <a:gd name="T11" fmla="*/ 251 h 251"/>
                <a:gd name="T12" fmla="*/ 163 w 305"/>
                <a:gd name="T13" fmla="*/ 196 h 251"/>
                <a:gd name="T14" fmla="*/ 305 w 305"/>
                <a:gd name="T15" fmla="*/ 55 h 251"/>
                <a:gd name="T16" fmla="*/ 250 w 305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" h="251">
                  <a:moveTo>
                    <a:pt x="250" y="0"/>
                  </a:moveTo>
                  <a:lnTo>
                    <a:pt x="108" y="140"/>
                  </a:lnTo>
                  <a:lnTo>
                    <a:pt x="54" y="88"/>
                  </a:lnTo>
                  <a:lnTo>
                    <a:pt x="0" y="142"/>
                  </a:lnTo>
                  <a:lnTo>
                    <a:pt x="54" y="196"/>
                  </a:lnTo>
                  <a:lnTo>
                    <a:pt x="108" y="251"/>
                  </a:lnTo>
                  <a:lnTo>
                    <a:pt x="163" y="196"/>
                  </a:lnTo>
                  <a:lnTo>
                    <a:pt x="305" y="55"/>
                  </a:lnTo>
                  <a:lnTo>
                    <a:pt x="2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Freeform 349"/>
            <p:cNvSpPr>
              <a:spLocks noEditPoints="1"/>
            </p:cNvSpPr>
            <p:nvPr/>
          </p:nvSpPr>
          <p:spPr bwMode="auto">
            <a:xfrm>
              <a:off x="11031537" y="1439863"/>
              <a:ext cx="461963" cy="461963"/>
            </a:xfrm>
            <a:custGeom>
              <a:avLst/>
              <a:gdLst>
                <a:gd name="T0" fmla="*/ 62 w 123"/>
                <a:gd name="T1" fmla="*/ 123 h 123"/>
                <a:gd name="T2" fmla="*/ 71 w 123"/>
                <a:gd name="T3" fmla="*/ 123 h 123"/>
                <a:gd name="T4" fmla="*/ 71 w 123"/>
                <a:gd name="T5" fmla="*/ 114 h 123"/>
                <a:gd name="T6" fmla="*/ 92 w 123"/>
                <a:gd name="T7" fmla="*/ 106 h 123"/>
                <a:gd name="T8" fmla="*/ 98 w 123"/>
                <a:gd name="T9" fmla="*/ 112 h 123"/>
                <a:gd name="T10" fmla="*/ 112 w 123"/>
                <a:gd name="T11" fmla="*/ 98 h 123"/>
                <a:gd name="T12" fmla="*/ 106 w 123"/>
                <a:gd name="T13" fmla="*/ 92 h 123"/>
                <a:gd name="T14" fmla="*/ 114 w 123"/>
                <a:gd name="T15" fmla="*/ 71 h 123"/>
                <a:gd name="T16" fmla="*/ 123 w 123"/>
                <a:gd name="T17" fmla="*/ 71 h 123"/>
                <a:gd name="T18" fmla="*/ 123 w 123"/>
                <a:gd name="T19" fmla="*/ 52 h 123"/>
                <a:gd name="T20" fmla="*/ 114 w 123"/>
                <a:gd name="T21" fmla="*/ 52 h 123"/>
                <a:gd name="T22" fmla="*/ 106 w 123"/>
                <a:gd name="T23" fmla="*/ 31 h 123"/>
                <a:gd name="T24" fmla="*/ 112 w 123"/>
                <a:gd name="T25" fmla="*/ 25 h 123"/>
                <a:gd name="T26" fmla="*/ 98 w 123"/>
                <a:gd name="T27" fmla="*/ 11 h 123"/>
                <a:gd name="T28" fmla="*/ 92 w 123"/>
                <a:gd name="T29" fmla="*/ 18 h 123"/>
                <a:gd name="T30" fmla="*/ 71 w 123"/>
                <a:gd name="T31" fmla="*/ 9 h 123"/>
                <a:gd name="T32" fmla="*/ 71 w 123"/>
                <a:gd name="T33" fmla="*/ 0 h 123"/>
                <a:gd name="T34" fmla="*/ 62 w 123"/>
                <a:gd name="T35" fmla="*/ 0 h 123"/>
                <a:gd name="T36" fmla="*/ 62 w 123"/>
                <a:gd name="T37" fmla="*/ 22 h 123"/>
                <a:gd name="T38" fmla="*/ 62 w 123"/>
                <a:gd name="T39" fmla="*/ 22 h 123"/>
                <a:gd name="T40" fmla="*/ 101 w 123"/>
                <a:gd name="T41" fmla="*/ 62 h 123"/>
                <a:gd name="T42" fmla="*/ 62 w 123"/>
                <a:gd name="T43" fmla="*/ 101 h 123"/>
                <a:gd name="T44" fmla="*/ 62 w 123"/>
                <a:gd name="T45" fmla="*/ 123 h 123"/>
                <a:gd name="T46" fmla="*/ 18 w 123"/>
                <a:gd name="T47" fmla="*/ 92 h 123"/>
                <a:gd name="T48" fmla="*/ 11 w 123"/>
                <a:gd name="T49" fmla="*/ 98 h 123"/>
                <a:gd name="T50" fmla="*/ 25 w 123"/>
                <a:gd name="T51" fmla="*/ 112 h 123"/>
                <a:gd name="T52" fmla="*/ 31 w 123"/>
                <a:gd name="T53" fmla="*/ 106 h 123"/>
                <a:gd name="T54" fmla="*/ 52 w 123"/>
                <a:gd name="T55" fmla="*/ 114 h 123"/>
                <a:gd name="T56" fmla="*/ 52 w 123"/>
                <a:gd name="T57" fmla="*/ 123 h 123"/>
                <a:gd name="T58" fmla="*/ 62 w 123"/>
                <a:gd name="T59" fmla="*/ 123 h 123"/>
                <a:gd name="T60" fmla="*/ 62 w 123"/>
                <a:gd name="T61" fmla="*/ 101 h 123"/>
                <a:gd name="T62" fmla="*/ 22 w 123"/>
                <a:gd name="T63" fmla="*/ 62 h 123"/>
                <a:gd name="T64" fmla="*/ 62 w 123"/>
                <a:gd name="T65" fmla="*/ 22 h 123"/>
                <a:gd name="T66" fmla="*/ 62 w 123"/>
                <a:gd name="T67" fmla="*/ 0 h 123"/>
                <a:gd name="T68" fmla="*/ 52 w 123"/>
                <a:gd name="T69" fmla="*/ 0 h 123"/>
                <a:gd name="T70" fmla="*/ 52 w 123"/>
                <a:gd name="T71" fmla="*/ 9 h 123"/>
                <a:gd name="T72" fmla="*/ 31 w 123"/>
                <a:gd name="T73" fmla="*/ 18 h 123"/>
                <a:gd name="T74" fmla="*/ 25 w 123"/>
                <a:gd name="T75" fmla="*/ 11 h 123"/>
                <a:gd name="T76" fmla="*/ 11 w 123"/>
                <a:gd name="T77" fmla="*/ 25 h 123"/>
                <a:gd name="T78" fmla="*/ 18 w 123"/>
                <a:gd name="T79" fmla="*/ 31 h 123"/>
                <a:gd name="T80" fmla="*/ 9 w 123"/>
                <a:gd name="T81" fmla="*/ 52 h 123"/>
                <a:gd name="T82" fmla="*/ 0 w 123"/>
                <a:gd name="T83" fmla="*/ 52 h 123"/>
                <a:gd name="T84" fmla="*/ 0 w 123"/>
                <a:gd name="T85" fmla="*/ 71 h 123"/>
                <a:gd name="T86" fmla="*/ 9 w 123"/>
                <a:gd name="T87" fmla="*/ 71 h 123"/>
                <a:gd name="T88" fmla="*/ 18 w 123"/>
                <a:gd name="T89" fmla="*/ 92 h 123"/>
                <a:gd name="T90" fmla="*/ 62 w 123"/>
                <a:gd name="T91" fmla="*/ 22 h 123"/>
                <a:gd name="T92" fmla="*/ 62 w 123"/>
                <a:gd name="T93" fmla="*/ 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71" y="123"/>
                    <a:pt x="71" y="123"/>
                    <a:pt x="71" y="123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9" y="113"/>
                    <a:pt x="86" y="110"/>
                    <a:pt x="92" y="106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112" y="98"/>
                    <a:pt x="112" y="98"/>
                    <a:pt x="112" y="98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10" y="86"/>
                    <a:pt x="113" y="79"/>
                    <a:pt x="114" y="71"/>
                  </a:cubicBezTo>
                  <a:cubicBezTo>
                    <a:pt x="123" y="71"/>
                    <a:pt x="123" y="71"/>
                    <a:pt x="123" y="7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3" y="44"/>
                    <a:pt x="110" y="37"/>
                    <a:pt x="106" y="31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86" y="13"/>
                    <a:pt x="79" y="11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83" y="22"/>
                    <a:pt x="101" y="40"/>
                    <a:pt x="101" y="62"/>
                  </a:cubicBezTo>
                  <a:cubicBezTo>
                    <a:pt x="101" y="83"/>
                    <a:pt x="83" y="101"/>
                    <a:pt x="62" y="101"/>
                  </a:cubicBezTo>
                  <a:lnTo>
                    <a:pt x="62" y="123"/>
                  </a:lnTo>
                  <a:close/>
                  <a:moveTo>
                    <a:pt x="18" y="92"/>
                  </a:moveTo>
                  <a:cubicBezTo>
                    <a:pt x="11" y="98"/>
                    <a:pt x="11" y="98"/>
                    <a:pt x="11" y="98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7" y="110"/>
                    <a:pt x="44" y="113"/>
                    <a:pt x="52" y="114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40" y="101"/>
                    <a:pt x="22" y="83"/>
                    <a:pt x="22" y="62"/>
                  </a:cubicBezTo>
                  <a:cubicBezTo>
                    <a:pt x="22" y="40"/>
                    <a:pt x="40" y="22"/>
                    <a:pt x="62" y="2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44" y="11"/>
                    <a:pt x="37" y="13"/>
                    <a:pt x="31" y="18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3" y="37"/>
                    <a:pt x="10" y="44"/>
                    <a:pt x="9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0" y="79"/>
                    <a:pt x="13" y="86"/>
                    <a:pt x="18" y="92"/>
                  </a:cubicBezTo>
                  <a:close/>
                  <a:moveTo>
                    <a:pt x="62" y="22"/>
                  </a:moveTo>
                  <a:cubicBezTo>
                    <a:pt x="62" y="22"/>
                    <a:pt x="62" y="22"/>
                    <a:pt x="62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" name="Freeform 350"/>
            <p:cNvSpPr>
              <a:spLocks noEditPoints="1"/>
            </p:cNvSpPr>
            <p:nvPr/>
          </p:nvSpPr>
          <p:spPr bwMode="auto">
            <a:xfrm>
              <a:off x="11425239" y="1195680"/>
              <a:ext cx="311150" cy="314325"/>
            </a:xfrm>
            <a:custGeom>
              <a:avLst/>
              <a:gdLst>
                <a:gd name="T0" fmla="*/ 77 w 83"/>
                <a:gd name="T1" fmla="*/ 35 h 84"/>
                <a:gd name="T2" fmla="*/ 83 w 83"/>
                <a:gd name="T3" fmla="*/ 33 h 84"/>
                <a:gd name="T4" fmla="*/ 77 w 83"/>
                <a:gd name="T5" fmla="*/ 18 h 84"/>
                <a:gd name="T6" fmla="*/ 71 w 83"/>
                <a:gd name="T7" fmla="*/ 21 h 84"/>
                <a:gd name="T8" fmla="*/ 62 w 83"/>
                <a:gd name="T9" fmla="*/ 12 h 84"/>
                <a:gd name="T10" fmla="*/ 64 w 83"/>
                <a:gd name="T11" fmla="*/ 6 h 84"/>
                <a:gd name="T12" fmla="*/ 50 w 83"/>
                <a:gd name="T13" fmla="*/ 0 h 84"/>
                <a:gd name="T14" fmla="*/ 47 w 83"/>
                <a:gd name="T15" fmla="*/ 6 h 84"/>
                <a:gd name="T16" fmla="*/ 41 w 83"/>
                <a:gd name="T17" fmla="*/ 5 h 84"/>
                <a:gd name="T18" fmla="*/ 41 w 83"/>
                <a:gd name="T19" fmla="*/ 17 h 84"/>
                <a:gd name="T20" fmla="*/ 64 w 83"/>
                <a:gd name="T21" fmla="*/ 32 h 84"/>
                <a:gd name="T22" fmla="*/ 51 w 83"/>
                <a:gd name="T23" fmla="*/ 64 h 84"/>
                <a:gd name="T24" fmla="*/ 51 w 83"/>
                <a:gd name="T25" fmla="*/ 64 h 84"/>
                <a:gd name="T26" fmla="*/ 41 w 83"/>
                <a:gd name="T27" fmla="*/ 66 h 84"/>
                <a:gd name="T28" fmla="*/ 41 w 83"/>
                <a:gd name="T29" fmla="*/ 66 h 84"/>
                <a:gd name="T30" fmla="*/ 41 w 83"/>
                <a:gd name="T31" fmla="*/ 78 h 84"/>
                <a:gd name="T32" fmla="*/ 48 w 83"/>
                <a:gd name="T33" fmla="*/ 78 h 84"/>
                <a:gd name="T34" fmla="*/ 51 w 83"/>
                <a:gd name="T35" fmla="*/ 84 h 84"/>
                <a:gd name="T36" fmla="*/ 65 w 83"/>
                <a:gd name="T37" fmla="*/ 77 h 84"/>
                <a:gd name="T38" fmla="*/ 63 w 83"/>
                <a:gd name="T39" fmla="*/ 72 h 84"/>
                <a:gd name="T40" fmla="*/ 72 w 83"/>
                <a:gd name="T41" fmla="*/ 62 h 84"/>
                <a:gd name="T42" fmla="*/ 77 w 83"/>
                <a:gd name="T43" fmla="*/ 65 h 84"/>
                <a:gd name="T44" fmla="*/ 83 w 83"/>
                <a:gd name="T45" fmla="*/ 50 h 84"/>
                <a:gd name="T46" fmla="*/ 77 w 83"/>
                <a:gd name="T47" fmla="*/ 48 h 84"/>
                <a:gd name="T48" fmla="*/ 77 w 83"/>
                <a:gd name="T49" fmla="*/ 35 h 84"/>
                <a:gd name="T50" fmla="*/ 41 w 83"/>
                <a:gd name="T51" fmla="*/ 5 h 84"/>
                <a:gd name="T52" fmla="*/ 35 w 83"/>
                <a:gd name="T53" fmla="*/ 6 h 84"/>
                <a:gd name="T54" fmla="*/ 32 w 83"/>
                <a:gd name="T55" fmla="*/ 0 h 84"/>
                <a:gd name="T56" fmla="*/ 18 w 83"/>
                <a:gd name="T57" fmla="*/ 6 h 84"/>
                <a:gd name="T58" fmla="*/ 20 w 83"/>
                <a:gd name="T59" fmla="*/ 12 h 84"/>
                <a:gd name="T60" fmla="*/ 11 w 83"/>
                <a:gd name="T61" fmla="*/ 21 h 84"/>
                <a:gd name="T62" fmla="*/ 5 w 83"/>
                <a:gd name="T63" fmla="*/ 19 h 84"/>
                <a:gd name="T64" fmla="*/ 0 w 83"/>
                <a:gd name="T65" fmla="*/ 34 h 84"/>
                <a:gd name="T66" fmla="*/ 5 w 83"/>
                <a:gd name="T67" fmla="*/ 36 h 84"/>
                <a:gd name="T68" fmla="*/ 6 w 83"/>
                <a:gd name="T69" fmla="*/ 49 h 84"/>
                <a:gd name="T70" fmla="*/ 0 w 83"/>
                <a:gd name="T71" fmla="*/ 51 h 84"/>
                <a:gd name="T72" fmla="*/ 6 w 83"/>
                <a:gd name="T73" fmla="*/ 66 h 84"/>
                <a:gd name="T74" fmla="*/ 12 w 83"/>
                <a:gd name="T75" fmla="*/ 63 h 84"/>
                <a:gd name="T76" fmla="*/ 21 w 83"/>
                <a:gd name="T77" fmla="*/ 72 h 84"/>
                <a:gd name="T78" fmla="*/ 19 w 83"/>
                <a:gd name="T79" fmla="*/ 78 h 84"/>
                <a:gd name="T80" fmla="*/ 33 w 83"/>
                <a:gd name="T81" fmla="*/ 84 h 84"/>
                <a:gd name="T82" fmla="*/ 35 w 83"/>
                <a:gd name="T83" fmla="*/ 78 h 84"/>
                <a:gd name="T84" fmla="*/ 41 w 83"/>
                <a:gd name="T85" fmla="*/ 78 h 84"/>
                <a:gd name="T86" fmla="*/ 41 w 83"/>
                <a:gd name="T87" fmla="*/ 66 h 84"/>
                <a:gd name="T88" fmla="*/ 19 w 83"/>
                <a:gd name="T89" fmla="*/ 51 h 84"/>
                <a:gd name="T90" fmla="*/ 32 w 83"/>
                <a:gd name="T91" fmla="*/ 19 h 84"/>
                <a:gd name="T92" fmla="*/ 41 w 83"/>
                <a:gd name="T93" fmla="*/ 17 h 84"/>
                <a:gd name="T94" fmla="*/ 41 w 83"/>
                <a:gd name="T95" fmla="*/ 17 h 84"/>
                <a:gd name="T96" fmla="*/ 41 w 83"/>
                <a:gd name="T97" fmla="*/ 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" h="84">
                  <a:moveTo>
                    <a:pt x="77" y="35"/>
                  </a:moveTo>
                  <a:cubicBezTo>
                    <a:pt x="83" y="33"/>
                    <a:pt x="83" y="33"/>
                    <a:pt x="83" y="33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9" y="17"/>
                    <a:pt x="65" y="14"/>
                    <a:pt x="62" y="12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3" y="5"/>
                    <a:pt x="41" y="5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1" y="17"/>
                    <a:pt x="60" y="23"/>
                    <a:pt x="64" y="32"/>
                  </a:cubicBezTo>
                  <a:cubicBezTo>
                    <a:pt x="69" y="45"/>
                    <a:pt x="63" y="59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48" y="66"/>
                    <a:pt x="45" y="66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4" y="78"/>
                    <a:pt x="46" y="78"/>
                    <a:pt x="48" y="78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69"/>
                    <a:pt x="69" y="66"/>
                    <a:pt x="72" y="62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8" y="44"/>
                    <a:pt x="78" y="39"/>
                    <a:pt x="77" y="35"/>
                  </a:cubicBezTo>
                  <a:close/>
                  <a:moveTo>
                    <a:pt x="41" y="5"/>
                  </a:moveTo>
                  <a:cubicBezTo>
                    <a:pt x="39" y="5"/>
                    <a:pt x="37" y="6"/>
                    <a:pt x="35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7" y="15"/>
                    <a:pt x="14" y="18"/>
                    <a:pt x="11" y="2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40"/>
                    <a:pt x="5" y="44"/>
                    <a:pt x="6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4" y="67"/>
                    <a:pt x="17" y="70"/>
                    <a:pt x="21" y="72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7" y="78"/>
                    <a:pt x="39" y="78"/>
                    <a:pt x="41" y="78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32" y="66"/>
                    <a:pt x="23" y="61"/>
                    <a:pt x="19" y="51"/>
                  </a:cubicBezTo>
                  <a:cubicBezTo>
                    <a:pt x="14" y="39"/>
                    <a:pt x="19" y="25"/>
                    <a:pt x="32" y="19"/>
                  </a:cubicBezTo>
                  <a:cubicBezTo>
                    <a:pt x="35" y="18"/>
                    <a:pt x="38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lnTo>
                    <a:pt x="4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Freeform 351"/>
            <p:cNvSpPr/>
            <p:nvPr/>
          </p:nvSpPr>
          <p:spPr bwMode="auto">
            <a:xfrm>
              <a:off x="3457575" y="6278563"/>
              <a:ext cx="161925" cy="201613"/>
            </a:xfrm>
            <a:custGeom>
              <a:avLst/>
              <a:gdLst>
                <a:gd name="T0" fmla="*/ 0 w 43"/>
                <a:gd name="T1" fmla="*/ 0 h 54"/>
                <a:gd name="T2" fmla="*/ 17 w 43"/>
                <a:gd name="T3" fmla="*/ 54 h 54"/>
                <a:gd name="T4" fmla="*/ 43 w 43"/>
                <a:gd name="T5" fmla="*/ 0 h 54"/>
                <a:gd name="T6" fmla="*/ 0 w 43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4">
                  <a:moveTo>
                    <a:pt x="0" y="0"/>
                  </a:moveTo>
                  <a:cubicBezTo>
                    <a:pt x="1" y="22"/>
                    <a:pt x="8" y="40"/>
                    <a:pt x="17" y="54"/>
                  </a:cubicBezTo>
                  <a:cubicBezTo>
                    <a:pt x="32" y="40"/>
                    <a:pt x="41" y="21"/>
                    <a:pt x="4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Freeform 352"/>
            <p:cNvSpPr/>
            <p:nvPr/>
          </p:nvSpPr>
          <p:spPr bwMode="auto">
            <a:xfrm>
              <a:off x="3457575" y="6026150"/>
              <a:ext cx="161925" cy="198438"/>
            </a:xfrm>
            <a:custGeom>
              <a:avLst/>
              <a:gdLst>
                <a:gd name="T0" fmla="*/ 17 w 43"/>
                <a:gd name="T1" fmla="*/ 0 h 53"/>
                <a:gd name="T2" fmla="*/ 0 w 43"/>
                <a:gd name="T3" fmla="*/ 53 h 53"/>
                <a:gd name="T4" fmla="*/ 43 w 43"/>
                <a:gd name="T5" fmla="*/ 53 h 53"/>
                <a:gd name="T6" fmla="*/ 17 w 43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3">
                  <a:moveTo>
                    <a:pt x="17" y="0"/>
                  </a:moveTo>
                  <a:cubicBezTo>
                    <a:pt x="8" y="13"/>
                    <a:pt x="1" y="32"/>
                    <a:pt x="0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1" y="32"/>
                    <a:pt x="32" y="13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5" name="Freeform 353"/>
            <p:cNvSpPr/>
            <p:nvPr/>
          </p:nvSpPr>
          <p:spPr bwMode="auto">
            <a:xfrm>
              <a:off x="3338512" y="5943600"/>
              <a:ext cx="141288" cy="280988"/>
            </a:xfrm>
            <a:custGeom>
              <a:avLst/>
              <a:gdLst>
                <a:gd name="T0" fmla="*/ 0 w 38"/>
                <a:gd name="T1" fmla="*/ 0 h 75"/>
                <a:gd name="T2" fmla="*/ 0 w 38"/>
                <a:gd name="T3" fmla="*/ 75 h 75"/>
                <a:gd name="T4" fmla="*/ 19 w 38"/>
                <a:gd name="T5" fmla="*/ 75 h 75"/>
                <a:gd name="T6" fmla="*/ 38 w 38"/>
                <a:gd name="T7" fmla="*/ 13 h 75"/>
                <a:gd name="T8" fmla="*/ 0 w 3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75">
                  <a:moveTo>
                    <a:pt x="0" y="0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20" y="50"/>
                    <a:pt x="28" y="29"/>
                    <a:pt x="38" y="13"/>
                  </a:cubicBezTo>
                  <a:cubicBezTo>
                    <a:pt x="27" y="6"/>
                    <a:pt x="14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Freeform 354"/>
            <p:cNvSpPr/>
            <p:nvPr/>
          </p:nvSpPr>
          <p:spPr bwMode="auto">
            <a:xfrm>
              <a:off x="3143250" y="6278563"/>
              <a:ext cx="141288" cy="280988"/>
            </a:xfrm>
            <a:custGeom>
              <a:avLst/>
              <a:gdLst>
                <a:gd name="T0" fmla="*/ 38 w 38"/>
                <a:gd name="T1" fmla="*/ 75 h 75"/>
                <a:gd name="T2" fmla="*/ 38 w 38"/>
                <a:gd name="T3" fmla="*/ 0 h 75"/>
                <a:gd name="T4" fmla="*/ 19 w 38"/>
                <a:gd name="T5" fmla="*/ 0 h 75"/>
                <a:gd name="T6" fmla="*/ 0 w 38"/>
                <a:gd name="T7" fmla="*/ 62 h 75"/>
                <a:gd name="T8" fmla="*/ 38 w 3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75">
                  <a:moveTo>
                    <a:pt x="38" y="75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25"/>
                    <a:pt x="10" y="46"/>
                    <a:pt x="0" y="62"/>
                  </a:cubicBezTo>
                  <a:cubicBezTo>
                    <a:pt x="11" y="69"/>
                    <a:pt x="24" y="74"/>
                    <a:pt x="3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Freeform 355"/>
            <p:cNvSpPr/>
            <p:nvPr/>
          </p:nvSpPr>
          <p:spPr bwMode="auto">
            <a:xfrm>
              <a:off x="3143250" y="5943600"/>
              <a:ext cx="141288" cy="280988"/>
            </a:xfrm>
            <a:custGeom>
              <a:avLst/>
              <a:gdLst>
                <a:gd name="T0" fmla="*/ 19 w 38"/>
                <a:gd name="T1" fmla="*/ 75 h 75"/>
                <a:gd name="T2" fmla="*/ 38 w 38"/>
                <a:gd name="T3" fmla="*/ 75 h 75"/>
                <a:gd name="T4" fmla="*/ 38 w 38"/>
                <a:gd name="T5" fmla="*/ 0 h 75"/>
                <a:gd name="T6" fmla="*/ 0 w 38"/>
                <a:gd name="T7" fmla="*/ 14 h 75"/>
                <a:gd name="T8" fmla="*/ 19 w 3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75">
                  <a:moveTo>
                    <a:pt x="19" y="75"/>
                  </a:moveTo>
                  <a:cubicBezTo>
                    <a:pt x="38" y="75"/>
                    <a:pt x="38" y="75"/>
                    <a:pt x="38" y="75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4" y="1"/>
                    <a:pt x="11" y="6"/>
                    <a:pt x="0" y="14"/>
                  </a:cubicBezTo>
                  <a:cubicBezTo>
                    <a:pt x="10" y="29"/>
                    <a:pt x="18" y="51"/>
                    <a:pt x="1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Freeform 356"/>
            <p:cNvSpPr/>
            <p:nvPr/>
          </p:nvSpPr>
          <p:spPr bwMode="auto">
            <a:xfrm>
              <a:off x="3003550" y="6278563"/>
              <a:ext cx="157163" cy="198438"/>
            </a:xfrm>
            <a:custGeom>
              <a:avLst/>
              <a:gdLst>
                <a:gd name="T0" fmla="*/ 26 w 42"/>
                <a:gd name="T1" fmla="*/ 53 h 53"/>
                <a:gd name="T2" fmla="*/ 42 w 42"/>
                <a:gd name="T3" fmla="*/ 0 h 53"/>
                <a:gd name="T4" fmla="*/ 0 w 42"/>
                <a:gd name="T5" fmla="*/ 0 h 53"/>
                <a:gd name="T6" fmla="*/ 26 w 42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53">
                  <a:moveTo>
                    <a:pt x="26" y="53"/>
                  </a:moveTo>
                  <a:cubicBezTo>
                    <a:pt x="35" y="40"/>
                    <a:pt x="41" y="21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1"/>
                    <a:pt x="12" y="40"/>
                    <a:pt x="2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Freeform 357"/>
            <p:cNvSpPr/>
            <p:nvPr/>
          </p:nvSpPr>
          <p:spPr bwMode="auto">
            <a:xfrm>
              <a:off x="3003550" y="6026150"/>
              <a:ext cx="157163" cy="198438"/>
            </a:xfrm>
            <a:custGeom>
              <a:avLst/>
              <a:gdLst>
                <a:gd name="T0" fmla="*/ 26 w 42"/>
                <a:gd name="T1" fmla="*/ 0 h 53"/>
                <a:gd name="T2" fmla="*/ 0 w 42"/>
                <a:gd name="T3" fmla="*/ 53 h 53"/>
                <a:gd name="T4" fmla="*/ 42 w 42"/>
                <a:gd name="T5" fmla="*/ 53 h 53"/>
                <a:gd name="T6" fmla="*/ 26 w 4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53">
                  <a:moveTo>
                    <a:pt x="26" y="0"/>
                  </a:moveTo>
                  <a:cubicBezTo>
                    <a:pt x="12" y="14"/>
                    <a:pt x="2" y="32"/>
                    <a:pt x="0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1" y="32"/>
                    <a:pt x="35" y="13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Freeform 358"/>
            <p:cNvSpPr/>
            <p:nvPr/>
          </p:nvSpPr>
          <p:spPr bwMode="auto">
            <a:xfrm>
              <a:off x="3338512" y="6278563"/>
              <a:ext cx="141288" cy="280988"/>
            </a:xfrm>
            <a:custGeom>
              <a:avLst/>
              <a:gdLst>
                <a:gd name="T0" fmla="*/ 0 w 38"/>
                <a:gd name="T1" fmla="*/ 75 h 75"/>
                <a:gd name="T2" fmla="*/ 38 w 38"/>
                <a:gd name="T3" fmla="*/ 62 h 75"/>
                <a:gd name="T4" fmla="*/ 19 w 38"/>
                <a:gd name="T5" fmla="*/ 0 h 75"/>
                <a:gd name="T6" fmla="*/ 0 w 38"/>
                <a:gd name="T7" fmla="*/ 0 h 75"/>
                <a:gd name="T8" fmla="*/ 0 w 3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75">
                  <a:moveTo>
                    <a:pt x="0" y="75"/>
                  </a:moveTo>
                  <a:cubicBezTo>
                    <a:pt x="14" y="74"/>
                    <a:pt x="27" y="69"/>
                    <a:pt x="38" y="62"/>
                  </a:cubicBezTo>
                  <a:cubicBezTo>
                    <a:pt x="28" y="47"/>
                    <a:pt x="20" y="25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Freeform 359"/>
            <p:cNvSpPr>
              <a:spLocks noEditPoints="1"/>
            </p:cNvSpPr>
            <p:nvPr/>
          </p:nvSpPr>
          <p:spPr bwMode="auto">
            <a:xfrm>
              <a:off x="2782887" y="1574800"/>
              <a:ext cx="561975" cy="447675"/>
            </a:xfrm>
            <a:custGeom>
              <a:avLst/>
              <a:gdLst>
                <a:gd name="T0" fmla="*/ 135 w 150"/>
                <a:gd name="T1" fmla="*/ 27 h 119"/>
                <a:gd name="T2" fmla="*/ 122 w 150"/>
                <a:gd name="T3" fmla="*/ 27 h 119"/>
                <a:gd name="T4" fmla="*/ 122 w 150"/>
                <a:gd name="T5" fmla="*/ 34 h 119"/>
                <a:gd name="T6" fmla="*/ 137 w 150"/>
                <a:gd name="T7" fmla="*/ 67 h 119"/>
                <a:gd name="T8" fmla="*/ 137 w 150"/>
                <a:gd name="T9" fmla="*/ 83 h 119"/>
                <a:gd name="T10" fmla="*/ 122 w 150"/>
                <a:gd name="T11" fmla="*/ 119 h 119"/>
                <a:gd name="T12" fmla="*/ 150 w 150"/>
                <a:gd name="T13" fmla="*/ 112 h 119"/>
                <a:gd name="T14" fmla="*/ 150 w 150"/>
                <a:gd name="T15" fmla="*/ 43 h 119"/>
                <a:gd name="T16" fmla="*/ 121 w 150"/>
                <a:gd name="T17" fmla="*/ 0 h 119"/>
                <a:gd name="T18" fmla="*/ 75 w 150"/>
                <a:gd name="T19" fmla="*/ 10 h 119"/>
                <a:gd name="T20" fmla="*/ 122 w 150"/>
                <a:gd name="T21" fmla="*/ 27 h 119"/>
                <a:gd name="T22" fmla="*/ 75 w 150"/>
                <a:gd name="T23" fmla="*/ 95 h 119"/>
                <a:gd name="T24" fmla="*/ 114 w 150"/>
                <a:gd name="T25" fmla="*/ 112 h 119"/>
                <a:gd name="T26" fmla="*/ 122 w 150"/>
                <a:gd name="T27" fmla="*/ 119 h 119"/>
                <a:gd name="T28" fmla="*/ 107 w 150"/>
                <a:gd name="T29" fmla="*/ 83 h 119"/>
                <a:gd name="T30" fmla="*/ 122 w 150"/>
                <a:gd name="T31" fmla="*/ 67 h 119"/>
                <a:gd name="T32" fmla="*/ 75 w 150"/>
                <a:gd name="T33" fmla="*/ 34 h 119"/>
                <a:gd name="T34" fmla="*/ 75 w 150"/>
                <a:gd name="T35" fmla="*/ 0 h 119"/>
                <a:gd name="T36" fmla="*/ 29 w 150"/>
                <a:gd name="T37" fmla="*/ 1 h 119"/>
                <a:gd name="T38" fmla="*/ 38 w 150"/>
                <a:gd name="T39" fmla="*/ 10 h 119"/>
                <a:gd name="T40" fmla="*/ 75 w 150"/>
                <a:gd name="T41" fmla="*/ 10 h 119"/>
                <a:gd name="T42" fmla="*/ 29 w 150"/>
                <a:gd name="T43" fmla="*/ 119 h 119"/>
                <a:gd name="T44" fmla="*/ 36 w 150"/>
                <a:gd name="T45" fmla="*/ 112 h 119"/>
                <a:gd name="T46" fmla="*/ 75 w 150"/>
                <a:gd name="T47" fmla="*/ 95 h 119"/>
                <a:gd name="T48" fmla="*/ 29 w 150"/>
                <a:gd name="T49" fmla="*/ 34 h 119"/>
                <a:gd name="T50" fmla="*/ 44 w 150"/>
                <a:gd name="T51" fmla="*/ 67 h 119"/>
                <a:gd name="T52" fmla="*/ 44 w 150"/>
                <a:gd name="T53" fmla="*/ 83 h 119"/>
                <a:gd name="T54" fmla="*/ 29 w 150"/>
                <a:gd name="T55" fmla="*/ 119 h 119"/>
                <a:gd name="T56" fmla="*/ 15 w 150"/>
                <a:gd name="T57" fmla="*/ 27 h 119"/>
                <a:gd name="T58" fmla="*/ 0 w 150"/>
                <a:gd name="T59" fmla="*/ 91 h 119"/>
                <a:gd name="T60" fmla="*/ 0 w 150"/>
                <a:gd name="T61" fmla="*/ 112 h 119"/>
                <a:gd name="T62" fmla="*/ 29 w 150"/>
                <a:gd name="T63" fmla="*/ 119 h 119"/>
                <a:gd name="T64" fmla="*/ 14 w 150"/>
                <a:gd name="T65" fmla="*/ 83 h 119"/>
                <a:gd name="T66" fmla="*/ 29 w 150"/>
                <a:gd name="T67" fmla="*/ 67 h 119"/>
                <a:gd name="T68" fmla="*/ 25 w 150"/>
                <a:gd name="T69" fmla="*/ 34 h 119"/>
                <a:gd name="T70" fmla="*/ 29 w 150"/>
                <a:gd name="T71" fmla="*/ 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0" h="119">
                  <a:moveTo>
                    <a:pt x="150" y="43"/>
                  </a:moveTo>
                  <a:cubicBezTo>
                    <a:pt x="135" y="27"/>
                    <a:pt x="135" y="27"/>
                    <a:pt x="135" y="27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7" y="83"/>
                    <a:pt x="137" y="83"/>
                    <a:pt x="137" y="83"/>
                  </a:cubicBezTo>
                  <a:cubicBezTo>
                    <a:pt x="137" y="83"/>
                    <a:pt x="137" y="83"/>
                    <a:pt x="137" y="83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43" y="119"/>
                    <a:pt x="143" y="119"/>
                    <a:pt x="143" y="119"/>
                  </a:cubicBezTo>
                  <a:cubicBezTo>
                    <a:pt x="147" y="119"/>
                    <a:pt x="150" y="116"/>
                    <a:pt x="150" y="112"/>
                  </a:cubicBezTo>
                  <a:cubicBezTo>
                    <a:pt x="150" y="95"/>
                    <a:pt x="150" y="95"/>
                    <a:pt x="150" y="95"/>
                  </a:cubicBezTo>
                  <a:lnTo>
                    <a:pt x="150" y="43"/>
                  </a:lnTo>
                  <a:close/>
                  <a:moveTo>
                    <a:pt x="122" y="1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1"/>
                    <a:pt x="122" y="1"/>
                    <a:pt x="122" y="1"/>
                  </a:cubicBezTo>
                  <a:close/>
                  <a:moveTo>
                    <a:pt x="75" y="95"/>
                  </a:moveTo>
                  <a:cubicBezTo>
                    <a:pt x="114" y="95"/>
                    <a:pt x="114" y="95"/>
                    <a:pt x="114" y="95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4" y="116"/>
                    <a:pt x="117" y="119"/>
                    <a:pt x="121" y="119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75" y="34"/>
                    <a:pt x="75" y="34"/>
                    <a:pt x="75" y="34"/>
                  </a:cubicBezTo>
                  <a:lnTo>
                    <a:pt x="75" y="95"/>
                  </a:lnTo>
                  <a:close/>
                  <a:moveTo>
                    <a:pt x="7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0"/>
                    <a:pt x="75" y="0"/>
                    <a:pt x="75" y="0"/>
                  </a:cubicBezTo>
                  <a:close/>
                  <a:moveTo>
                    <a:pt x="29" y="119"/>
                  </a:moveTo>
                  <a:cubicBezTo>
                    <a:pt x="29" y="119"/>
                    <a:pt x="29" y="119"/>
                    <a:pt x="29" y="119"/>
                  </a:cubicBezTo>
                  <a:cubicBezTo>
                    <a:pt x="33" y="119"/>
                    <a:pt x="36" y="116"/>
                    <a:pt x="36" y="112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29" y="83"/>
                    <a:pt x="29" y="83"/>
                    <a:pt x="29" y="83"/>
                  </a:cubicBezTo>
                  <a:lnTo>
                    <a:pt x="29" y="119"/>
                  </a:lnTo>
                  <a:close/>
                  <a:moveTo>
                    <a:pt x="29" y="1"/>
                  </a:moveTo>
                  <a:cubicBezTo>
                    <a:pt x="15" y="27"/>
                    <a:pt x="15" y="27"/>
                    <a:pt x="15" y="2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6"/>
                    <a:pt x="3" y="119"/>
                    <a:pt x="7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9" y="27"/>
                    <a:pt x="29" y="27"/>
                    <a:pt x="29" y="27"/>
                  </a:cubicBezTo>
                  <a:lnTo>
                    <a:pt x="2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" name="Freeform 360"/>
            <p:cNvSpPr/>
            <p:nvPr/>
          </p:nvSpPr>
          <p:spPr bwMode="auto">
            <a:xfrm>
              <a:off x="4849812" y="5561013"/>
              <a:ext cx="236538" cy="242888"/>
            </a:xfrm>
            <a:custGeom>
              <a:avLst/>
              <a:gdLst>
                <a:gd name="T0" fmla="*/ 14 w 63"/>
                <a:gd name="T1" fmla="*/ 59 h 65"/>
                <a:gd name="T2" fmla="*/ 31 w 63"/>
                <a:gd name="T3" fmla="*/ 65 h 65"/>
                <a:gd name="T4" fmla="*/ 63 w 63"/>
                <a:gd name="T5" fmla="*/ 33 h 65"/>
                <a:gd name="T6" fmla="*/ 31 w 63"/>
                <a:gd name="T7" fmla="*/ 0 h 65"/>
                <a:gd name="T8" fmla="*/ 0 w 63"/>
                <a:gd name="T9" fmla="*/ 28 h 65"/>
                <a:gd name="T10" fmla="*/ 31 w 63"/>
                <a:gd name="T11" fmla="*/ 28 h 65"/>
                <a:gd name="T12" fmla="*/ 42 w 63"/>
                <a:gd name="T13" fmla="*/ 28 h 65"/>
                <a:gd name="T14" fmla="*/ 35 w 63"/>
                <a:gd name="T15" fmla="*/ 36 h 65"/>
                <a:gd name="T16" fmla="*/ 14 w 63"/>
                <a:gd name="T17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5">
                  <a:moveTo>
                    <a:pt x="14" y="59"/>
                  </a:moveTo>
                  <a:cubicBezTo>
                    <a:pt x="19" y="63"/>
                    <a:pt x="25" y="65"/>
                    <a:pt x="31" y="65"/>
                  </a:cubicBezTo>
                  <a:cubicBezTo>
                    <a:pt x="49" y="65"/>
                    <a:pt x="63" y="50"/>
                    <a:pt x="63" y="33"/>
                  </a:cubicBezTo>
                  <a:cubicBezTo>
                    <a:pt x="63" y="15"/>
                    <a:pt x="49" y="0"/>
                    <a:pt x="31" y="0"/>
                  </a:cubicBezTo>
                  <a:cubicBezTo>
                    <a:pt x="15" y="0"/>
                    <a:pt x="2" y="12"/>
                    <a:pt x="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35" y="36"/>
                    <a:pt x="35" y="36"/>
                    <a:pt x="35" y="36"/>
                  </a:cubicBezTo>
                  <a:lnTo>
                    <a:pt x="1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Freeform 361"/>
            <p:cNvSpPr/>
            <p:nvPr/>
          </p:nvSpPr>
          <p:spPr bwMode="auto">
            <a:xfrm>
              <a:off x="4471987" y="5684838"/>
              <a:ext cx="495300" cy="465138"/>
            </a:xfrm>
            <a:custGeom>
              <a:avLst/>
              <a:gdLst>
                <a:gd name="T0" fmla="*/ 59 w 132"/>
                <a:gd name="T1" fmla="*/ 66 h 124"/>
                <a:gd name="T2" fmla="*/ 59 w 132"/>
                <a:gd name="T3" fmla="*/ 70 h 124"/>
                <a:gd name="T4" fmla="*/ 59 w 132"/>
                <a:gd name="T5" fmla="*/ 73 h 124"/>
                <a:gd name="T6" fmla="*/ 59 w 132"/>
                <a:gd name="T7" fmla="*/ 113 h 124"/>
                <a:gd name="T8" fmla="*/ 44 w 132"/>
                <a:gd name="T9" fmla="*/ 124 h 124"/>
                <a:gd name="T10" fmla="*/ 87 w 132"/>
                <a:gd name="T11" fmla="*/ 124 h 124"/>
                <a:gd name="T12" fmla="*/ 73 w 132"/>
                <a:gd name="T13" fmla="*/ 113 h 124"/>
                <a:gd name="T14" fmla="*/ 73 w 132"/>
                <a:gd name="T15" fmla="*/ 73 h 124"/>
                <a:gd name="T16" fmla="*/ 73 w 132"/>
                <a:gd name="T17" fmla="*/ 70 h 124"/>
                <a:gd name="T18" fmla="*/ 73 w 132"/>
                <a:gd name="T19" fmla="*/ 66 h 124"/>
                <a:gd name="T20" fmla="*/ 111 w 132"/>
                <a:gd name="T21" fmla="*/ 24 h 124"/>
                <a:gd name="T22" fmla="*/ 132 w 132"/>
                <a:gd name="T23" fmla="*/ 0 h 124"/>
                <a:gd name="T24" fmla="*/ 100 w 132"/>
                <a:gd name="T25" fmla="*/ 0 h 124"/>
                <a:gd name="T26" fmla="*/ 0 w 132"/>
                <a:gd name="T27" fmla="*/ 0 h 124"/>
                <a:gd name="T28" fmla="*/ 59 w 132"/>
                <a:gd name="T29" fmla="*/ 6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24">
                  <a:moveTo>
                    <a:pt x="59" y="66"/>
                  </a:moveTo>
                  <a:cubicBezTo>
                    <a:pt x="59" y="70"/>
                    <a:pt x="59" y="70"/>
                    <a:pt x="59" y="7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59" y="113"/>
                    <a:pt x="59" y="113"/>
                    <a:pt x="59" y="113"/>
                  </a:cubicBezTo>
                  <a:cubicBezTo>
                    <a:pt x="50" y="114"/>
                    <a:pt x="44" y="119"/>
                    <a:pt x="44" y="124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119"/>
                    <a:pt x="81" y="115"/>
                    <a:pt x="73" y="11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Rectangle 362"/>
            <p:cNvSpPr>
              <a:spLocks noChangeArrowheads="1"/>
            </p:cNvSpPr>
            <p:nvPr/>
          </p:nvSpPr>
          <p:spPr bwMode="auto">
            <a:xfrm>
              <a:off x="4868862" y="174625"/>
              <a:ext cx="585788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Freeform 363"/>
            <p:cNvSpPr>
              <a:spLocks noEditPoints="1"/>
            </p:cNvSpPr>
            <p:nvPr/>
          </p:nvSpPr>
          <p:spPr bwMode="auto">
            <a:xfrm>
              <a:off x="4868862" y="312738"/>
              <a:ext cx="585788" cy="236538"/>
            </a:xfrm>
            <a:custGeom>
              <a:avLst/>
              <a:gdLst>
                <a:gd name="T0" fmla="*/ 312 w 369"/>
                <a:gd name="T1" fmla="*/ 149 h 149"/>
                <a:gd name="T2" fmla="*/ 369 w 369"/>
                <a:gd name="T3" fmla="*/ 149 h 149"/>
                <a:gd name="T4" fmla="*/ 369 w 369"/>
                <a:gd name="T5" fmla="*/ 0 h 149"/>
                <a:gd name="T6" fmla="*/ 312 w 369"/>
                <a:gd name="T7" fmla="*/ 0 h 149"/>
                <a:gd name="T8" fmla="*/ 312 w 369"/>
                <a:gd name="T9" fmla="*/ 71 h 149"/>
                <a:gd name="T10" fmla="*/ 312 w 369"/>
                <a:gd name="T11" fmla="*/ 71 h 149"/>
                <a:gd name="T12" fmla="*/ 341 w 369"/>
                <a:gd name="T13" fmla="*/ 100 h 149"/>
                <a:gd name="T14" fmla="*/ 312 w 369"/>
                <a:gd name="T15" fmla="*/ 126 h 149"/>
                <a:gd name="T16" fmla="*/ 312 w 369"/>
                <a:gd name="T17" fmla="*/ 149 h 149"/>
                <a:gd name="T18" fmla="*/ 0 w 369"/>
                <a:gd name="T19" fmla="*/ 149 h 149"/>
                <a:gd name="T20" fmla="*/ 312 w 369"/>
                <a:gd name="T21" fmla="*/ 149 h 149"/>
                <a:gd name="T22" fmla="*/ 312 w 369"/>
                <a:gd name="T23" fmla="*/ 126 h 149"/>
                <a:gd name="T24" fmla="*/ 286 w 369"/>
                <a:gd name="T25" fmla="*/ 100 h 149"/>
                <a:gd name="T26" fmla="*/ 312 w 369"/>
                <a:gd name="T27" fmla="*/ 71 h 149"/>
                <a:gd name="T28" fmla="*/ 312 w 369"/>
                <a:gd name="T29" fmla="*/ 0 h 149"/>
                <a:gd name="T30" fmla="*/ 0 w 369"/>
                <a:gd name="T31" fmla="*/ 0 h 149"/>
                <a:gd name="T32" fmla="*/ 0 w 369"/>
                <a:gd name="T33" fmla="*/ 149 h 149"/>
                <a:gd name="T34" fmla="*/ 0 w 369"/>
                <a:gd name="T35" fmla="*/ 149 h 149"/>
                <a:gd name="T36" fmla="*/ 312 w 369"/>
                <a:gd name="T37" fmla="*/ 71 h 149"/>
                <a:gd name="T38" fmla="*/ 312 w 369"/>
                <a:gd name="T39" fmla="*/ 7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9" h="149">
                  <a:moveTo>
                    <a:pt x="312" y="149"/>
                  </a:moveTo>
                  <a:lnTo>
                    <a:pt x="369" y="149"/>
                  </a:lnTo>
                  <a:lnTo>
                    <a:pt x="369" y="0"/>
                  </a:lnTo>
                  <a:lnTo>
                    <a:pt x="312" y="0"/>
                  </a:lnTo>
                  <a:lnTo>
                    <a:pt x="312" y="71"/>
                  </a:lnTo>
                  <a:lnTo>
                    <a:pt x="312" y="71"/>
                  </a:lnTo>
                  <a:lnTo>
                    <a:pt x="341" y="100"/>
                  </a:lnTo>
                  <a:lnTo>
                    <a:pt x="312" y="126"/>
                  </a:lnTo>
                  <a:lnTo>
                    <a:pt x="312" y="149"/>
                  </a:lnTo>
                  <a:close/>
                  <a:moveTo>
                    <a:pt x="0" y="149"/>
                  </a:moveTo>
                  <a:lnTo>
                    <a:pt x="312" y="149"/>
                  </a:lnTo>
                  <a:lnTo>
                    <a:pt x="312" y="126"/>
                  </a:lnTo>
                  <a:lnTo>
                    <a:pt x="286" y="100"/>
                  </a:lnTo>
                  <a:lnTo>
                    <a:pt x="312" y="7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0" y="149"/>
                  </a:lnTo>
                  <a:close/>
                  <a:moveTo>
                    <a:pt x="312" y="71"/>
                  </a:moveTo>
                  <a:lnTo>
                    <a:pt x="31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Freeform 364"/>
            <p:cNvSpPr>
              <a:spLocks noEditPoints="1"/>
            </p:cNvSpPr>
            <p:nvPr/>
          </p:nvSpPr>
          <p:spPr bwMode="auto">
            <a:xfrm>
              <a:off x="4868862" y="312738"/>
              <a:ext cx="585788" cy="236538"/>
            </a:xfrm>
            <a:custGeom>
              <a:avLst/>
              <a:gdLst>
                <a:gd name="T0" fmla="*/ 312 w 369"/>
                <a:gd name="T1" fmla="*/ 149 h 149"/>
                <a:gd name="T2" fmla="*/ 369 w 369"/>
                <a:gd name="T3" fmla="*/ 149 h 149"/>
                <a:gd name="T4" fmla="*/ 369 w 369"/>
                <a:gd name="T5" fmla="*/ 0 h 149"/>
                <a:gd name="T6" fmla="*/ 312 w 369"/>
                <a:gd name="T7" fmla="*/ 0 h 149"/>
                <a:gd name="T8" fmla="*/ 312 w 369"/>
                <a:gd name="T9" fmla="*/ 71 h 149"/>
                <a:gd name="T10" fmla="*/ 312 w 369"/>
                <a:gd name="T11" fmla="*/ 71 h 149"/>
                <a:gd name="T12" fmla="*/ 341 w 369"/>
                <a:gd name="T13" fmla="*/ 100 h 149"/>
                <a:gd name="T14" fmla="*/ 312 w 369"/>
                <a:gd name="T15" fmla="*/ 126 h 149"/>
                <a:gd name="T16" fmla="*/ 312 w 369"/>
                <a:gd name="T17" fmla="*/ 149 h 149"/>
                <a:gd name="T18" fmla="*/ 0 w 369"/>
                <a:gd name="T19" fmla="*/ 149 h 149"/>
                <a:gd name="T20" fmla="*/ 312 w 369"/>
                <a:gd name="T21" fmla="*/ 149 h 149"/>
                <a:gd name="T22" fmla="*/ 312 w 369"/>
                <a:gd name="T23" fmla="*/ 126 h 149"/>
                <a:gd name="T24" fmla="*/ 286 w 369"/>
                <a:gd name="T25" fmla="*/ 100 h 149"/>
                <a:gd name="T26" fmla="*/ 312 w 369"/>
                <a:gd name="T27" fmla="*/ 71 h 149"/>
                <a:gd name="T28" fmla="*/ 312 w 369"/>
                <a:gd name="T29" fmla="*/ 0 h 149"/>
                <a:gd name="T30" fmla="*/ 0 w 369"/>
                <a:gd name="T31" fmla="*/ 0 h 149"/>
                <a:gd name="T32" fmla="*/ 0 w 369"/>
                <a:gd name="T33" fmla="*/ 149 h 149"/>
                <a:gd name="T34" fmla="*/ 0 w 369"/>
                <a:gd name="T35" fmla="*/ 149 h 149"/>
                <a:gd name="T36" fmla="*/ 312 w 369"/>
                <a:gd name="T37" fmla="*/ 71 h 149"/>
                <a:gd name="T38" fmla="*/ 312 w 369"/>
                <a:gd name="T39" fmla="*/ 7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9" h="149">
                  <a:moveTo>
                    <a:pt x="312" y="149"/>
                  </a:moveTo>
                  <a:lnTo>
                    <a:pt x="369" y="149"/>
                  </a:lnTo>
                  <a:lnTo>
                    <a:pt x="369" y="0"/>
                  </a:lnTo>
                  <a:lnTo>
                    <a:pt x="312" y="0"/>
                  </a:lnTo>
                  <a:lnTo>
                    <a:pt x="312" y="71"/>
                  </a:lnTo>
                  <a:lnTo>
                    <a:pt x="312" y="71"/>
                  </a:lnTo>
                  <a:lnTo>
                    <a:pt x="341" y="100"/>
                  </a:lnTo>
                  <a:lnTo>
                    <a:pt x="312" y="126"/>
                  </a:lnTo>
                  <a:lnTo>
                    <a:pt x="312" y="149"/>
                  </a:lnTo>
                  <a:moveTo>
                    <a:pt x="0" y="149"/>
                  </a:moveTo>
                  <a:lnTo>
                    <a:pt x="312" y="149"/>
                  </a:lnTo>
                  <a:lnTo>
                    <a:pt x="312" y="126"/>
                  </a:lnTo>
                  <a:lnTo>
                    <a:pt x="286" y="100"/>
                  </a:lnTo>
                  <a:lnTo>
                    <a:pt x="312" y="7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0" y="149"/>
                  </a:lnTo>
                  <a:moveTo>
                    <a:pt x="312" y="71"/>
                  </a:moveTo>
                  <a:lnTo>
                    <a:pt x="312" y="7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" name="Freeform 365"/>
            <p:cNvSpPr/>
            <p:nvPr/>
          </p:nvSpPr>
          <p:spPr bwMode="auto">
            <a:xfrm>
              <a:off x="7432675" y="1597025"/>
              <a:ext cx="404813" cy="365125"/>
            </a:xfrm>
            <a:custGeom>
              <a:avLst/>
              <a:gdLst>
                <a:gd name="T0" fmla="*/ 0 w 255"/>
                <a:gd name="T1" fmla="*/ 93 h 230"/>
                <a:gd name="T2" fmla="*/ 0 w 255"/>
                <a:gd name="T3" fmla="*/ 197 h 230"/>
                <a:gd name="T4" fmla="*/ 5 w 255"/>
                <a:gd name="T5" fmla="*/ 197 h 230"/>
                <a:gd name="T6" fmla="*/ 40 w 255"/>
                <a:gd name="T7" fmla="*/ 197 h 230"/>
                <a:gd name="T8" fmla="*/ 52 w 255"/>
                <a:gd name="T9" fmla="*/ 197 h 230"/>
                <a:gd name="T10" fmla="*/ 52 w 255"/>
                <a:gd name="T11" fmla="*/ 209 h 230"/>
                <a:gd name="T12" fmla="*/ 52 w 255"/>
                <a:gd name="T13" fmla="*/ 230 h 230"/>
                <a:gd name="T14" fmla="*/ 64 w 255"/>
                <a:gd name="T15" fmla="*/ 230 h 230"/>
                <a:gd name="T16" fmla="*/ 64 w 255"/>
                <a:gd name="T17" fmla="*/ 209 h 230"/>
                <a:gd name="T18" fmla="*/ 64 w 255"/>
                <a:gd name="T19" fmla="*/ 197 h 230"/>
                <a:gd name="T20" fmla="*/ 76 w 255"/>
                <a:gd name="T21" fmla="*/ 197 h 230"/>
                <a:gd name="T22" fmla="*/ 111 w 255"/>
                <a:gd name="T23" fmla="*/ 197 h 230"/>
                <a:gd name="T24" fmla="*/ 120 w 255"/>
                <a:gd name="T25" fmla="*/ 197 h 230"/>
                <a:gd name="T26" fmla="*/ 120 w 255"/>
                <a:gd name="T27" fmla="*/ 209 h 230"/>
                <a:gd name="T28" fmla="*/ 120 w 255"/>
                <a:gd name="T29" fmla="*/ 230 h 230"/>
                <a:gd name="T30" fmla="*/ 135 w 255"/>
                <a:gd name="T31" fmla="*/ 230 h 230"/>
                <a:gd name="T32" fmla="*/ 135 w 255"/>
                <a:gd name="T33" fmla="*/ 209 h 230"/>
                <a:gd name="T34" fmla="*/ 135 w 255"/>
                <a:gd name="T35" fmla="*/ 197 h 230"/>
                <a:gd name="T36" fmla="*/ 144 w 255"/>
                <a:gd name="T37" fmla="*/ 197 h 230"/>
                <a:gd name="T38" fmla="*/ 182 w 255"/>
                <a:gd name="T39" fmla="*/ 197 h 230"/>
                <a:gd name="T40" fmla="*/ 191 w 255"/>
                <a:gd name="T41" fmla="*/ 197 h 230"/>
                <a:gd name="T42" fmla="*/ 191 w 255"/>
                <a:gd name="T43" fmla="*/ 209 h 230"/>
                <a:gd name="T44" fmla="*/ 191 w 255"/>
                <a:gd name="T45" fmla="*/ 230 h 230"/>
                <a:gd name="T46" fmla="*/ 206 w 255"/>
                <a:gd name="T47" fmla="*/ 230 h 230"/>
                <a:gd name="T48" fmla="*/ 206 w 255"/>
                <a:gd name="T49" fmla="*/ 209 h 230"/>
                <a:gd name="T50" fmla="*/ 206 w 255"/>
                <a:gd name="T51" fmla="*/ 197 h 230"/>
                <a:gd name="T52" fmla="*/ 215 w 255"/>
                <a:gd name="T53" fmla="*/ 197 h 230"/>
                <a:gd name="T54" fmla="*/ 251 w 255"/>
                <a:gd name="T55" fmla="*/ 197 h 230"/>
                <a:gd name="T56" fmla="*/ 255 w 255"/>
                <a:gd name="T57" fmla="*/ 197 h 230"/>
                <a:gd name="T58" fmla="*/ 255 w 255"/>
                <a:gd name="T59" fmla="*/ 93 h 230"/>
                <a:gd name="T60" fmla="*/ 239 w 255"/>
                <a:gd name="T61" fmla="*/ 93 h 230"/>
                <a:gd name="T62" fmla="*/ 239 w 255"/>
                <a:gd name="T63" fmla="*/ 116 h 230"/>
                <a:gd name="T64" fmla="*/ 215 w 255"/>
                <a:gd name="T65" fmla="*/ 116 h 230"/>
                <a:gd name="T66" fmla="*/ 215 w 255"/>
                <a:gd name="T67" fmla="*/ 93 h 230"/>
                <a:gd name="T68" fmla="*/ 189 w 255"/>
                <a:gd name="T69" fmla="*/ 93 h 230"/>
                <a:gd name="T70" fmla="*/ 189 w 255"/>
                <a:gd name="T71" fmla="*/ 116 h 230"/>
                <a:gd name="T72" fmla="*/ 165 w 255"/>
                <a:gd name="T73" fmla="*/ 116 h 230"/>
                <a:gd name="T74" fmla="*/ 165 w 255"/>
                <a:gd name="T75" fmla="*/ 93 h 230"/>
                <a:gd name="T76" fmla="*/ 144 w 255"/>
                <a:gd name="T77" fmla="*/ 93 h 230"/>
                <a:gd name="T78" fmla="*/ 144 w 255"/>
                <a:gd name="T79" fmla="*/ 0 h 230"/>
                <a:gd name="T80" fmla="*/ 111 w 255"/>
                <a:gd name="T81" fmla="*/ 0 h 230"/>
                <a:gd name="T82" fmla="*/ 111 w 255"/>
                <a:gd name="T83" fmla="*/ 93 h 230"/>
                <a:gd name="T84" fmla="*/ 90 w 255"/>
                <a:gd name="T85" fmla="*/ 93 h 230"/>
                <a:gd name="T86" fmla="*/ 90 w 255"/>
                <a:gd name="T87" fmla="*/ 116 h 230"/>
                <a:gd name="T88" fmla="*/ 66 w 255"/>
                <a:gd name="T89" fmla="*/ 116 h 230"/>
                <a:gd name="T90" fmla="*/ 66 w 255"/>
                <a:gd name="T91" fmla="*/ 93 h 230"/>
                <a:gd name="T92" fmla="*/ 40 w 255"/>
                <a:gd name="T93" fmla="*/ 93 h 230"/>
                <a:gd name="T94" fmla="*/ 40 w 255"/>
                <a:gd name="T95" fmla="*/ 116 h 230"/>
                <a:gd name="T96" fmla="*/ 16 w 255"/>
                <a:gd name="T97" fmla="*/ 116 h 230"/>
                <a:gd name="T98" fmla="*/ 16 w 255"/>
                <a:gd name="T99" fmla="*/ 93 h 230"/>
                <a:gd name="T100" fmla="*/ 0 w 255"/>
                <a:gd name="T101" fmla="*/ 9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5" h="230">
                  <a:moveTo>
                    <a:pt x="0" y="93"/>
                  </a:moveTo>
                  <a:lnTo>
                    <a:pt x="0" y="197"/>
                  </a:lnTo>
                  <a:lnTo>
                    <a:pt x="5" y="197"/>
                  </a:lnTo>
                  <a:lnTo>
                    <a:pt x="40" y="197"/>
                  </a:lnTo>
                  <a:lnTo>
                    <a:pt x="52" y="197"/>
                  </a:lnTo>
                  <a:lnTo>
                    <a:pt x="52" y="209"/>
                  </a:lnTo>
                  <a:lnTo>
                    <a:pt x="52" y="230"/>
                  </a:lnTo>
                  <a:lnTo>
                    <a:pt x="64" y="230"/>
                  </a:lnTo>
                  <a:lnTo>
                    <a:pt x="64" y="209"/>
                  </a:lnTo>
                  <a:lnTo>
                    <a:pt x="64" y="197"/>
                  </a:lnTo>
                  <a:lnTo>
                    <a:pt x="76" y="197"/>
                  </a:lnTo>
                  <a:lnTo>
                    <a:pt x="111" y="197"/>
                  </a:lnTo>
                  <a:lnTo>
                    <a:pt x="120" y="197"/>
                  </a:lnTo>
                  <a:lnTo>
                    <a:pt x="120" y="209"/>
                  </a:lnTo>
                  <a:lnTo>
                    <a:pt x="120" y="230"/>
                  </a:lnTo>
                  <a:lnTo>
                    <a:pt x="135" y="230"/>
                  </a:lnTo>
                  <a:lnTo>
                    <a:pt x="135" y="209"/>
                  </a:lnTo>
                  <a:lnTo>
                    <a:pt x="135" y="197"/>
                  </a:lnTo>
                  <a:lnTo>
                    <a:pt x="144" y="197"/>
                  </a:lnTo>
                  <a:lnTo>
                    <a:pt x="182" y="197"/>
                  </a:lnTo>
                  <a:lnTo>
                    <a:pt x="191" y="197"/>
                  </a:lnTo>
                  <a:lnTo>
                    <a:pt x="191" y="209"/>
                  </a:lnTo>
                  <a:lnTo>
                    <a:pt x="191" y="230"/>
                  </a:lnTo>
                  <a:lnTo>
                    <a:pt x="206" y="230"/>
                  </a:lnTo>
                  <a:lnTo>
                    <a:pt x="206" y="209"/>
                  </a:lnTo>
                  <a:lnTo>
                    <a:pt x="206" y="197"/>
                  </a:lnTo>
                  <a:lnTo>
                    <a:pt x="215" y="197"/>
                  </a:lnTo>
                  <a:lnTo>
                    <a:pt x="251" y="197"/>
                  </a:lnTo>
                  <a:lnTo>
                    <a:pt x="255" y="197"/>
                  </a:lnTo>
                  <a:lnTo>
                    <a:pt x="255" y="93"/>
                  </a:lnTo>
                  <a:lnTo>
                    <a:pt x="239" y="93"/>
                  </a:lnTo>
                  <a:lnTo>
                    <a:pt x="239" y="116"/>
                  </a:lnTo>
                  <a:lnTo>
                    <a:pt x="215" y="116"/>
                  </a:lnTo>
                  <a:lnTo>
                    <a:pt x="215" y="93"/>
                  </a:lnTo>
                  <a:lnTo>
                    <a:pt x="189" y="93"/>
                  </a:lnTo>
                  <a:lnTo>
                    <a:pt x="189" y="116"/>
                  </a:lnTo>
                  <a:lnTo>
                    <a:pt x="165" y="116"/>
                  </a:lnTo>
                  <a:lnTo>
                    <a:pt x="165" y="93"/>
                  </a:lnTo>
                  <a:lnTo>
                    <a:pt x="144" y="93"/>
                  </a:lnTo>
                  <a:lnTo>
                    <a:pt x="144" y="0"/>
                  </a:lnTo>
                  <a:lnTo>
                    <a:pt x="111" y="0"/>
                  </a:lnTo>
                  <a:lnTo>
                    <a:pt x="111" y="93"/>
                  </a:lnTo>
                  <a:lnTo>
                    <a:pt x="90" y="93"/>
                  </a:lnTo>
                  <a:lnTo>
                    <a:pt x="90" y="116"/>
                  </a:lnTo>
                  <a:lnTo>
                    <a:pt x="66" y="116"/>
                  </a:lnTo>
                  <a:lnTo>
                    <a:pt x="66" y="93"/>
                  </a:lnTo>
                  <a:lnTo>
                    <a:pt x="40" y="93"/>
                  </a:lnTo>
                  <a:lnTo>
                    <a:pt x="40" y="116"/>
                  </a:lnTo>
                  <a:lnTo>
                    <a:pt x="16" y="116"/>
                  </a:lnTo>
                  <a:lnTo>
                    <a:pt x="16" y="93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Freeform 366"/>
            <p:cNvSpPr/>
            <p:nvPr/>
          </p:nvSpPr>
          <p:spPr bwMode="auto">
            <a:xfrm>
              <a:off x="7346950" y="1928813"/>
              <a:ext cx="577850" cy="296863"/>
            </a:xfrm>
            <a:custGeom>
              <a:avLst/>
              <a:gdLst>
                <a:gd name="T0" fmla="*/ 364 w 364"/>
                <a:gd name="T1" fmla="*/ 0 h 187"/>
                <a:gd name="T2" fmla="*/ 340 w 364"/>
                <a:gd name="T3" fmla="*/ 0 h 187"/>
                <a:gd name="T4" fmla="*/ 340 w 364"/>
                <a:gd name="T5" fmla="*/ 30 h 187"/>
                <a:gd name="T6" fmla="*/ 309 w 364"/>
                <a:gd name="T7" fmla="*/ 30 h 187"/>
                <a:gd name="T8" fmla="*/ 305 w 364"/>
                <a:gd name="T9" fmla="*/ 30 h 187"/>
                <a:gd name="T10" fmla="*/ 305 w 364"/>
                <a:gd name="T11" fmla="*/ 0 h 187"/>
                <a:gd name="T12" fmla="*/ 269 w 364"/>
                <a:gd name="T13" fmla="*/ 0 h 187"/>
                <a:gd name="T14" fmla="*/ 269 w 364"/>
                <a:gd name="T15" fmla="*/ 30 h 187"/>
                <a:gd name="T16" fmla="*/ 236 w 364"/>
                <a:gd name="T17" fmla="*/ 30 h 187"/>
                <a:gd name="T18" fmla="*/ 236 w 364"/>
                <a:gd name="T19" fmla="*/ 0 h 187"/>
                <a:gd name="T20" fmla="*/ 198 w 364"/>
                <a:gd name="T21" fmla="*/ 0 h 187"/>
                <a:gd name="T22" fmla="*/ 198 w 364"/>
                <a:gd name="T23" fmla="*/ 30 h 187"/>
                <a:gd name="T24" fmla="*/ 165 w 364"/>
                <a:gd name="T25" fmla="*/ 30 h 187"/>
                <a:gd name="T26" fmla="*/ 165 w 364"/>
                <a:gd name="T27" fmla="*/ 0 h 187"/>
                <a:gd name="T28" fmla="*/ 130 w 364"/>
                <a:gd name="T29" fmla="*/ 0 h 187"/>
                <a:gd name="T30" fmla="*/ 130 w 364"/>
                <a:gd name="T31" fmla="*/ 30 h 187"/>
                <a:gd name="T32" fmla="*/ 94 w 364"/>
                <a:gd name="T33" fmla="*/ 30 h 187"/>
                <a:gd name="T34" fmla="*/ 94 w 364"/>
                <a:gd name="T35" fmla="*/ 0 h 187"/>
                <a:gd name="T36" fmla="*/ 59 w 364"/>
                <a:gd name="T37" fmla="*/ 0 h 187"/>
                <a:gd name="T38" fmla="*/ 59 w 364"/>
                <a:gd name="T39" fmla="*/ 30 h 187"/>
                <a:gd name="T40" fmla="*/ 54 w 364"/>
                <a:gd name="T41" fmla="*/ 30 h 187"/>
                <a:gd name="T42" fmla="*/ 26 w 364"/>
                <a:gd name="T43" fmla="*/ 30 h 187"/>
                <a:gd name="T44" fmla="*/ 26 w 364"/>
                <a:gd name="T45" fmla="*/ 0 h 187"/>
                <a:gd name="T46" fmla="*/ 0 w 364"/>
                <a:gd name="T47" fmla="*/ 0 h 187"/>
                <a:gd name="T48" fmla="*/ 0 w 364"/>
                <a:gd name="T49" fmla="*/ 187 h 187"/>
                <a:gd name="T50" fmla="*/ 139 w 364"/>
                <a:gd name="T51" fmla="*/ 187 h 187"/>
                <a:gd name="T52" fmla="*/ 139 w 364"/>
                <a:gd name="T53" fmla="*/ 113 h 187"/>
                <a:gd name="T54" fmla="*/ 234 w 364"/>
                <a:gd name="T55" fmla="*/ 113 h 187"/>
                <a:gd name="T56" fmla="*/ 234 w 364"/>
                <a:gd name="T57" fmla="*/ 187 h 187"/>
                <a:gd name="T58" fmla="*/ 364 w 364"/>
                <a:gd name="T59" fmla="*/ 187 h 187"/>
                <a:gd name="T60" fmla="*/ 364 w 364"/>
                <a:gd name="T6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187">
                  <a:moveTo>
                    <a:pt x="364" y="0"/>
                  </a:moveTo>
                  <a:lnTo>
                    <a:pt x="340" y="0"/>
                  </a:lnTo>
                  <a:lnTo>
                    <a:pt x="340" y="30"/>
                  </a:lnTo>
                  <a:lnTo>
                    <a:pt x="309" y="30"/>
                  </a:lnTo>
                  <a:lnTo>
                    <a:pt x="305" y="30"/>
                  </a:lnTo>
                  <a:lnTo>
                    <a:pt x="305" y="0"/>
                  </a:lnTo>
                  <a:lnTo>
                    <a:pt x="269" y="0"/>
                  </a:lnTo>
                  <a:lnTo>
                    <a:pt x="269" y="30"/>
                  </a:lnTo>
                  <a:lnTo>
                    <a:pt x="236" y="30"/>
                  </a:lnTo>
                  <a:lnTo>
                    <a:pt x="236" y="0"/>
                  </a:lnTo>
                  <a:lnTo>
                    <a:pt x="198" y="0"/>
                  </a:lnTo>
                  <a:lnTo>
                    <a:pt x="198" y="30"/>
                  </a:lnTo>
                  <a:lnTo>
                    <a:pt x="165" y="30"/>
                  </a:lnTo>
                  <a:lnTo>
                    <a:pt x="165" y="0"/>
                  </a:lnTo>
                  <a:lnTo>
                    <a:pt x="130" y="0"/>
                  </a:lnTo>
                  <a:lnTo>
                    <a:pt x="130" y="30"/>
                  </a:lnTo>
                  <a:lnTo>
                    <a:pt x="94" y="30"/>
                  </a:lnTo>
                  <a:lnTo>
                    <a:pt x="94" y="0"/>
                  </a:lnTo>
                  <a:lnTo>
                    <a:pt x="59" y="0"/>
                  </a:lnTo>
                  <a:lnTo>
                    <a:pt x="59" y="30"/>
                  </a:lnTo>
                  <a:lnTo>
                    <a:pt x="54" y="30"/>
                  </a:lnTo>
                  <a:lnTo>
                    <a:pt x="26" y="3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39" y="187"/>
                  </a:lnTo>
                  <a:lnTo>
                    <a:pt x="139" y="113"/>
                  </a:lnTo>
                  <a:lnTo>
                    <a:pt x="234" y="113"/>
                  </a:lnTo>
                  <a:lnTo>
                    <a:pt x="234" y="187"/>
                  </a:lnTo>
                  <a:lnTo>
                    <a:pt x="364" y="187"/>
                  </a:lnTo>
                  <a:lnTo>
                    <a:pt x="3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9" name="Freeform 367"/>
            <p:cNvSpPr/>
            <p:nvPr/>
          </p:nvSpPr>
          <p:spPr bwMode="auto">
            <a:xfrm>
              <a:off x="7688262" y="1612900"/>
              <a:ext cx="165100" cy="104775"/>
            </a:xfrm>
            <a:custGeom>
              <a:avLst/>
              <a:gdLst>
                <a:gd name="T0" fmla="*/ 0 w 104"/>
                <a:gd name="T1" fmla="*/ 0 h 66"/>
                <a:gd name="T2" fmla="*/ 0 w 104"/>
                <a:gd name="T3" fmla="*/ 66 h 66"/>
                <a:gd name="T4" fmla="*/ 104 w 104"/>
                <a:gd name="T5" fmla="*/ 33 h 66"/>
                <a:gd name="T6" fmla="*/ 0 w 104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66">
                  <a:moveTo>
                    <a:pt x="0" y="0"/>
                  </a:moveTo>
                  <a:lnTo>
                    <a:pt x="0" y="66"/>
                  </a:lnTo>
                  <a:lnTo>
                    <a:pt x="104" y="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0" name="Freeform 368"/>
            <p:cNvSpPr/>
            <p:nvPr/>
          </p:nvSpPr>
          <p:spPr bwMode="auto">
            <a:xfrm>
              <a:off x="6862762" y="1241425"/>
              <a:ext cx="592138" cy="157163"/>
            </a:xfrm>
            <a:custGeom>
              <a:avLst/>
              <a:gdLst>
                <a:gd name="T0" fmla="*/ 49 w 373"/>
                <a:gd name="T1" fmla="*/ 99 h 99"/>
                <a:gd name="T2" fmla="*/ 59 w 373"/>
                <a:gd name="T3" fmla="*/ 99 h 99"/>
                <a:gd name="T4" fmla="*/ 314 w 373"/>
                <a:gd name="T5" fmla="*/ 99 h 99"/>
                <a:gd name="T6" fmla="*/ 319 w 373"/>
                <a:gd name="T7" fmla="*/ 99 h 99"/>
                <a:gd name="T8" fmla="*/ 373 w 373"/>
                <a:gd name="T9" fmla="*/ 0 h 99"/>
                <a:gd name="T10" fmla="*/ 371 w 373"/>
                <a:gd name="T11" fmla="*/ 0 h 99"/>
                <a:gd name="T12" fmla="*/ 316 w 373"/>
                <a:gd name="T13" fmla="*/ 0 h 99"/>
                <a:gd name="T14" fmla="*/ 271 w 373"/>
                <a:gd name="T15" fmla="*/ 0 h 99"/>
                <a:gd name="T16" fmla="*/ 99 w 373"/>
                <a:gd name="T17" fmla="*/ 0 h 99"/>
                <a:gd name="T18" fmla="*/ 56 w 373"/>
                <a:gd name="T19" fmla="*/ 0 h 99"/>
                <a:gd name="T20" fmla="*/ 0 w 373"/>
                <a:gd name="T21" fmla="*/ 0 h 99"/>
                <a:gd name="T22" fmla="*/ 49 w 373"/>
                <a:gd name="T2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3" h="99">
                  <a:moveTo>
                    <a:pt x="49" y="99"/>
                  </a:moveTo>
                  <a:lnTo>
                    <a:pt x="59" y="99"/>
                  </a:lnTo>
                  <a:lnTo>
                    <a:pt x="314" y="99"/>
                  </a:lnTo>
                  <a:lnTo>
                    <a:pt x="319" y="99"/>
                  </a:lnTo>
                  <a:lnTo>
                    <a:pt x="373" y="0"/>
                  </a:lnTo>
                  <a:lnTo>
                    <a:pt x="371" y="0"/>
                  </a:lnTo>
                  <a:lnTo>
                    <a:pt x="316" y="0"/>
                  </a:lnTo>
                  <a:lnTo>
                    <a:pt x="271" y="0"/>
                  </a:lnTo>
                  <a:lnTo>
                    <a:pt x="99" y="0"/>
                  </a:lnTo>
                  <a:lnTo>
                    <a:pt x="56" y="0"/>
                  </a:lnTo>
                  <a:lnTo>
                    <a:pt x="0" y="0"/>
                  </a:lnTo>
                  <a:lnTo>
                    <a:pt x="49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1" name="Freeform 369"/>
            <p:cNvSpPr/>
            <p:nvPr/>
          </p:nvSpPr>
          <p:spPr bwMode="auto">
            <a:xfrm>
              <a:off x="6858000" y="1274763"/>
              <a:ext cx="593725" cy="280988"/>
            </a:xfrm>
            <a:custGeom>
              <a:avLst/>
              <a:gdLst>
                <a:gd name="T0" fmla="*/ 0 w 158"/>
                <a:gd name="T1" fmla="*/ 75 h 75"/>
                <a:gd name="T2" fmla="*/ 158 w 158"/>
                <a:gd name="T3" fmla="*/ 75 h 75"/>
                <a:gd name="T4" fmla="*/ 158 w 158"/>
                <a:gd name="T5" fmla="*/ 0 h 75"/>
                <a:gd name="T6" fmla="*/ 140 w 158"/>
                <a:gd name="T7" fmla="*/ 35 h 75"/>
                <a:gd name="T8" fmla="*/ 139 w 158"/>
                <a:gd name="T9" fmla="*/ 37 h 75"/>
                <a:gd name="T10" fmla="*/ 136 w 158"/>
                <a:gd name="T11" fmla="*/ 37 h 75"/>
                <a:gd name="T12" fmla="*/ 131 w 158"/>
                <a:gd name="T13" fmla="*/ 37 h 75"/>
                <a:gd name="T14" fmla="*/ 92 w 158"/>
                <a:gd name="T15" fmla="*/ 37 h 75"/>
                <a:gd name="T16" fmla="*/ 92 w 158"/>
                <a:gd name="T17" fmla="*/ 39 h 75"/>
                <a:gd name="T18" fmla="*/ 90 w 158"/>
                <a:gd name="T19" fmla="*/ 46 h 75"/>
                <a:gd name="T20" fmla="*/ 80 w 158"/>
                <a:gd name="T21" fmla="*/ 51 h 75"/>
                <a:gd name="T22" fmla="*/ 69 w 158"/>
                <a:gd name="T23" fmla="*/ 46 h 75"/>
                <a:gd name="T24" fmla="*/ 67 w 158"/>
                <a:gd name="T25" fmla="*/ 39 h 75"/>
                <a:gd name="T26" fmla="*/ 68 w 158"/>
                <a:gd name="T27" fmla="*/ 37 h 75"/>
                <a:gd name="T28" fmla="*/ 29 w 158"/>
                <a:gd name="T29" fmla="*/ 37 h 75"/>
                <a:gd name="T30" fmla="*/ 22 w 158"/>
                <a:gd name="T31" fmla="*/ 37 h 75"/>
                <a:gd name="T32" fmla="*/ 19 w 158"/>
                <a:gd name="T33" fmla="*/ 37 h 75"/>
                <a:gd name="T34" fmla="*/ 18 w 158"/>
                <a:gd name="T35" fmla="*/ 35 h 75"/>
                <a:gd name="T36" fmla="*/ 0 w 158"/>
                <a:gd name="T37" fmla="*/ 1 h 75"/>
                <a:gd name="T38" fmla="*/ 0 w 158"/>
                <a:gd name="T3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" h="75">
                  <a:moveTo>
                    <a:pt x="0" y="75"/>
                  </a:moveTo>
                  <a:cubicBezTo>
                    <a:pt x="158" y="75"/>
                    <a:pt x="158" y="75"/>
                    <a:pt x="158" y="75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1" y="37"/>
                    <a:pt x="131" y="37"/>
                    <a:pt x="131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8"/>
                    <a:pt x="92" y="38"/>
                    <a:pt x="92" y="39"/>
                  </a:cubicBezTo>
                  <a:cubicBezTo>
                    <a:pt x="92" y="42"/>
                    <a:pt x="91" y="44"/>
                    <a:pt x="90" y="46"/>
                  </a:cubicBezTo>
                  <a:cubicBezTo>
                    <a:pt x="88" y="50"/>
                    <a:pt x="84" y="51"/>
                    <a:pt x="80" y="51"/>
                  </a:cubicBezTo>
                  <a:cubicBezTo>
                    <a:pt x="75" y="51"/>
                    <a:pt x="72" y="50"/>
                    <a:pt x="69" y="46"/>
                  </a:cubicBezTo>
                  <a:cubicBezTo>
                    <a:pt x="68" y="44"/>
                    <a:pt x="67" y="42"/>
                    <a:pt x="67" y="39"/>
                  </a:cubicBezTo>
                  <a:cubicBezTo>
                    <a:pt x="67" y="38"/>
                    <a:pt x="68" y="38"/>
                    <a:pt x="6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Freeform 370"/>
            <p:cNvSpPr/>
            <p:nvPr/>
          </p:nvSpPr>
          <p:spPr bwMode="auto">
            <a:xfrm>
              <a:off x="6951662" y="1027113"/>
              <a:ext cx="412750" cy="195263"/>
            </a:xfrm>
            <a:custGeom>
              <a:avLst/>
              <a:gdLst>
                <a:gd name="T0" fmla="*/ 110 w 110"/>
                <a:gd name="T1" fmla="*/ 52 h 52"/>
                <a:gd name="T2" fmla="*/ 110 w 110"/>
                <a:gd name="T3" fmla="*/ 23 h 52"/>
                <a:gd name="T4" fmla="*/ 89 w 110"/>
                <a:gd name="T5" fmla="*/ 0 h 52"/>
                <a:gd name="T6" fmla="*/ 21 w 110"/>
                <a:gd name="T7" fmla="*/ 0 h 52"/>
                <a:gd name="T8" fmla="*/ 0 w 110"/>
                <a:gd name="T9" fmla="*/ 23 h 52"/>
                <a:gd name="T10" fmla="*/ 0 w 110"/>
                <a:gd name="T11" fmla="*/ 52 h 52"/>
                <a:gd name="T12" fmla="*/ 18 w 110"/>
                <a:gd name="T13" fmla="*/ 52 h 52"/>
                <a:gd name="T14" fmla="*/ 18 w 110"/>
                <a:gd name="T15" fmla="*/ 23 h 52"/>
                <a:gd name="T16" fmla="*/ 21 w 110"/>
                <a:gd name="T17" fmla="*/ 19 h 52"/>
                <a:gd name="T18" fmla="*/ 89 w 110"/>
                <a:gd name="T19" fmla="*/ 19 h 52"/>
                <a:gd name="T20" fmla="*/ 91 w 110"/>
                <a:gd name="T21" fmla="*/ 23 h 52"/>
                <a:gd name="T22" fmla="*/ 91 w 110"/>
                <a:gd name="T23" fmla="*/ 52 h 52"/>
                <a:gd name="T24" fmla="*/ 110 w 110"/>
                <a:gd name="T2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52">
                  <a:moveTo>
                    <a:pt x="110" y="52"/>
                  </a:moveTo>
                  <a:cubicBezTo>
                    <a:pt x="110" y="23"/>
                    <a:pt x="110" y="23"/>
                    <a:pt x="110" y="23"/>
                  </a:cubicBezTo>
                  <a:cubicBezTo>
                    <a:pt x="110" y="11"/>
                    <a:pt x="101" y="0"/>
                    <a:pt x="8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1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1"/>
                    <a:pt x="19" y="19"/>
                    <a:pt x="21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90" y="19"/>
                    <a:pt x="91" y="21"/>
                    <a:pt x="91" y="23"/>
                  </a:cubicBezTo>
                  <a:cubicBezTo>
                    <a:pt x="91" y="52"/>
                    <a:pt x="91" y="52"/>
                    <a:pt x="91" y="52"/>
                  </a:cubicBezTo>
                  <a:lnTo>
                    <a:pt x="11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3" name="Freeform 371"/>
            <p:cNvSpPr/>
            <p:nvPr/>
          </p:nvSpPr>
          <p:spPr bwMode="auto">
            <a:xfrm>
              <a:off x="6711950" y="628650"/>
              <a:ext cx="198438" cy="217488"/>
            </a:xfrm>
            <a:custGeom>
              <a:avLst/>
              <a:gdLst>
                <a:gd name="T0" fmla="*/ 34 w 53"/>
                <a:gd name="T1" fmla="*/ 0 h 58"/>
                <a:gd name="T2" fmla="*/ 15 w 53"/>
                <a:gd name="T3" fmla="*/ 15 h 58"/>
                <a:gd name="T4" fmla="*/ 7 w 53"/>
                <a:gd name="T5" fmla="*/ 17 h 58"/>
                <a:gd name="T6" fmla="*/ 7 w 53"/>
                <a:gd name="T7" fmla="*/ 18 h 58"/>
                <a:gd name="T8" fmla="*/ 15 w 53"/>
                <a:gd name="T9" fmla="*/ 53 h 58"/>
                <a:gd name="T10" fmla="*/ 46 w 53"/>
                <a:gd name="T11" fmla="*/ 36 h 58"/>
                <a:gd name="T12" fmla="*/ 39 w 53"/>
                <a:gd name="T13" fmla="*/ 1 h 58"/>
                <a:gd name="T14" fmla="*/ 34 w 53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8">
                  <a:moveTo>
                    <a:pt x="34" y="0"/>
                  </a:moveTo>
                  <a:cubicBezTo>
                    <a:pt x="30" y="7"/>
                    <a:pt x="23" y="12"/>
                    <a:pt x="15" y="15"/>
                  </a:cubicBezTo>
                  <a:cubicBezTo>
                    <a:pt x="12" y="16"/>
                    <a:pt x="10" y="17"/>
                    <a:pt x="7" y="17"/>
                  </a:cubicBezTo>
                  <a:cubicBezTo>
                    <a:pt x="7" y="17"/>
                    <a:pt x="7" y="18"/>
                    <a:pt x="7" y="18"/>
                  </a:cubicBezTo>
                  <a:cubicBezTo>
                    <a:pt x="0" y="32"/>
                    <a:pt x="4" y="47"/>
                    <a:pt x="15" y="53"/>
                  </a:cubicBezTo>
                  <a:cubicBezTo>
                    <a:pt x="25" y="58"/>
                    <a:pt x="40" y="50"/>
                    <a:pt x="46" y="36"/>
                  </a:cubicBezTo>
                  <a:cubicBezTo>
                    <a:pt x="53" y="22"/>
                    <a:pt x="50" y="7"/>
                    <a:pt x="39" y="1"/>
                  </a:cubicBezTo>
                  <a:cubicBezTo>
                    <a:pt x="37" y="1"/>
                    <a:pt x="36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Freeform 372"/>
            <p:cNvSpPr/>
            <p:nvPr/>
          </p:nvSpPr>
          <p:spPr bwMode="auto">
            <a:xfrm>
              <a:off x="6467475" y="369888"/>
              <a:ext cx="398463" cy="311150"/>
            </a:xfrm>
            <a:custGeom>
              <a:avLst/>
              <a:gdLst>
                <a:gd name="T0" fmla="*/ 37 w 106"/>
                <a:gd name="T1" fmla="*/ 76 h 83"/>
                <a:gd name="T2" fmla="*/ 76 w 106"/>
                <a:gd name="T3" fmla="*/ 80 h 83"/>
                <a:gd name="T4" fmla="*/ 78 w 106"/>
                <a:gd name="T5" fmla="*/ 79 h 83"/>
                <a:gd name="T6" fmla="*/ 93 w 106"/>
                <a:gd name="T7" fmla="*/ 69 h 83"/>
                <a:gd name="T8" fmla="*/ 97 w 106"/>
                <a:gd name="T9" fmla="*/ 63 h 83"/>
                <a:gd name="T10" fmla="*/ 69 w 106"/>
                <a:gd name="T11" fmla="*/ 8 h 83"/>
                <a:gd name="T12" fmla="*/ 27 w 106"/>
                <a:gd name="T13" fmla="*/ 5 h 83"/>
                <a:gd name="T14" fmla="*/ 8 w 106"/>
                <a:gd name="T15" fmla="*/ 21 h 83"/>
                <a:gd name="T16" fmla="*/ 37 w 106"/>
                <a:gd name="T17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83">
                  <a:moveTo>
                    <a:pt x="37" y="76"/>
                  </a:moveTo>
                  <a:cubicBezTo>
                    <a:pt x="50" y="82"/>
                    <a:pt x="65" y="83"/>
                    <a:pt x="76" y="80"/>
                  </a:cubicBezTo>
                  <a:cubicBezTo>
                    <a:pt x="77" y="80"/>
                    <a:pt x="77" y="79"/>
                    <a:pt x="78" y="79"/>
                  </a:cubicBezTo>
                  <a:cubicBezTo>
                    <a:pt x="84" y="77"/>
                    <a:pt x="89" y="74"/>
                    <a:pt x="93" y="69"/>
                  </a:cubicBezTo>
                  <a:cubicBezTo>
                    <a:pt x="94" y="67"/>
                    <a:pt x="96" y="65"/>
                    <a:pt x="97" y="63"/>
                  </a:cubicBezTo>
                  <a:cubicBezTo>
                    <a:pt x="106" y="44"/>
                    <a:pt x="93" y="19"/>
                    <a:pt x="69" y="8"/>
                  </a:cubicBezTo>
                  <a:cubicBezTo>
                    <a:pt x="54" y="1"/>
                    <a:pt x="39" y="0"/>
                    <a:pt x="27" y="5"/>
                  </a:cubicBezTo>
                  <a:cubicBezTo>
                    <a:pt x="19" y="8"/>
                    <a:pt x="12" y="13"/>
                    <a:pt x="8" y="21"/>
                  </a:cubicBezTo>
                  <a:cubicBezTo>
                    <a:pt x="0" y="40"/>
                    <a:pt x="12" y="65"/>
                    <a:pt x="3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Freeform 373"/>
            <p:cNvSpPr/>
            <p:nvPr/>
          </p:nvSpPr>
          <p:spPr bwMode="auto">
            <a:xfrm>
              <a:off x="6956425" y="560388"/>
              <a:ext cx="231775" cy="173038"/>
            </a:xfrm>
            <a:custGeom>
              <a:avLst/>
              <a:gdLst>
                <a:gd name="T0" fmla="*/ 56 w 62"/>
                <a:gd name="T1" fmla="*/ 32 h 46"/>
                <a:gd name="T2" fmla="*/ 40 w 62"/>
                <a:gd name="T3" fmla="*/ 0 h 46"/>
                <a:gd name="T4" fmla="*/ 40 w 62"/>
                <a:gd name="T5" fmla="*/ 0 h 46"/>
                <a:gd name="T6" fmla="*/ 33 w 62"/>
                <a:gd name="T7" fmla="*/ 3 h 46"/>
                <a:gd name="T8" fmla="*/ 8 w 62"/>
                <a:gd name="T9" fmla="*/ 4 h 46"/>
                <a:gd name="T10" fmla="*/ 5 w 62"/>
                <a:gd name="T11" fmla="*/ 8 h 46"/>
                <a:gd name="T12" fmla="*/ 22 w 62"/>
                <a:gd name="T13" fmla="*/ 40 h 46"/>
                <a:gd name="T14" fmla="*/ 56 w 62"/>
                <a:gd name="T1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46">
                  <a:moveTo>
                    <a:pt x="56" y="32"/>
                  </a:moveTo>
                  <a:cubicBezTo>
                    <a:pt x="62" y="21"/>
                    <a:pt x="54" y="7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1"/>
                    <a:pt x="35" y="2"/>
                    <a:pt x="33" y="3"/>
                  </a:cubicBezTo>
                  <a:cubicBezTo>
                    <a:pt x="24" y="6"/>
                    <a:pt x="16" y="7"/>
                    <a:pt x="8" y="4"/>
                  </a:cubicBezTo>
                  <a:cubicBezTo>
                    <a:pt x="7" y="5"/>
                    <a:pt x="6" y="7"/>
                    <a:pt x="5" y="8"/>
                  </a:cubicBezTo>
                  <a:cubicBezTo>
                    <a:pt x="0" y="19"/>
                    <a:pt x="7" y="33"/>
                    <a:pt x="22" y="40"/>
                  </a:cubicBezTo>
                  <a:cubicBezTo>
                    <a:pt x="36" y="46"/>
                    <a:pt x="51" y="43"/>
                    <a:pt x="5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Freeform 374"/>
            <p:cNvSpPr/>
            <p:nvPr/>
          </p:nvSpPr>
          <p:spPr bwMode="auto">
            <a:xfrm>
              <a:off x="6884987" y="207963"/>
              <a:ext cx="341313" cy="357188"/>
            </a:xfrm>
            <a:custGeom>
              <a:avLst/>
              <a:gdLst>
                <a:gd name="T0" fmla="*/ 66 w 91"/>
                <a:gd name="T1" fmla="*/ 3 h 95"/>
                <a:gd name="T2" fmla="*/ 41 w 91"/>
                <a:gd name="T3" fmla="*/ 3 h 95"/>
                <a:gd name="T4" fmla="*/ 11 w 91"/>
                <a:gd name="T5" fmla="*/ 31 h 95"/>
                <a:gd name="T6" fmla="*/ 25 w 91"/>
                <a:gd name="T7" fmla="*/ 92 h 95"/>
                <a:gd name="T8" fmla="*/ 32 w 91"/>
                <a:gd name="T9" fmla="*/ 94 h 95"/>
                <a:gd name="T10" fmla="*/ 50 w 91"/>
                <a:gd name="T11" fmla="*/ 92 h 95"/>
                <a:gd name="T12" fmla="*/ 51 w 91"/>
                <a:gd name="T13" fmla="*/ 92 h 95"/>
                <a:gd name="T14" fmla="*/ 80 w 91"/>
                <a:gd name="T15" fmla="*/ 64 h 95"/>
                <a:gd name="T16" fmla="*/ 66 w 91"/>
                <a:gd name="T17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5">
                  <a:moveTo>
                    <a:pt x="66" y="3"/>
                  </a:moveTo>
                  <a:cubicBezTo>
                    <a:pt x="58" y="0"/>
                    <a:pt x="49" y="0"/>
                    <a:pt x="41" y="3"/>
                  </a:cubicBezTo>
                  <a:cubicBezTo>
                    <a:pt x="29" y="7"/>
                    <a:pt x="18" y="17"/>
                    <a:pt x="11" y="31"/>
                  </a:cubicBezTo>
                  <a:cubicBezTo>
                    <a:pt x="0" y="56"/>
                    <a:pt x="6" y="83"/>
                    <a:pt x="25" y="92"/>
                  </a:cubicBezTo>
                  <a:cubicBezTo>
                    <a:pt x="27" y="93"/>
                    <a:pt x="29" y="94"/>
                    <a:pt x="32" y="94"/>
                  </a:cubicBezTo>
                  <a:cubicBezTo>
                    <a:pt x="38" y="95"/>
                    <a:pt x="44" y="94"/>
                    <a:pt x="50" y="92"/>
                  </a:cubicBezTo>
                  <a:cubicBezTo>
                    <a:pt x="50" y="92"/>
                    <a:pt x="51" y="92"/>
                    <a:pt x="51" y="92"/>
                  </a:cubicBezTo>
                  <a:cubicBezTo>
                    <a:pt x="63" y="87"/>
                    <a:pt x="73" y="77"/>
                    <a:pt x="80" y="64"/>
                  </a:cubicBezTo>
                  <a:cubicBezTo>
                    <a:pt x="91" y="39"/>
                    <a:pt x="85" y="12"/>
                    <a:pt x="6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Freeform 375"/>
            <p:cNvSpPr/>
            <p:nvPr/>
          </p:nvSpPr>
          <p:spPr bwMode="auto">
            <a:xfrm>
              <a:off x="6756400" y="309563"/>
              <a:ext cx="236538" cy="458788"/>
            </a:xfrm>
            <a:custGeom>
              <a:avLst/>
              <a:gdLst>
                <a:gd name="T0" fmla="*/ 31 w 63"/>
                <a:gd name="T1" fmla="*/ 5 h 122"/>
                <a:gd name="T2" fmla="*/ 26 w 63"/>
                <a:gd name="T3" fmla="*/ 3 h 122"/>
                <a:gd name="T4" fmla="*/ 22 w 63"/>
                <a:gd name="T5" fmla="*/ 17 h 122"/>
                <a:gd name="T6" fmla="*/ 20 w 63"/>
                <a:gd name="T7" fmla="*/ 17 h 122"/>
                <a:gd name="T8" fmla="*/ 17 w 63"/>
                <a:gd name="T9" fmla="*/ 19 h 122"/>
                <a:gd name="T10" fmla="*/ 5 w 63"/>
                <a:gd name="T11" fmla="*/ 10 h 122"/>
                <a:gd name="T12" fmla="*/ 3 w 63"/>
                <a:gd name="T13" fmla="*/ 15 h 122"/>
                <a:gd name="T14" fmla="*/ 15 w 63"/>
                <a:gd name="T15" fmla="*/ 23 h 122"/>
                <a:gd name="T16" fmla="*/ 15 w 63"/>
                <a:gd name="T17" fmla="*/ 27 h 122"/>
                <a:gd name="T18" fmla="*/ 21 w 63"/>
                <a:gd name="T19" fmla="*/ 42 h 122"/>
                <a:gd name="T20" fmla="*/ 28 w 63"/>
                <a:gd name="T21" fmla="*/ 61 h 122"/>
                <a:gd name="T22" fmla="*/ 47 w 63"/>
                <a:gd name="T23" fmla="*/ 116 h 122"/>
                <a:gd name="T24" fmla="*/ 57 w 63"/>
                <a:gd name="T25" fmla="*/ 120 h 122"/>
                <a:gd name="T26" fmla="*/ 61 w 63"/>
                <a:gd name="T27" fmla="*/ 111 h 122"/>
                <a:gd name="T28" fmla="*/ 42 w 63"/>
                <a:gd name="T29" fmla="*/ 56 h 122"/>
                <a:gd name="T30" fmla="*/ 35 w 63"/>
                <a:gd name="T31" fmla="*/ 37 h 122"/>
                <a:gd name="T32" fmla="*/ 29 w 63"/>
                <a:gd name="T33" fmla="*/ 22 h 122"/>
                <a:gd name="T34" fmla="*/ 27 w 63"/>
                <a:gd name="T35" fmla="*/ 19 h 122"/>
                <a:gd name="T36" fmla="*/ 31 w 63"/>
                <a:gd name="T37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122">
                  <a:moveTo>
                    <a:pt x="31" y="5"/>
                  </a:moveTo>
                  <a:cubicBezTo>
                    <a:pt x="32" y="2"/>
                    <a:pt x="28" y="0"/>
                    <a:pt x="26" y="3"/>
                  </a:cubicBezTo>
                  <a:cubicBezTo>
                    <a:pt x="24" y="7"/>
                    <a:pt x="23" y="12"/>
                    <a:pt x="22" y="17"/>
                  </a:cubicBezTo>
                  <a:cubicBezTo>
                    <a:pt x="21" y="17"/>
                    <a:pt x="20" y="17"/>
                    <a:pt x="20" y="17"/>
                  </a:cubicBezTo>
                  <a:cubicBezTo>
                    <a:pt x="19" y="18"/>
                    <a:pt x="18" y="18"/>
                    <a:pt x="17" y="19"/>
                  </a:cubicBezTo>
                  <a:cubicBezTo>
                    <a:pt x="14" y="15"/>
                    <a:pt x="10" y="12"/>
                    <a:pt x="5" y="10"/>
                  </a:cubicBezTo>
                  <a:cubicBezTo>
                    <a:pt x="2" y="9"/>
                    <a:pt x="0" y="14"/>
                    <a:pt x="3" y="15"/>
                  </a:cubicBezTo>
                  <a:cubicBezTo>
                    <a:pt x="8" y="17"/>
                    <a:pt x="11" y="20"/>
                    <a:pt x="15" y="23"/>
                  </a:cubicBezTo>
                  <a:cubicBezTo>
                    <a:pt x="15" y="24"/>
                    <a:pt x="15" y="26"/>
                    <a:pt x="15" y="27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49" y="120"/>
                    <a:pt x="53" y="122"/>
                    <a:pt x="57" y="120"/>
                  </a:cubicBezTo>
                  <a:cubicBezTo>
                    <a:pt x="61" y="119"/>
                    <a:pt x="63" y="115"/>
                    <a:pt x="61" y="111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8" y="20"/>
                    <a:pt x="27" y="19"/>
                  </a:cubicBezTo>
                  <a:cubicBezTo>
                    <a:pt x="27" y="14"/>
                    <a:pt x="29" y="10"/>
                    <a:pt x="3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Freeform 376"/>
            <p:cNvSpPr>
              <a:spLocks noEditPoints="1"/>
            </p:cNvSpPr>
            <p:nvPr/>
          </p:nvSpPr>
          <p:spPr bwMode="auto">
            <a:xfrm>
              <a:off x="10986294" y="605630"/>
              <a:ext cx="601663" cy="436563"/>
            </a:xfrm>
            <a:custGeom>
              <a:avLst/>
              <a:gdLst>
                <a:gd name="T0" fmla="*/ 107 w 160"/>
                <a:gd name="T1" fmla="*/ 116 h 116"/>
                <a:gd name="T2" fmla="*/ 160 w 160"/>
                <a:gd name="T3" fmla="*/ 116 h 116"/>
                <a:gd name="T4" fmla="*/ 160 w 160"/>
                <a:gd name="T5" fmla="*/ 0 h 116"/>
                <a:gd name="T6" fmla="*/ 107 w 160"/>
                <a:gd name="T7" fmla="*/ 0 h 116"/>
                <a:gd name="T8" fmla="*/ 107 w 160"/>
                <a:gd name="T9" fmla="*/ 49 h 116"/>
                <a:gd name="T10" fmla="*/ 145 w 160"/>
                <a:gd name="T11" fmla="*/ 102 h 116"/>
                <a:gd name="T12" fmla="*/ 107 w 160"/>
                <a:gd name="T13" fmla="*/ 102 h 116"/>
                <a:gd name="T14" fmla="*/ 107 w 160"/>
                <a:gd name="T15" fmla="*/ 116 h 116"/>
                <a:gd name="T16" fmla="*/ 73 w 160"/>
                <a:gd name="T17" fmla="*/ 116 h 116"/>
                <a:gd name="T18" fmla="*/ 107 w 160"/>
                <a:gd name="T19" fmla="*/ 116 h 116"/>
                <a:gd name="T20" fmla="*/ 107 w 160"/>
                <a:gd name="T21" fmla="*/ 102 h 116"/>
                <a:gd name="T22" fmla="*/ 83 w 160"/>
                <a:gd name="T23" fmla="*/ 102 h 116"/>
                <a:gd name="T24" fmla="*/ 81 w 160"/>
                <a:gd name="T25" fmla="*/ 100 h 116"/>
                <a:gd name="T26" fmla="*/ 73 w 160"/>
                <a:gd name="T27" fmla="*/ 88 h 116"/>
                <a:gd name="T28" fmla="*/ 73 w 160"/>
                <a:gd name="T29" fmla="*/ 96 h 116"/>
                <a:gd name="T30" fmla="*/ 78 w 160"/>
                <a:gd name="T31" fmla="*/ 102 h 116"/>
                <a:gd name="T32" fmla="*/ 73 w 160"/>
                <a:gd name="T33" fmla="*/ 102 h 116"/>
                <a:gd name="T34" fmla="*/ 73 w 160"/>
                <a:gd name="T35" fmla="*/ 116 h 116"/>
                <a:gd name="T36" fmla="*/ 107 w 160"/>
                <a:gd name="T37" fmla="*/ 0 h 116"/>
                <a:gd name="T38" fmla="*/ 73 w 160"/>
                <a:gd name="T39" fmla="*/ 0 h 116"/>
                <a:gd name="T40" fmla="*/ 73 w 160"/>
                <a:gd name="T41" fmla="*/ 75 h 116"/>
                <a:gd name="T42" fmla="*/ 99 w 160"/>
                <a:gd name="T43" fmla="*/ 38 h 116"/>
                <a:gd name="T44" fmla="*/ 99 w 160"/>
                <a:gd name="T45" fmla="*/ 38 h 116"/>
                <a:gd name="T46" fmla="*/ 107 w 160"/>
                <a:gd name="T47" fmla="*/ 49 h 116"/>
                <a:gd name="T48" fmla="*/ 107 w 160"/>
                <a:gd name="T49" fmla="*/ 0 h 116"/>
                <a:gd name="T50" fmla="*/ 46 w 160"/>
                <a:gd name="T51" fmla="*/ 116 h 116"/>
                <a:gd name="T52" fmla="*/ 73 w 160"/>
                <a:gd name="T53" fmla="*/ 116 h 116"/>
                <a:gd name="T54" fmla="*/ 73 w 160"/>
                <a:gd name="T55" fmla="*/ 102 h 116"/>
                <a:gd name="T56" fmla="*/ 53 w 160"/>
                <a:gd name="T57" fmla="*/ 102 h 116"/>
                <a:gd name="T58" fmla="*/ 46 w 160"/>
                <a:gd name="T59" fmla="*/ 102 h 116"/>
                <a:gd name="T60" fmla="*/ 46 w 160"/>
                <a:gd name="T61" fmla="*/ 116 h 116"/>
                <a:gd name="T62" fmla="*/ 73 w 160"/>
                <a:gd name="T63" fmla="*/ 0 h 116"/>
                <a:gd name="T64" fmla="*/ 46 w 160"/>
                <a:gd name="T65" fmla="*/ 0 h 116"/>
                <a:gd name="T66" fmla="*/ 46 w 160"/>
                <a:gd name="T67" fmla="*/ 20 h 116"/>
                <a:gd name="T68" fmla="*/ 48 w 160"/>
                <a:gd name="T69" fmla="*/ 28 h 116"/>
                <a:gd name="T70" fmla="*/ 46 w 160"/>
                <a:gd name="T71" fmla="*/ 36 h 116"/>
                <a:gd name="T72" fmla="*/ 46 w 160"/>
                <a:gd name="T73" fmla="*/ 58 h 116"/>
                <a:gd name="T74" fmla="*/ 46 w 160"/>
                <a:gd name="T75" fmla="*/ 58 h 116"/>
                <a:gd name="T76" fmla="*/ 65 w 160"/>
                <a:gd name="T77" fmla="*/ 85 h 116"/>
                <a:gd name="T78" fmla="*/ 73 w 160"/>
                <a:gd name="T79" fmla="*/ 96 h 116"/>
                <a:gd name="T80" fmla="*/ 73 w 160"/>
                <a:gd name="T81" fmla="*/ 88 h 116"/>
                <a:gd name="T82" fmla="*/ 68 w 160"/>
                <a:gd name="T83" fmla="*/ 81 h 116"/>
                <a:gd name="T84" fmla="*/ 73 w 160"/>
                <a:gd name="T85" fmla="*/ 75 h 116"/>
                <a:gd name="T86" fmla="*/ 73 w 160"/>
                <a:gd name="T87" fmla="*/ 0 h 116"/>
                <a:gd name="T88" fmla="*/ 0 w 160"/>
                <a:gd name="T89" fmla="*/ 116 h 116"/>
                <a:gd name="T90" fmla="*/ 46 w 160"/>
                <a:gd name="T91" fmla="*/ 116 h 116"/>
                <a:gd name="T92" fmla="*/ 46 w 160"/>
                <a:gd name="T93" fmla="*/ 102 h 116"/>
                <a:gd name="T94" fmla="*/ 14 w 160"/>
                <a:gd name="T95" fmla="*/ 102 h 116"/>
                <a:gd name="T96" fmla="*/ 14 w 160"/>
                <a:gd name="T97" fmla="*/ 102 h 116"/>
                <a:gd name="T98" fmla="*/ 46 w 160"/>
                <a:gd name="T99" fmla="*/ 58 h 116"/>
                <a:gd name="T100" fmla="*/ 46 w 160"/>
                <a:gd name="T101" fmla="*/ 36 h 116"/>
                <a:gd name="T102" fmla="*/ 36 w 160"/>
                <a:gd name="T103" fmla="*/ 40 h 116"/>
                <a:gd name="T104" fmla="*/ 23 w 160"/>
                <a:gd name="T105" fmla="*/ 28 h 116"/>
                <a:gd name="T106" fmla="*/ 36 w 160"/>
                <a:gd name="T107" fmla="*/ 15 h 116"/>
                <a:gd name="T108" fmla="*/ 36 w 160"/>
                <a:gd name="T109" fmla="*/ 15 h 116"/>
                <a:gd name="T110" fmla="*/ 46 w 160"/>
                <a:gd name="T111" fmla="*/ 20 h 116"/>
                <a:gd name="T112" fmla="*/ 46 w 160"/>
                <a:gd name="T113" fmla="*/ 0 h 116"/>
                <a:gd name="T114" fmla="*/ 0 w 160"/>
                <a:gd name="T115" fmla="*/ 0 h 116"/>
                <a:gd name="T116" fmla="*/ 0 w 160"/>
                <a:gd name="T11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0" h="116">
                  <a:moveTo>
                    <a:pt x="107" y="116"/>
                  </a:moveTo>
                  <a:cubicBezTo>
                    <a:pt x="160" y="116"/>
                    <a:pt x="160" y="116"/>
                    <a:pt x="160" y="116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45" y="102"/>
                    <a:pt x="145" y="102"/>
                    <a:pt x="145" y="102"/>
                  </a:cubicBezTo>
                  <a:cubicBezTo>
                    <a:pt x="107" y="102"/>
                    <a:pt x="107" y="102"/>
                    <a:pt x="107" y="102"/>
                  </a:cubicBezTo>
                  <a:lnTo>
                    <a:pt x="107" y="116"/>
                  </a:lnTo>
                  <a:close/>
                  <a:moveTo>
                    <a:pt x="73" y="116"/>
                  </a:moveTo>
                  <a:cubicBezTo>
                    <a:pt x="107" y="116"/>
                    <a:pt x="107" y="116"/>
                    <a:pt x="107" y="116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116"/>
                    <a:pt x="73" y="116"/>
                    <a:pt x="73" y="116"/>
                  </a:cubicBezTo>
                  <a:close/>
                  <a:moveTo>
                    <a:pt x="107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107" y="49"/>
                    <a:pt x="107" y="49"/>
                    <a:pt x="107" y="49"/>
                  </a:cubicBezTo>
                  <a:lnTo>
                    <a:pt x="107" y="0"/>
                  </a:lnTo>
                  <a:close/>
                  <a:moveTo>
                    <a:pt x="46" y="116"/>
                  </a:moveTo>
                  <a:cubicBezTo>
                    <a:pt x="73" y="116"/>
                    <a:pt x="73" y="116"/>
                    <a:pt x="73" y="116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16"/>
                    <a:pt x="46" y="116"/>
                    <a:pt x="46" y="116"/>
                  </a:cubicBezTo>
                  <a:close/>
                  <a:moveTo>
                    <a:pt x="73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2"/>
                    <a:pt x="48" y="25"/>
                    <a:pt x="48" y="28"/>
                  </a:cubicBezTo>
                  <a:cubicBezTo>
                    <a:pt x="48" y="31"/>
                    <a:pt x="47" y="33"/>
                    <a:pt x="46" y="36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73" y="75"/>
                    <a:pt x="73" y="75"/>
                    <a:pt x="73" y="75"/>
                  </a:cubicBezTo>
                  <a:lnTo>
                    <a:pt x="73" y="0"/>
                  </a:lnTo>
                  <a:close/>
                  <a:moveTo>
                    <a:pt x="0" y="116"/>
                  </a:moveTo>
                  <a:cubicBezTo>
                    <a:pt x="46" y="116"/>
                    <a:pt x="46" y="116"/>
                    <a:pt x="46" y="116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14" y="102"/>
                    <a:pt x="14" y="102"/>
                    <a:pt x="14" y="102"/>
                  </a:cubicBezTo>
                  <a:cubicBezTo>
                    <a:pt x="14" y="102"/>
                    <a:pt x="14" y="102"/>
                    <a:pt x="14" y="102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3" y="39"/>
                    <a:pt x="40" y="40"/>
                    <a:pt x="36" y="40"/>
                  </a:cubicBezTo>
                  <a:cubicBezTo>
                    <a:pt x="29" y="40"/>
                    <a:pt x="23" y="35"/>
                    <a:pt x="23" y="28"/>
                  </a:cubicBezTo>
                  <a:cubicBezTo>
                    <a:pt x="23" y="21"/>
                    <a:pt x="29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0" y="15"/>
                    <a:pt x="43" y="17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Freeform 377"/>
            <p:cNvSpPr/>
            <p:nvPr/>
          </p:nvSpPr>
          <p:spPr bwMode="auto">
            <a:xfrm>
              <a:off x="6224587" y="3460750"/>
              <a:ext cx="212725" cy="319088"/>
            </a:xfrm>
            <a:custGeom>
              <a:avLst/>
              <a:gdLst>
                <a:gd name="T0" fmla="*/ 134 w 134"/>
                <a:gd name="T1" fmla="*/ 38 h 201"/>
                <a:gd name="T2" fmla="*/ 101 w 134"/>
                <a:gd name="T3" fmla="*/ 38 h 201"/>
                <a:gd name="T4" fmla="*/ 120 w 134"/>
                <a:gd name="T5" fmla="*/ 0 h 201"/>
                <a:gd name="T6" fmla="*/ 75 w 134"/>
                <a:gd name="T7" fmla="*/ 0 h 201"/>
                <a:gd name="T8" fmla="*/ 71 w 134"/>
                <a:gd name="T9" fmla="*/ 0 h 201"/>
                <a:gd name="T10" fmla="*/ 52 w 134"/>
                <a:gd name="T11" fmla="*/ 0 h 201"/>
                <a:gd name="T12" fmla="*/ 9 w 134"/>
                <a:gd name="T13" fmla="*/ 85 h 201"/>
                <a:gd name="T14" fmla="*/ 47 w 134"/>
                <a:gd name="T15" fmla="*/ 85 h 201"/>
                <a:gd name="T16" fmla="*/ 0 w 134"/>
                <a:gd name="T17" fmla="*/ 201 h 201"/>
                <a:gd name="T18" fmla="*/ 134 w 134"/>
                <a:gd name="T19" fmla="*/ 3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201">
                  <a:moveTo>
                    <a:pt x="134" y="38"/>
                  </a:moveTo>
                  <a:lnTo>
                    <a:pt x="101" y="38"/>
                  </a:lnTo>
                  <a:lnTo>
                    <a:pt x="120" y="0"/>
                  </a:lnTo>
                  <a:lnTo>
                    <a:pt x="75" y="0"/>
                  </a:lnTo>
                  <a:lnTo>
                    <a:pt x="71" y="0"/>
                  </a:lnTo>
                  <a:lnTo>
                    <a:pt x="52" y="0"/>
                  </a:lnTo>
                  <a:lnTo>
                    <a:pt x="9" y="85"/>
                  </a:lnTo>
                  <a:lnTo>
                    <a:pt x="47" y="85"/>
                  </a:lnTo>
                  <a:lnTo>
                    <a:pt x="0" y="201"/>
                  </a:lnTo>
                  <a:lnTo>
                    <a:pt x="13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Freeform 378"/>
            <p:cNvSpPr/>
            <p:nvPr/>
          </p:nvSpPr>
          <p:spPr bwMode="auto">
            <a:xfrm>
              <a:off x="6100762" y="3078163"/>
              <a:ext cx="588963" cy="363538"/>
            </a:xfrm>
            <a:custGeom>
              <a:avLst/>
              <a:gdLst>
                <a:gd name="T0" fmla="*/ 0 w 157"/>
                <a:gd name="T1" fmla="*/ 80 h 97"/>
                <a:gd name="T2" fmla="*/ 17 w 157"/>
                <a:gd name="T3" fmla="*/ 97 h 97"/>
                <a:gd name="T4" fmla="*/ 57 w 157"/>
                <a:gd name="T5" fmla="*/ 97 h 97"/>
                <a:gd name="T6" fmla="*/ 63 w 157"/>
                <a:gd name="T7" fmla="*/ 97 h 97"/>
                <a:gd name="T8" fmla="*/ 65 w 157"/>
                <a:gd name="T9" fmla="*/ 97 h 97"/>
                <a:gd name="T10" fmla="*/ 86 w 157"/>
                <a:gd name="T11" fmla="*/ 97 h 97"/>
                <a:gd name="T12" fmla="*/ 129 w 157"/>
                <a:gd name="T13" fmla="*/ 97 h 97"/>
                <a:gd name="T14" fmla="*/ 157 w 157"/>
                <a:gd name="T15" fmla="*/ 69 h 97"/>
                <a:gd name="T16" fmla="*/ 129 w 157"/>
                <a:gd name="T17" fmla="*/ 41 h 97"/>
                <a:gd name="T18" fmla="*/ 111 w 157"/>
                <a:gd name="T19" fmla="*/ 48 h 97"/>
                <a:gd name="T20" fmla="*/ 63 w 157"/>
                <a:gd name="T21" fmla="*/ 0 h 97"/>
                <a:gd name="T22" fmla="*/ 15 w 157"/>
                <a:gd name="T23" fmla="*/ 49 h 97"/>
                <a:gd name="T24" fmla="*/ 17 w 157"/>
                <a:gd name="T25" fmla="*/ 63 h 97"/>
                <a:gd name="T26" fmla="*/ 0 w 157"/>
                <a:gd name="T27" fmla="*/ 8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97">
                  <a:moveTo>
                    <a:pt x="0" y="80"/>
                  </a:moveTo>
                  <a:cubicBezTo>
                    <a:pt x="0" y="89"/>
                    <a:pt x="8" y="97"/>
                    <a:pt x="17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45" y="97"/>
                    <a:pt x="157" y="84"/>
                    <a:pt x="157" y="69"/>
                  </a:cubicBezTo>
                  <a:cubicBezTo>
                    <a:pt x="157" y="54"/>
                    <a:pt x="145" y="41"/>
                    <a:pt x="129" y="41"/>
                  </a:cubicBezTo>
                  <a:cubicBezTo>
                    <a:pt x="122" y="41"/>
                    <a:pt x="116" y="44"/>
                    <a:pt x="111" y="48"/>
                  </a:cubicBezTo>
                  <a:cubicBezTo>
                    <a:pt x="111" y="21"/>
                    <a:pt x="89" y="0"/>
                    <a:pt x="63" y="0"/>
                  </a:cubicBezTo>
                  <a:cubicBezTo>
                    <a:pt x="36" y="0"/>
                    <a:pt x="15" y="22"/>
                    <a:pt x="15" y="49"/>
                  </a:cubicBezTo>
                  <a:cubicBezTo>
                    <a:pt x="15" y="54"/>
                    <a:pt x="15" y="58"/>
                    <a:pt x="17" y="63"/>
                  </a:cubicBezTo>
                  <a:cubicBezTo>
                    <a:pt x="8" y="63"/>
                    <a:pt x="0" y="70"/>
                    <a:pt x="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Freeform 379"/>
            <p:cNvSpPr/>
            <p:nvPr/>
          </p:nvSpPr>
          <p:spPr bwMode="auto">
            <a:xfrm>
              <a:off x="7050087" y="3103563"/>
              <a:ext cx="63500" cy="200025"/>
            </a:xfrm>
            <a:custGeom>
              <a:avLst/>
              <a:gdLst>
                <a:gd name="T0" fmla="*/ 17 w 17"/>
                <a:gd name="T1" fmla="*/ 53 h 53"/>
                <a:gd name="T2" fmla="*/ 17 w 17"/>
                <a:gd name="T3" fmla="*/ 0 h 53"/>
                <a:gd name="T4" fmla="*/ 9 w 17"/>
                <a:gd name="T5" fmla="*/ 0 h 53"/>
                <a:gd name="T6" fmla="*/ 0 w 17"/>
                <a:gd name="T7" fmla="*/ 0 h 53"/>
                <a:gd name="T8" fmla="*/ 0 w 17"/>
                <a:gd name="T9" fmla="*/ 53 h 53"/>
                <a:gd name="T10" fmla="*/ 9 w 17"/>
                <a:gd name="T11" fmla="*/ 52 h 53"/>
                <a:gd name="T12" fmla="*/ 17 w 17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3">
                  <a:moveTo>
                    <a:pt x="17" y="5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2"/>
                    <a:pt x="6" y="52"/>
                    <a:pt x="9" y="52"/>
                  </a:cubicBezTo>
                  <a:cubicBezTo>
                    <a:pt x="11" y="52"/>
                    <a:pt x="14" y="52"/>
                    <a:pt x="1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" name="Freeform 380"/>
            <p:cNvSpPr/>
            <p:nvPr/>
          </p:nvSpPr>
          <p:spPr bwMode="auto">
            <a:xfrm>
              <a:off x="6794500" y="2652713"/>
              <a:ext cx="574675" cy="431800"/>
            </a:xfrm>
            <a:custGeom>
              <a:avLst/>
              <a:gdLst>
                <a:gd name="T0" fmla="*/ 153 w 153"/>
                <a:gd name="T1" fmla="*/ 38 h 115"/>
                <a:gd name="T2" fmla="*/ 143 w 153"/>
                <a:gd name="T3" fmla="*/ 0 h 115"/>
                <a:gd name="T4" fmla="*/ 110 w 153"/>
                <a:gd name="T5" fmla="*/ 18 h 115"/>
                <a:gd name="T6" fmla="*/ 77 w 153"/>
                <a:gd name="T7" fmla="*/ 0 h 115"/>
                <a:gd name="T8" fmla="*/ 43 w 153"/>
                <a:gd name="T9" fmla="*/ 18 h 115"/>
                <a:gd name="T10" fmla="*/ 10 w 153"/>
                <a:gd name="T11" fmla="*/ 0 h 115"/>
                <a:gd name="T12" fmla="*/ 0 w 153"/>
                <a:gd name="T13" fmla="*/ 38 h 115"/>
                <a:gd name="T14" fmla="*/ 68 w 153"/>
                <a:gd name="T15" fmla="*/ 114 h 115"/>
                <a:gd name="T16" fmla="*/ 77 w 153"/>
                <a:gd name="T17" fmla="*/ 115 h 115"/>
                <a:gd name="T18" fmla="*/ 85 w 153"/>
                <a:gd name="T19" fmla="*/ 114 h 115"/>
                <a:gd name="T20" fmla="*/ 153 w 153"/>
                <a:gd name="T21" fmla="*/ 3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15">
                  <a:moveTo>
                    <a:pt x="153" y="38"/>
                  </a:moveTo>
                  <a:cubicBezTo>
                    <a:pt x="153" y="24"/>
                    <a:pt x="150" y="11"/>
                    <a:pt x="143" y="0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11"/>
                    <a:pt x="0" y="24"/>
                    <a:pt x="0" y="38"/>
                  </a:cubicBezTo>
                  <a:cubicBezTo>
                    <a:pt x="0" y="77"/>
                    <a:pt x="30" y="110"/>
                    <a:pt x="68" y="114"/>
                  </a:cubicBezTo>
                  <a:cubicBezTo>
                    <a:pt x="71" y="114"/>
                    <a:pt x="74" y="115"/>
                    <a:pt x="77" y="115"/>
                  </a:cubicBezTo>
                  <a:cubicBezTo>
                    <a:pt x="79" y="115"/>
                    <a:pt x="82" y="114"/>
                    <a:pt x="85" y="114"/>
                  </a:cubicBezTo>
                  <a:cubicBezTo>
                    <a:pt x="123" y="110"/>
                    <a:pt x="153" y="77"/>
                    <a:pt x="15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3" name="Freeform 381"/>
            <p:cNvSpPr/>
            <p:nvPr/>
          </p:nvSpPr>
          <p:spPr bwMode="auto">
            <a:xfrm>
              <a:off x="6915150" y="3108325"/>
              <a:ext cx="119063" cy="119063"/>
            </a:xfrm>
            <a:custGeom>
              <a:avLst/>
              <a:gdLst>
                <a:gd name="T0" fmla="*/ 31 w 32"/>
                <a:gd name="T1" fmla="*/ 31 h 32"/>
                <a:gd name="T2" fmla="*/ 24 w 32"/>
                <a:gd name="T3" fmla="*/ 9 h 32"/>
                <a:gd name="T4" fmla="*/ 1 w 32"/>
                <a:gd name="T5" fmla="*/ 2 h 32"/>
                <a:gd name="T6" fmla="*/ 8 w 32"/>
                <a:gd name="T7" fmla="*/ 24 h 32"/>
                <a:gd name="T8" fmla="*/ 31 w 32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31"/>
                  </a:moveTo>
                  <a:cubicBezTo>
                    <a:pt x="32" y="23"/>
                    <a:pt x="30" y="15"/>
                    <a:pt x="24" y="9"/>
                  </a:cubicBezTo>
                  <a:cubicBezTo>
                    <a:pt x="18" y="3"/>
                    <a:pt x="9" y="0"/>
                    <a:pt x="1" y="2"/>
                  </a:cubicBezTo>
                  <a:cubicBezTo>
                    <a:pt x="0" y="10"/>
                    <a:pt x="2" y="18"/>
                    <a:pt x="8" y="24"/>
                  </a:cubicBezTo>
                  <a:cubicBezTo>
                    <a:pt x="14" y="30"/>
                    <a:pt x="23" y="32"/>
                    <a:pt x="3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" name="Freeform 382"/>
            <p:cNvSpPr/>
            <p:nvPr/>
          </p:nvSpPr>
          <p:spPr bwMode="auto">
            <a:xfrm>
              <a:off x="7127875" y="3108325"/>
              <a:ext cx="120650" cy="119063"/>
            </a:xfrm>
            <a:custGeom>
              <a:avLst/>
              <a:gdLst>
                <a:gd name="T0" fmla="*/ 24 w 32"/>
                <a:gd name="T1" fmla="*/ 24 h 32"/>
                <a:gd name="T2" fmla="*/ 31 w 32"/>
                <a:gd name="T3" fmla="*/ 2 h 32"/>
                <a:gd name="T4" fmla="*/ 8 w 32"/>
                <a:gd name="T5" fmla="*/ 9 h 32"/>
                <a:gd name="T6" fmla="*/ 2 w 32"/>
                <a:gd name="T7" fmla="*/ 31 h 32"/>
                <a:gd name="T8" fmla="*/ 24 w 32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24" y="24"/>
                  </a:moveTo>
                  <a:cubicBezTo>
                    <a:pt x="30" y="18"/>
                    <a:pt x="32" y="10"/>
                    <a:pt x="31" y="2"/>
                  </a:cubicBezTo>
                  <a:cubicBezTo>
                    <a:pt x="23" y="0"/>
                    <a:pt x="14" y="3"/>
                    <a:pt x="8" y="9"/>
                  </a:cubicBezTo>
                  <a:cubicBezTo>
                    <a:pt x="2" y="15"/>
                    <a:pt x="0" y="23"/>
                    <a:pt x="2" y="31"/>
                  </a:cubicBezTo>
                  <a:cubicBezTo>
                    <a:pt x="9" y="32"/>
                    <a:pt x="18" y="30"/>
                    <a:pt x="2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5" name="Freeform 383"/>
            <p:cNvSpPr/>
            <p:nvPr/>
          </p:nvSpPr>
          <p:spPr bwMode="auto">
            <a:xfrm>
              <a:off x="6915150" y="3321050"/>
              <a:ext cx="336550" cy="98425"/>
            </a:xfrm>
            <a:custGeom>
              <a:avLst/>
              <a:gdLst>
                <a:gd name="T0" fmla="*/ 53 w 90"/>
                <a:gd name="T1" fmla="*/ 0 h 26"/>
                <a:gd name="T2" fmla="*/ 45 w 90"/>
                <a:gd name="T3" fmla="*/ 0 h 26"/>
                <a:gd name="T4" fmla="*/ 36 w 90"/>
                <a:gd name="T5" fmla="*/ 0 h 26"/>
                <a:gd name="T6" fmla="*/ 0 w 90"/>
                <a:gd name="T7" fmla="*/ 26 h 26"/>
                <a:gd name="T8" fmla="*/ 90 w 90"/>
                <a:gd name="T9" fmla="*/ 26 h 26"/>
                <a:gd name="T10" fmla="*/ 53 w 90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26">
                  <a:moveTo>
                    <a:pt x="53" y="0"/>
                  </a:moveTo>
                  <a:cubicBezTo>
                    <a:pt x="50" y="0"/>
                    <a:pt x="47" y="0"/>
                    <a:pt x="45" y="0"/>
                  </a:cubicBezTo>
                  <a:cubicBezTo>
                    <a:pt x="42" y="0"/>
                    <a:pt x="39" y="0"/>
                    <a:pt x="36" y="0"/>
                  </a:cubicBezTo>
                  <a:cubicBezTo>
                    <a:pt x="15" y="2"/>
                    <a:pt x="0" y="13"/>
                    <a:pt x="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13"/>
                    <a:pt x="74" y="2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" name="Freeform 384"/>
            <p:cNvSpPr>
              <a:spLocks noEditPoints="1"/>
            </p:cNvSpPr>
            <p:nvPr/>
          </p:nvSpPr>
          <p:spPr bwMode="auto">
            <a:xfrm>
              <a:off x="10693400" y="139700"/>
              <a:ext cx="555625" cy="279400"/>
            </a:xfrm>
            <a:custGeom>
              <a:avLst/>
              <a:gdLst>
                <a:gd name="T0" fmla="*/ 127 w 148"/>
                <a:gd name="T1" fmla="*/ 52 h 74"/>
                <a:gd name="T2" fmla="*/ 148 w 148"/>
                <a:gd name="T3" fmla="*/ 27 h 74"/>
                <a:gd name="T4" fmla="*/ 127 w 148"/>
                <a:gd name="T5" fmla="*/ 1 h 74"/>
                <a:gd name="T6" fmla="*/ 127 w 148"/>
                <a:gd name="T7" fmla="*/ 13 h 74"/>
                <a:gd name="T8" fmla="*/ 137 w 148"/>
                <a:gd name="T9" fmla="*/ 27 h 74"/>
                <a:gd name="T10" fmla="*/ 127 w 148"/>
                <a:gd name="T11" fmla="*/ 41 h 74"/>
                <a:gd name="T12" fmla="*/ 127 w 148"/>
                <a:gd name="T13" fmla="*/ 52 h 74"/>
                <a:gd name="T14" fmla="*/ 62 w 148"/>
                <a:gd name="T15" fmla="*/ 74 h 74"/>
                <a:gd name="T16" fmla="*/ 111 w 148"/>
                <a:gd name="T17" fmla="*/ 50 h 74"/>
                <a:gd name="T18" fmla="*/ 122 w 148"/>
                <a:gd name="T19" fmla="*/ 53 h 74"/>
                <a:gd name="T20" fmla="*/ 127 w 148"/>
                <a:gd name="T21" fmla="*/ 52 h 74"/>
                <a:gd name="T22" fmla="*/ 127 w 148"/>
                <a:gd name="T23" fmla="*/ 41 h 74"/>
                <a:gd name="T24" fmla="*/ 122 w 148"/>
                <a:gd name="T25" fmla="*/ 41 h 74"/>
                <a:gd name="T26" fmla="*/ 117 w 148"/>
                <a:gd name="T27" fmla="*/ 41 h 74"/>
                <a:gd name="T28" fmla="*/ 124 w 148"/>
                <a:gd name="T29" fmla="*/ 12 h 74"/>
                <a:gd name="T30" fmla="*/ 124 w 148"/>
                <a:gd name="T31" fmla="*/ 12 h 74"/>
                <a:gd name="T32" fmla="*/ 124 w 148"/>
                <a:gd name="T33" fmla="*/ 12 h 74"/>
                <a:gd name="T34" fmla="*/ 127 w 148"/>
                <a:gd name="T35" fmla="*/ 13 h 74"/>
                <a:gd name="T36" fmla="*/ 127 w 148"/>
                <a:gd name="T37" fmla="*/ 1 h 74"/>
                <a:gd name="T38" fmla="*/ 123 w 148"/>
                <a:gd name="T39" fmla="*/ 0 h 74"/>
                <a:gd name="T40" fmla="*/ 123 w 148"/>
                <a:gd name="T41" fmla="*/ 0 h 74"/>
                <a:gd name="T42" fmla="*/ 1 w 148"/>
                <a:gd name="T43" fmla="*/ 0 h 74"/>
                <a:gd name="T44" fmla="*/ 0 w 148"/>
                <a:gd name="T45" fmla="*/ 12 h 74"/>
                <a:gd name="T46" fmla="*/ 62 w 148"/>
                <a:gd name="T4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74">
                  <a:moveTo>
                    <a:pt x="127" y="52"/>
                  </a:moveTo>
                  <a:cubicBezTo>
                    <a:pt x="139" y="50"/>
                    <a:pt x="148" y="39"/>
                    <a:pt x="148" y="27"/>
                  </a:cubicBezTo>
                  <a:cubicBezTo>
                    <a:pt x="148" y="14"/>
                    <a:pt x="139" y="3"/>
                    <a:pt x="127" y="1"/>
                  </a:cubicBezTo>
                  <a:cubicBezTo>
                    <a:pt x="127" y="13"/>
                    <a:pt x="127" y="13"/>
                    <a:pt x="127" y="13"/>
                  </a:cubicBezTo>
                  <a:cubicBezTo>
                    <a:pt x="133" y="15"/>
                    <a:pt x="137" y="20"/>
                    <a:pt x="137" y="27"/>
                  </a:cubicBezTo>
                  <a:cubicBezTo>
                    <a:pt x="137" y="33"/>
                    <a:pt x="133" y="38"/>
                    <a:pt x="127" y="41"/>
                  </a:cubicBezTo>
                  <a:lnTo>
                    <a:pt x="127" y="52"/>
                  </a:lnTo>
                  <a:close/>
                  <a:moveTo>
                    <a:pt x="62" y="74"/>
                  </a:moveTo>
                  <a:cubicBezTo>
                    <a:pt x="82" y="74"/>
                    <a:pt x="100" y="65"/>
                    <a:pt x="111" y="50"/>
                  </a:cubicBezTo>
                  <a:cubicBezTo>
                    <a:pt x="114" y="52"/>
                    <a:pt x="118" y="53"/>
                    <a:pt x="122" y="53"/>
                  </a:cubicBezTo>
                  <a:cubicBezTo>
                    <a:pt x="124" y="53"/>
                    <a:pt x="125" y="53"/>
                    <a:pt x="127" y="52"/>
                  </a:cubicBezTo>
                  <a:cubicBezTo>
                    <a:pt x="127" y="41"/>
                    <a:pt x="127" y="41"/>
                    <a:pt x="127" y="41"/>
                  </a:cubicBezTo>
                  <a:cubicBezTo>
                    <a:pt x="125" y="41"/>
                    <a:pt x="124" y="41"/>
                    <a:pt x="122" y="41"/>
                  </a:cubicBezTo>
                  <a:cubicBezTo>
                    <a:pt x="120" y="41"/>
                    <a:pt x="119" y="41"/>
                    <a:pt x="117" y="41"/>
                  </a:cubicBezTo>
                  <a:cubicBezTo>
                    <a:pt x="122" y="32"/>
                    <a:pt x="124" y="22"/>
                    <a:pt x="124" y="12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5" y="12"/>
                    <a:pt x="126" y="12"/>
                    <a:pt x="127" y="13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6" y="0"/>
                    <a:pt x="124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0" y="46"/>
                    <a:pt x="28" y="74"/>
                    <a:pt x="62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Rectangle 385"/>
            <p:cNvSpPr>
              <a:spLocks noChangeArrowheads="1"/>
            </p:cNvSpPr>
            <p:nvPr/>
          </p:nvSpPr>
          <p:spPr bwMode="auto">
            <a:xfrm>
              <a:off x="10693400" y="444500"/>
              <a:ext cx="50323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8" name="Freeform 386"/>
            <p:cNvSpPr/>
            <p:nvPr/>
          </p:nvSpPr>
          <p:spPr bwMode="auto">
            <a:xfrm>
              <a:off x="10810875" y="12700"/>
              <a:ext cx="88900" cy="112713"/>
            </a:xfrm>
            <a:custGeom>
              <a:avLst/>
              <a:gdLst>
                <a:gd name="T0" fmla="*/ 8 w 24"/>
                <a:gd name="T1" fmla="*/ 15 h 30"/>
                <a:gd name="T2" fmla="*/ 11 w 24"/>
                <a:gd name="T3" fmla="*/ 28 h 30"/>
                <a:gd name="T4" fmla="*/ 21 w 24"/>
                <a:gd name="T5" fmla="*/ 6 h 30"/>
                <a:gd name="T6" fmla="*/ 19 w 24"/>
                <a:gd name="T7" fmla="*/ 0 h 30"/>
                <a:gd name="T8" fmla="*/ 5 w 24"/>
                <a:gd name="T9" fmla="*/ 0 h 30"/>
                <a:gd name="T10" fmla="*/ 8 w 24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0">
                  <a:moveTo>
                    <a:pt x="8" y="15"/>
                  </a:moveTo>
                  <a:cubicBezTo>
                    <a:pt x="0" y="18"/>
                    <a:pt x="4" y="30"/>
                    <a:pt x="11" y="28"/>
                  </a:cubicBezTo>
                  <a:cubicBezTo>
                    <a:pt x="21" y="24"/>
                    <a:pt x="24" y="15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6"/>
                    <a:pt x="12" y="14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9" name="Freeform 387"/>
            <p:cNvSpPr/>
            <p:nvPr/>
          </p:nvSpPr>
          <p:spPr bwMode="auto">
            <a:xfrm>
              <a:off x="10941050" y="12700"/>
              <a:ext cx="90488" cy="112713"/>
            </a:xfrm>
            <a:custGeom>
              <a:avLst/>
              <a:gdLst>
                <a:gd name="T0" fmla="*/ 8 w 24"/>
                <a:gd name="T1" fmla="*/ 15 h 30"/>
                <a:gd name="T2" fmla="*/ 11 w 24"/>
                <a:gd name="T3" fmla="*/ 28 h 30"/>
                <a:gd name="T4" fmla="*/ 21 w 24"/>
                <a:gd name="T5" fmla="*/ 6 h 30"/>
                <a:gd name="T6" fmla="*/ 19 w 24"/>
                <a:gd name="T7" fmla="*/ 0 h 30"/>
                <a:gd name="T8" fmla="*/ 5 w 24"/>
                <a:gd name="T9" fmla="*/ 0 h 30"/>
                <a:gd name="T10" fmla="*/ 8 w 24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0">
                  <a:moveTo>
                    <a:pt x="8" y="15"/>
                  </a:moveTo>
                  <a:cubicBezTo>
                    <a:pt x="0" y="18"/>
                    <a:pt x="4" y="30"/>
                    <a:pt x="11" y="28"/>
                  </a:cubicBezTo>
                  <a:cubicBezTo>
                    <a:pt x="21" y="24"/>
                    <a:pt x="24" y="15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6"/>
                    <a:pt x="12" y="14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0" name="Freeform 388"/>
            <p:cNvSpPr/>
            <p:nvPr/>
          </p:nvSpPr>
          <p:spPr bwMode="auto">
            <a:xfrm>
              <a:off x="-17463" y="1477963"/>
              <a:ext cx="303213" cy="327025"/>
            </a:xfrm>
            <a:custGeom>
              <a:avLst/>
              <a:gdLst>
                <a:gd name="T0" fmla="*/ 35 w 81"/>
                <a:gd name="T1" fmla="*/ 86 h 87"/>
                <a:gd name="T2" fmla="*/ 38 w 81"/>
                <a:gd name="T3" fmla="*/ 87 h 87"/>
                <a:gd name="T4" fmla="*/ 81 w 81"/>
                <a:gd name="T5" fmla="*/ 43 h 87"/>
                <a:gd name="T6" fmla="*/ 38 w 81"/>
                <a:gd name="T7" fmla="*/ 0 h 87"/>
                <a:gd name="T8" fmla="*/ 0 w 81"/>
                <a:gd name="T9" fmla="*/ 22 h 87"/>
                <a:gd name="T10" fmla="*/ 0 w 81"/>
                <a:gd name="T11" fmla="*/ 45 h 87"/>
                <a:gd name="T12" fmla="*/ 18 w 81"/>
                <a:gd name="T13" fmla="*/ 57 h 87"/>
                <a:gd name="T14" fmla="*/ 35 w 81"/>
                <a:gd name="T15" fmla="*/ 8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87">
                  <a:moveTo>
                    <a:pt x="35" y="86"/>
                  </a:moveTo>
                  <a:cubicBezTo>
                    <a:pt x="36" y="86"/>
                    <a:pt x="37" y="87"/>
                    <a:pt x="38" y="87"/>
                  </a:cubicBezTo>
                  <a:cubicBezTo>
                    <a:pt x="61" y="87"/>
                    <a:pt x="81" y="67"/>
                    <a:pt x="81" y="43"/>
                  </a:cubicBezTo>
                  <a:cubicBezTo>
                    <a:pt x="81" y="20"/>
                    <a:pt x="61" y="0"/>
                    <a:pt x="38" y="0"/>
                  </a:cubicBezTo>
                  <a:cubicBezTo>
                    <a:pt x="22" y="0"/>
                    <a:pt x="8" y="9"/>
                    <a:pt x="0" y="2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7" y="48"/>
                    <a:pt x="13" y="52"/>
                    <a:pt x="18" y="57"/>
                  </a:cubicBezTo>
                  <a:cubicBezTo>
                    <a:pt x="27" y="65"/>
                    <a:pt x="33" y="75"/>
                    <a:pt x="35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Freeform 389"/>
            <p:cNvSpPr/>
            <p:nvPr/>
          </p:nvSpPr>
          <p:spPr bwMode="auto">
            <a:xfrm>
              <a:off x="79375" y="1387475"/>
              <a:ext cx="90488" cy="71438"/>
            </a:xfrm>
            <a:custGeom>
              <a:avLst/>
              <a:gdLst>
                <a:gd name="T0" fmla="*/ 57 w 57"/>
                <a:gd name="T1" fmla="*/ 45 h 45"/>
                <a:gd name="T2" fmla="*/ 29 w 57"/>
                <a:gd name="T3" fmla="*/ 0 h 45"/>
                <a:gd name="T4" fmla="*/ 0 w 57"/>
                <a:gd name="T5" fmla="*/ 45 h 45"/>
                <a:gd name="T6" fmla="*/ 57 w 57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45">
                  <a:moveTo>
                    <a:pt x="57" y="45"/>
                  </a:moveTo>
                  <a:lnTo>
                    <a:pt x="29" y="0"/>
                  </a:lnTo>
                  <a:lnTo>
                    <a:pt x="0" y="45"/>
                  </a:lnTo>
                  <a:lnTo>
                    <a:pt x="57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" name="Freeform 390"/>
            <p:cNvSpPr/>
            <p:nvPr/>
          </p:nvSpPr>
          <p:spPr bwMode="auto">
            <a:xfrm>
              <a:off x="304800" y="1593850"/>
              <a:ext cx="71438" cy="90488"/>
            </a:xfrm>
            <a:custGeom>
              <a:avLst/>
              <a:gdLst>
                <a:gd name="T0" fmla="*/ 0 w 45"/>
                <a:gd name="T1" fmla="*/ 57 h 57"/>
                <a:gd name="T2" fmla="*/ 45 w 45"/>
                <a:gd name="T3" fmla="*/ 28 h 57"/>
                <a:gd name="T4" fmla="*/ 0 w 45"/>
                <a:gd name="T5" fmla="*/ 0 h 57"/>
                <a:gd name="T6" fmla="*/ 0 w 45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7">
                  <a:moveTo>
                    <a:pt x="0" y="57"/>
                  </a:moveTo>
                  <a:lnTo>
                    <a:pt x="45" y="28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Freeform 391"/>
            <p:cNvSpPr/>
            <p:nvPr/>
          </p:nvSpPr>
          <p:spPr bwMode="auto">
            <a:xfrm>
              <a:off x="222250" y="1462088"/>
              <a:ext cx="82550" cy="79375"/>
            </a:xfrm>
            <a:custGeom>
              <a:avLst/>
              <a:gdLst>
                <a:gd name="T0" fmla="*/ 0 w 52"/>
                <a:gd name="T1" fmla="*/ 10 h 50"/>
                <a:gd name="T2" fmla="*/ 40 w 52"/>
                <a:gd name="T3" fmla="*/ 50 h 50"/>
                <a:gd name="T4" fmla="*/ 52 w 52"/>
                <a:gd name="T5" fmla="*/ 0 h 50"/>
                <a:gd name="T6" fmla="*/ 0 w 52"/>
                <a:gd name="T7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0">
                  <a:moveTo>
                    <a:pt x="0" y="10"/>
                  </a:moveTo>
                  <a:lnTo>
                    <a:pt x="40" y="50"/>
                  </a:lnTo>
                  <a:lnTo>
                    <a:pt x="5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Freeform 392"/>
            <p:cNvSpPr/>
            <p:nvPr/>
          </p:nvSpPr>
          <p:spPr bwMode="auto">
            <a:xfrm>
              <a:off x="222250" y="1736725"/>
              <a:ext cx="82550" cy="82550"/>
            </a:xfrm>
            <a:custGeom>
              <a:avLst/>
              <a:gdLst>
                <a:gd name="T0" fmla="*/ 40 w 52"/>
                <a:gd name="T1" fmla="*/ 0 h 52"/>
                <a:gd name="T2" fmla="*/ 0 w 52"/>
                <a:gd name="T3" fmla="*/ 40 h 52"/>
                <a:gd name="T4" fmla="*/ 52 w 52"/>
                <a:gd name="T5" fmla="*/ 52 h 52"/>
                <a:gd name="T6" fmla="*/ 40 w 5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40" y="0"/>
                  </a:moveTo>
                  <a:lnTo>
                    <a:pt x="0" y="40"/>
                  </a:lnTo>
                  <a:lnTo>
                    <a:pt x="52" y="52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Freeform 393"/>
            <p:cNvSpPr/>
            <p:nvPr/>
          </p:nvSpPr>
          <p:spPr bwMode="auto">
            <a:xfrm>
              <a:off x="-17463" y="1470025"/>
              <a:ext cx="44450" cy="52388"/>
            </a:xfrm>
            <a:custGeom>
              <a:avLst/>
              <a:gdLst>
                <a:gd name="T0" fmla="*/ 0 w 28"/>
                <a:gd name="T1" fmla="*/ 33 h 33"/>
                <a:gd name="T2" fmla="*/ 28 w 28"/>
                <a:gd name="T3" fmla="*/ 5 h 33"/>
                <a:gd name="T4" fmla="*/ 0 w 28"/>
                <a:gd name="T5" fmla="*/ 0 h 33"/>
                <a:gd name="T6" fmla="*/ 0 w 28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3">
                  <a:moveTo>
                    <a:pt x="0" y="33"/>
                  </a:moveTo>
                  <a:lnTo>
                    <a:pt x="28" y="5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" name="Freeform 394"/>
            <p:cNvSpPr/>
            <p:nvPr/>
          </p:nvSpPr>
          <p:spPr bwMode="auto">
            <a:xfrm>
              <a:off x="-17463" y="1668463"/>
              <a:ext cx="327025" cy="409575"/>
            </a:xfrm>
            <a:custGeom>
              <a:avLst/>
              <a:gdLst>
                <a:gd name="T0" fmla="*/ 54 w 87"/>
                <a:gd name="T1" fmla="*/ 42 h 109"/>
                <a:gd name="T2" fmla="*/ 49 w 87"/>
                <a:gd name="T3" fmla="*/ 43 h 109"/>
                <a:gd name="T4" fmla="*/ 32 w 87"/>
                <a:gd name="T5" fmla="*/ 50 h 109"/>
                <a:gd name="T6" fmla="*/ 31 w 87"/>
                <a:gd name="T7" fmla="*/ 41 h 109"/>
                <a:gd name="T8" fmla="*/ 30 w 87"/>
                <a:gd name="T9" fmla="*/ 35 h 109"/>
                <a:gd name="T10" fmla="*/ 0 w 87"/>
                <a:gd name="T11" fmla="*/ 0 h 109"/>
                <a:gd name="T12" fmla="*/ 0 w 87"/>
                <a:gd name="T13" fmla="*/ 109 h 109"/>
                <a:gd name="T14" fmla="*/ 54 w 87"/>
                <a:gd name="T15" fmla="*/ 109 h 109"/>
                <a:gd name="T16" fmla="*/ 87 w 87"/>
                <a:gd name="T17" fmla="*/ 76 h 109"/>
                <a:gd name="T18" fmla="*/ 54 w 87"/>
                <a:gd name="T19" fmla="*/ 4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09">
                  <a:moveTo>
                    <a:pt x="54" y="42"/>
                  </a:moveTo>
                  <a:cubicBezTo>
                    <a:pt x="52" y="42"/>
                    <a:pt x="50" y="42"/>
                    <a:pt x="49" y="43"/>
                  </a:cubicBezTo>
                  <a:cubicBezTo>
                    <a:pt x="42" y="44"/>
                    <a:pt x="37" y="46"/>
                    <a:pt x="32" y="50"/>
                  </a:cubicBezTo>
                  <a:cubicBezTo>
                    <a:pt x="32" y="47"/>
                    <a:pt x="32" y="44"/>
                    <a:pt x="31" y="41"/>
                  </a:cubicBezTo>
                  <a:cubicBezTo>
                    <a:pt x="31" y="39"/>
                    <a:pt x="30" y="37"/>
                    <a:pt x="30" y="35"/>
                  </a:cubicBezTo>
                  <a:cubicBezTo>
                    <a:pt x="25" y="19"/>
                    <a:pt x="14" y="7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2" y="109"/>
                    <a:pt x="87" y="94"/>
                    <a:pt x="87" y="76"/>
                  </a:cubicBezTo>
                  <a:cubicBezTo>
                    <a:pt x="87" y="57"/>
                    <a:pt x="72" y="42"/>
                    <a:pt x="5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807200" y="3217863"/>
            <a:ext cx="260350" cy="247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07200" y="3975100"/>
            <a:ext cx="260350" cy="249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07200" y="4659313"/>
            <a:ext cx="260350" cy="247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07200" y="5335588"/>
            <a:ext cx="260350" cy="2476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358FC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190950" y="3174224"/>
            <a:ext cx="320541" cy="298818"/>
            <a:chOff x="6297613" y="1392238"/>
            <a:chExt cx="498475" cy="490537"/>
          </a:xfrm>
          <a:solidFill>
            <a:schemeClr val="bg1">
              <a:lumMod val="95000"/>
            </a:schemeClr>
          </a:solidFill>
        </p:grpSpPr>
        <p:sp>
          <p:nvSpPr>
            <p:cNvPr id="48" name="Freeform 47"/>
            <p:cNvSpPr/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02690" y="3928360"/>
            <a:ext cx="297063" cy="298819"/>
            <a:chOff x="6881813" y="2154238"/>
            <a:chExt cx="461963" cy="490538"/>
          </a:xfrm>
          <a:solidFill>
            <a:schemeClr val="bg1">
              <a:lumMod val="95000"/>
            </a:schemeClr>
          </a:solidFill>
        </p:grpSpPr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6881813" y="2154238"/>
              <a:ext cx="461963" cy="490538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942138" y="2214563"/>
              <a:ext cx="339725" cy="307975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7127875" y="2260600"/>
              <a:ext cx="92075" cy="92075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" name="Freeform 28"/>
          <p:cNvSpPr>
            <a:spLocks noEditPoints="1"/>
          </p:cNvSpPr>
          <p:nvPr/>
        </p:nvSpPr>
        <p:spPr bwMode="auto">
          <a:xfrm>
            <a:off x="7192963" y="4614863"/>
            <a:ext cx="315913" cy="300038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6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191971" y="5288645"/>
            <a:ext cx="318500" cy="298819"/>
            <a:chOff x="7219950" y="3429000"/>
            <a:chExt cx="495300" cy="490538"/>
          </a:xfrm>
          <a:solidFill>
            <a:schemeClr val="bg1">
              <a:lumMod val="95000"/>
            </a:schemeClr>
          </a:solidFill>
        </p:grpSpPr>
        <p:sp>
          <p:nvSpPr>
            <p:cNvPr id="38" name="Freeform 32"/>
            <p:cNvSpPr>
              <a:spLocks noEditPoints="1"/>
            </p:cNvSpPr>
            <p:nvPr/>
          </p:nvSpPr>
          <p:spPr bwMode="auto">
            <a:xfrm>
              <a:off x="7219950" y="3475038"/>
              <a:ext cx="452438" cy="444500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7439025" y="3675063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39050" y="3429000"/>
              <a:ext cx="76200" cy="762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35"/>
            <p:cNvSpPr>
              <a:spLocks noEditPoints="1"/>
            </p:cNvSpPr>
            <p:nvPr/>
          </p:nvSpPr>
          <p:spPr bwMode="auto">
            <a:xfrm>
              <a:off x="7346950" y="3659188"/>
              <a:ext cx="61913" cy="6191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Oval 36"/>
            <p:cNvSpPr>
              <a:spLocks noChangeArrowheads="1"/>
            </p:cNvSpPr>
            <p:nvPr/>
          </p:nvSpPr>
          <p:spPr bwMode="auto">
            <a:xfrm>
              <a:off x="7408863" y="3767138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7653338" y="3536950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669213" y="3036888"/>
            <a:ext cx="6921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id-ID" sz="120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</a:t>
            </a:r>
            <a:r>
              <a:rPr kumimoji="0" lang="id-ID" sz="120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id-ID" sz="12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69213" y="3251200"/>
            <a:ext cx="2363787" cy="243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rgbClr val="A6A6A6"/>
                </a:solidFill>
                <a:ea typeface="宋体" panose="02010600030101010101" pitchFamily="2" charset="-122"/>
              </a:rPr>
              <a:t>基于分享经济的模式</a:t>
            </a:r>
            <a:endParaRPr lang="zh-CN" altLang="en-US" sz="1000" dirty="0">
              <a:solidFill>
                <a:srgbClr val="A6A6A6"/>
              </a:solidFill>
              <a:ea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69213" y="3713163"/>
            <a:ext cx="69215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id-ID" sz="1200" dirty="0">
                <a:solidFill>
                  <a:schemeClr val="accent2"/>
                </a:solidFill>
                <a:ea typeface="宋体" panose="02010600030101010101" pitchFamily="2" charset="-122"/>
              </a:rPr>
              <a:t>Point</a:t>
            </a:r>
            <a:r>
              <a:rPr lang="id-ID" altLang="zh-CN" sz="1200" b="1" dirty="0">
                <a:solidFill>
                  <a:schemeClr val="accent2"/>
                </a:solidFill>
                <a:ea typeface="宋体" panose="02010600030101010101" pitchFamily="2" charset="-122"/>
              </a:rPr>
              <a:t> 02</a:t>
            </a:r>
            <a:endParaRPr lang="id-ID" altLang="zh-CN" sz="1200" b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69213" y="3927475"/>
            <a:ext cx="2363787" cy="243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altLang="zh-CN" sz="1000" dirty="0">
                <a:solidFill>
                  <a:srgbClr val="A6A6A6"/>
                </a:solidFill>
                <a:ea typeface="宋体" panose="02010600030101010101" pitchFamily="2" charset="-122"/>
              </a:rPr>
              <a:t>有丰富的群众基础</a:t>
            </a:r>
            <a:endParaRPr altLang="zh-CN" sz="1000" dirty="0">
              <a:solidFill>
                <a:srgbClr val="A6A6A6"/>
              </a:solidFill>
              <a:ea typeface="宋体" panose="02010600030101010101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69213" y="4445000"/>
            <a:ext cx="69215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id-ID" sz="1200" dirty="0">
                <a:solidFill>
                  <a:schemeClr val="accent1"/>
                </a:solidFill>
                <a:ea typeface="宋体" panose="02010600030101010101" pitchFamily="2" charset="-122"/>
              </a:rPr>
              <a:t>Point</a:t>
            </a:r>
            <a:r>
              <a:rPr lang="id-ID" altLang="zh-CN" sz="1200" b="1" dirty="0">
                <a:solidFill>
                  <a:schemeClr val="accent1"/>
                </a:solidFill>
                <a:ea typeface="宋体" panose="02010600030101010101" pitchFamily="2" charset="-122"/>
              </a:rPr>
              <a:t> 03</a:t>
            </a:r>
            <a:endParaRPr lang="id-ID" altLang="zh-CN" sz="1200" b="1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69213" y="4659313"/>
            <a:ext cx="2363787" cy="243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altLang="zh-CN" sz="1000" dirty="0">
                <a:solidFill>
                  <a:srgbClr val="A6A6A6"/>
                </a:solidFill>
                <a:ea typeface="宋体" panose="02010600030101010101" pitchFamily="2" charset="-122"/>
              </a:rPr>
              <a:t>快速、便捷、低成本、多样化</a:t>
            </a:r>
            <a:endParaRPr altLang="zh-CN" sz="1000" dirty="0">
              <a:solidFill>
                <a:srgbClr val="A6A6A6"/>
              </a:solidFill>
              <a:ea typeface="宋体" panose="02010600030101010101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9213" y="5132388"/>
            <a:ext cx="69215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id-ID" sz="1200" dirty="0">
                <a:solidFill>
                  <a:srgbClr val="FF0000"/>
                </a:solidFill>
                <a:ea typeface="宋体" panose="02010600030101010101" pitchFamily="2" charset="-122"/>
              </a:rPr>
              <a:t>Point</a:t>
            </a:r>
            <a:r>
              <a:rPr lang="id-ID" altLang="zh-CN" sz="1200" b="1" dirty="0">
                <a:solidFill>
                  <a:srgbClr val="FF0000"/>
                </a:solidFill>
                <a:ea typeface="宋体" panose="02010600030101010101" pitchFamily="2" charset="-122"/>
              </a:rPr>
              <a:t> 04</a:t>
            </a:r>
            <a:endParaRPr lang="id-ID" altLang="zh-CN" sz="1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69213" y="5346700"/>
            <a:ext cx="2363787" cy="243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altLang="zh-CN" sz="1000" dirty="0">
                <a:solidFill>
                  <a:srgbClr val="A6A6A6"/>
                </a:solidFill>
                <a:ea typeface="宋体" panose="02010600030101010101" pitchFamily="2" charset="-122"/>
              </a:rPr>
              <a:t>基于互联网平台</a:t>
            </a:r>
            <a:endParaRPr altLang="zh-CN" sz="1000" dirty="0">
              <a:solidFill>
                <a:srgbClr val="A6A6A6"/>
              </a:solidFill>
              <a:ea typeface="宋体" panose="02010600030101010101" pitchFamily="2" charset="-122"/>
            </a:endParaRPr>
          </a:p>
        </p:txBody>
      </p:sp>
      <p:cxnSp>
        <p:nvCxnSpPr>
          <p:cNvPr id="401" name="Straight Connector 400"/>
          <p:cNvCxnSpPr/>
          <p:nvPr/>
        </p:nvCxnSpPr>
        <p:spPr>
          <a:xfrm>
            <a:off x="0" y="64611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75" y="6246813"/>
            <a:ext cx="377825" cy="422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1507788" y="6289675"/>
            <a:ext cx="538162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fld id="{9A0DB2DC-4C9A-4742-B13C-FB6460FD3503}" type="slidenum">
              <a:rPr lang="id-ID" altLang="zh-CN" sz="1600" dirty="0">
                <a:solidFill>
                  <a:srgbClr val="F2F2F2"/>
                </a:solidFill>
                <a:latin typeface="Calibri Light" panose="020F0302020204030204" pitchFamily="34" charset="0"/>
                <a:ea typeface="宋体" panose="02010600030101010101" pitchFamily="2" charset="-122"/>
              </a:rPr>
            </a:fld>
            <a:endParaRPr lang="id-ID" altLang="zh-CN" sz="1600" dirty="0">
              <a:solidFill>
                <a:srgbClr val="F2F2F2"/>
              </a:solidFill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63" y="6581775"/>
            <a:ext cx="1154112" cy="142875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562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4957" y="6291405"/>
              <a:ext cx="144562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3817" y="6291405"/>
              <a:ext cx="144562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1740" y="6291405"/>
              <a:ext cx="144562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131" y="6291405"/>
              <a:ext cx="144562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523" y="6291405"/>
              <a:ext cx="144562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6914" y="6291405"/>
              <a:ext cx="144562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38" name="Content Placeholder 2"/>
          <p:cNvSpPr txBox="1"/>
          <p:nvPr/>
        </p:nvSpPr>
        <p:spPr>
          <a:xfrm>
            <a:off x="6716713" y="2219325"/>
            <a:ext cx="4435475" cy="7413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id-ID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项目特点简介</a:t>
            </a:r>
            <a:endParaRPr kumimoji="0" lang="zh-CN" altLang="id-ID" sz="3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Brief introduction of project characteristics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29" grpId="0" animBg="1"/>
      <p:bldP spid="40" grpId="0" build="p"/>
      <p:bldP spid="4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1" name="Straight Connector 40"/>
          <p:cNvCxnSpPr/>
          <p:nvPr/>
        </p:nvCxnSpPr>
        <p:spPr>
          <a:xfrm>
            <a:off x="0" y="64611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671300" y="6261100"/>
            <a:ext cx="376238" cy="422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1671300" y="6303963"/>
            <a:ext cx="376238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fld id="{9A0DB2DC-4C9A-4742-B13C-FB6460FD3503}" type="slidenum">
              <a:rPr lang="id-ID" altLang="zh-CN" sz="1600" dirty="0">
                <a:solidFill>
                  <a:srgbClr val="F2F2F2"/>
                </a:solidFill>
                <a:latin typeface="Calibri Light" panose="020F0302020204030204" pitchFamily="34" charset="0"/>
                <a:ea typeface="宋体" panose="02010600030101010101" pitchFamily="2" charset="-122"/>
              </a:rPr>
            </a:fld>
            <a:endParaRPr lang="id-ID" altLang="zh-CN" sz="1600" dirty="0">
              <a:solidFill>
                <a:srgbClr val="F2F2F2"/>
              </a:solidFill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Content Placeholder 7"/>
          <p:cNvSpPr txBox="1"/>
          <p:nvPr/>
        </p:nvSpPr>
        <p:spPr>
          <a:xfrm>
            <a:off x="4140200" y="209550"/>
            <a:ext cx="4125913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sz="36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</a:rPr>
              <a:t>优势介绍</a:t>
            </a:r>
            <a:endParaRPr lang="zh-CN" sz="36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itle 1"/>
          <p:cNvSpPr txBox="1"/>
          <p:nvPr/>
        </p:nvSpPr>
        <p:spPr>
          <a:xfrm>
            <a:off x="4756150" y="885825"/>
            <a:ext cx="2892425" cy="363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Roboto" pitchFamily="2" charset="0"/>
                <a:cs typeface="+mj-cs"/>
              </a:rPr>
              <a:t>Advantage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Roboto" pitchFamily="2" charset="0"/>
                <a:cs typeface="+mj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Roboto" pitchFamily="2" charset="0"/>
                <a:cs typeface="+mj-cs"/>
              </a:rPr>
              <a:t>introduction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Roboto" pitchFamily="2" charset="0"/>
              <a:cs typeface="+mj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151563" y="1492250"/>
            <a:ext cx="0" cy="979488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81550" y="2830513"/>
            <a:ext cx="1079500" cy="317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29388" y="4627563"/>
            <a:ext cx="1079500" cy="317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/>
          <p:nvPr/>
        </p:nvSpPr>
        <p:spPr>
          <a:xfrm>
            <a:off x="1471613" y="2649538"/>
            <a:ext cx="3246437" cy="10017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lang="zh-CN" altLang="id-ID" sz="1600" b="1" dirty="0">
                <a:solidFill>
                  <a:srgbClr val="FFC000"/>
                </a:solidFill>
                <a:ea typeface="宋体" panose="02010600030101010101" pitchFamily="2" charset="-122"/>
              </a:rPr>
              <a:t>实用意义</a:t>
            </a:r>
            <a:endParaRPr lang="zh-CN" altLang="id-ID" sz="1600" b="1" dirty="0">
              <a:solidFill>
                <a:srgbClr val="FFC000"/>
              </a:solidFill>
              <a:ea typeface="宋体" panose="02010600030101010101" pitchFamily="2" charset="-122"/>
            </a:endParaRPr>
          </a:p>
          <a:p>
            <a:pPr marL="0" lvl="0" indent="0" algn="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altLang="zh-CN" sz="1100" dirty="0">
                <a:solidFill>
                  <a:srgbClr val="BFBFBF"/>
                </a:solidFill>
              </a:rPr>
              <a:t>除了提供便利之外，能有更多更好的人际沟通，感受到人与人之间互利互惠相互尊重的美好，得到有益于自身发展的收获。</a:t>
            </a:r>
            <a:r>
              <a:rPr lang="en-US" altLang="zh-CN" sz="1100" dirty="0">
                <a:solidFill>
                  <a:srgbClr val="BFBFBF"/>
                </a:solidFill>
                <a:ea typeface="宋体" panose="02010600030101010101" pitchFamily="2" charset="-122"/>
              </a:rPr>
              <a:t> </a:t>
            </a:r>
            <a:endParaRPr lang="id-ID" altLang="zh-CN" sz="1100" dirty="0">
              <a:solidFill>
                <a:srgbClr val="BFBFBF"/>
              </a:solidFill>
              <a:ea typeface="Roboto" pitchFamily="2" charset="0"/>
            </a:endParaRPr>
          </a:p>
        </p:txBody>
      </p:sp>
      <p:sp>
        <p:nvSpPr>
          <p:cNvPr id="48" name="Content Placeholder 2"/>
          <p:cNvSpPr txBox="1"/>
          <p:nvPr/>
        </p:nvSpPr>
        <p:spPr>
          <a:xfrm>
            <a:off x="7688263" y="4465638"/>
            <a:ext cx="3244850" cy="1000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lang="zh-CN" altLang="id-ID" sz="1400" dirty="0">
                <a:solidFill>
                  <a:schemeClr val="accent2"/>
                </a:solidFill>
                <a:ea typeface="宋体" panose="02010600030101010101" pitchFamily="2" charset="-122"/>
              </a:rPr>
              <a:t>针对问题</a:t>
            </a:r>
            <a:endParaRPr lang="zh-CN" altLang="id-ID" sz="1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altLang="zh-CN" sz="1100" dirty="0">
                <a:solidFill>
                  <a:srgbClr val="BFBFBF"/>
                </a:solidFill>
              </a:rPr>
              <a:t>充电宝，自行车，或是用过的书籍，摘抄的笔记等，都常常被拥有者忽视而处于闲置状态</a:t>
            </a:r>
            <a:endParaRPr altLang="zh-CN" sz="1100" dirty="0">
              <a:solidFill>
                <a:srgbClr val="BFBFBF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5822950" y="2616200"/>
            <a:ext cx="684213" cy="492125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406664" tIns="319483" rIns="406664" bIns="319483" anchor="ctr"/>
          <a:lstStyle/>
          <a:p>
            <a:pPr marL="0" marR="0" lvl="0" indent="0" algn="ctr" defTabSz="195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id-ID" altLang="zh-CN" sz="4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rPr>
              <a:t></a:t>
            </a:r>
            <a:endParaRPr kumimoji="0" lang="id-ID" altLang="zh-CN" sz="4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830888" y="4395788"/>
            <a:ext cx="684213" cy="493713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406664" tIns="319483" rIns="406664" bIns="319483" anchor="ctr"/>
          <a:lstStyle/>
          <a:p>
            <a:pPr marL="0" marR="0" lvl="0" indent="0" algn="ctr" defTabSz="195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id-ID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rPr>
              <a:t></a:t>
            </a:r>
            <a:endParaRPr kumimoji="0" lang="id-ID" altLang="zh-CN" sz="4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583238" y="6583363"/>
            <a:ext cx="1155700" cy="144462"/>
            <a:chOff x="7536566" y="6291405"/>
            <a:chExt cx="1154910" cy="144000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7536566" y="6291405"/>
              <a:ext cx="144363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7704726" y="6291405"/>
              <a:ext cx="144363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7863367" y="6291405"/>
              <a:ext cx="144363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8042632" y="6291405"/>
              <a:ext cx="142777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8210792" y="6291405"/>
              <a:ext cx="144364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378952" y="6291405"/>
              <a:ext cx="144364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8547112" y="6291405"/>
              <a:ext cx="144364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6151563" y="3255963"/>
            <a:ext cx="0" cy="979488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57913" y="4911725"/>
            <a:ext cx="0" cy="1549400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build="p"/>
      <p:bldP spid="17" grpId="0"/>
      <p:bldP spid="18" grpId="0"/>
      <p:bldP spid="39" grpId="0"/>
      <p:bldP spid="48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1" name="Straight Connector 40"/>
          <p:cNvCxnSpPr/>
          <p:nvPr/>
        </p:nvCxnSpPr>
        <p:spPr>
          <a:xfrm>
            <a:off x="0" y="64611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671300" y="6261100"/>
            <a:ext cx="376238" cy="422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1671300" y="6303963"/>
            <a:ext cx="376238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fld id="{9A0DB2DC-4C9A-4742-B13C-FB6460FD3503}" type="slidenum">
              <a:rPr lang="id-ID" altLang="zh-CN" sz="1600" dirty="0">
                <a:solidFill>
                  <a:srgbClr val="F2F2F2"/>
                </a:solidFill>
                <a:latin typeface="Calibri Light" panose="020F0302020204030204" pitchFamily="34" charset="0"/>
                <a:ea typeface="宋体" panose="02010600030101010101" pitchFamily="2" charset="-122"/>
              </a:rPr>
            </a:fld>
            <a:endParaRPr lang="id-ID" altLang="zh-CN" sz="1600" dirty="0">
              <a:solidFill>
                <a:srgbClr val="F2F2F2"/>
              </a:solidFill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583238" y="6583363"/>
            <a:ext cx="1155700" cy="144462"/>
            <a:chOff x="7536566" y="6291405"/>
            <a:chExt cx="1154910" cy="144000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7536566" y="6291405"/>
              <a:ext cx="144363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7704726" y="6291405"/>
              <a:ext cx="144363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7863367" y="6291405"/>
              <a:ext cx="144363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8042632" y="6291405"/>
              <a:ext cx="142777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8210792" y="6291405"/>
              <a:ext cx="144364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378952" y="6291405"/>
              <a:ext cx="144364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8547112" y="6291405"/>
              <a:ext cx="144364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151563" y="-9525"/>
            <a:ext cx="0" cy="979488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722813" y="1344613"/>
            <a:ext cx="1081088" cy="317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529388" y="3125788"/>
            <a:ext cx="1079500" cy="317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/>
          <p:nvPr/>
        </p:nvSpPr>
        <p:spPr>
          <a:xfrm>
            <a:off x="1412875" y="1163955"/>
            <a:ext cx="3246755" cy="14935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lang="zh-CN" altLang="id-ID" sz="1400" dirty="0">
                <a:solidFill>
                  <a:srgbClr val="FF0000"/>
                </a:solidFill>
                <a:ea typeface="宋体" panose="02010600030101010101" pitchFamily="2" charset="-122"/>
              </a:rPr>
              <a:t>例子一</a:t>
            </a:r>
            <a:endParaRPr lang="zh-CN" altLang="id-ID" sz="1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 algn="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altLang="zh-CN" sz="900" dirty="0">
                <a:solidFill>
                  <a:srgbClr val="BFBFBF"/>
                </a:solidFill>
              </a:rPr>
              <a:t>平时师生们在自习教室，图书馆时，一些同学会遇到手机即将没有电的尴尬局面，这时也不知道怎么寻求帮助，将来通过我们的校园互借平台，有需求的同学就能够借到充电宝，同时能够加强与其他同学的沟通，甚至结识一些志同道合的朋友，对于借方同学，不仅可以收获帮助别人的快乐，同时也能为自己将来需要别人帮助时，垫定契机。</a:t>
            </a:r>
            <a:r>
              <a:rPr lang="en-US" altLang="zh-CN" sz="1100" dirty="0">
                <a:solidFill>
                  <a:srgbClr val="BFBFBF"/>
                </a:solidFill>
                <a:ea typeface="宋体" panose="02010600030101010101" pitchFamily="2" charset="-122"/>
              </a:rPr>
              <a:t> </a:t>
            </a:r>
            <a:endParaRPr lang="id-ID" altLang="zh-CN" sz="1100" dirty="0">
              <a:solidFill>
                <a:srgbClr val="BFBFBF"/>
              </a:solidFill>
              <a:ea typeface="Roboto" pitchFamily="2" charset="0"/>
            </a:endParaRPr>
          </a:p>
        </p:txBody>
      </p:sp>
      <p:sp>
        <p:nvSpPr>
          <p:cNvPr id="53" name="Content Placeholder 2"/>
          <p:cNvSpPr txBox="1"/>
          <p:nvPr/>
        </p:nvSpPr>
        <p:spPr>
          <a:xfrm>
            <a:off x="7688580" y="2964180"/>
            <a:ext cx="3244850" cy="13995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lang="zh-CN" altLang="id-ID" sz="1600" b="1" dirty="0">
                <a:solidFill>
                  <a:srgbClr val="7030A0"/>
                </a:solidFill>
                <a:ea typeface="宋体" panose="02010600030101010101" pitchFamily="2" charset="-122"/>
              </a:rPr>
              <a:t>例子二</a:t>
            </a:r>
            <a:endParaRPr lang="en-US" altLang="zh-CN" sz="1600" b="1" i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0" lvl="0" indent="0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altLang="zh-CN" sz="900" dirty="0">
                <a:solidFill>
                  <a:srgbClr val="BFBFBF"/>
                </a:solidFill>
              </a:rPr>
              <a:t>在学习生活中，总会有着急或者天气不佳的时候，而此刻自己却是独自一人，也不好厚脸皮当面求人，将来可以通过我们的校园互借平台，为同学们提供机会去寻求自行车，电瓶车和雨伞，太阳伞。特别是雨天，许多同学独自打伞，许多同学只有淋着大雨跑回去，通过互借平台，同学们就能够互相帮助，让彼此感受到被帮助的温暖以及帮助他人的快乐。</a:t>
            </a:r>
            <a:endParaRPr altLang="zh-CN" sz="900" dirty="0">
              <a:solidFill>
                <a:srgbClr val="BFBFBF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5822950" y="1114425"/>
            <a:ext cx="684213" cy="492125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406664" tIns="319483" rIns="406664" bIns="319483" anchor="ctr"/>
          <a:lstStyle/>
          <a:p>
            <a:pPr marL="0" marR="0" lvl="0" indent="0" algn="ctr" defTabSz="195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id-ID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rPr>
              <a:t></a:t>
            </a:r>
            <a:endParaRPr kumimoji="0" lang="id-ID" altLang="zh-CN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5815013" y="2851150"/>
            <a:ext cx="685800" cy="492125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406664" tIns="319483" rIns="406664" bIns="319483" anchor="ctr"/>
          <a:lstStyle/>
          <a:p>
            <a:pPr marL="0" marR="0" lvl="0" indent="0" algn="ctr" defTabSz="195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id-ID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rPr>
              <a:t></a:t>
            </a:r>
            <a:endParaRPr kumimoji="0" lang="id-ID" altLang="zh-CN" sz="44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151563" y="1754188"/>
            <a:ext cx="0" cy="979488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57913" y="3409950"/>
            <a:ext cx="0" cy="1549400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57863" y="4887913"/>
            <a:ext cx="842962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id-ID" altLang="zh-CN" sz="4800" dirty="0">
                <a:solidFill>
                  <a:schemeClr val="accent1"/>
                </a:solidFill>
                <a:latin typeface="FontAwesome" pitchFamily="2" charset="0"/>
                <a:ea typeface="宋体" panose="02010600030101010101" pitchFamily="2" charset="-122"/>
              </a:rPr>
              <a:t></a:t>
            </a:r>
            <a:endParaRPr lang="id-ID" altLang="zh-CN" sz="4800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738688" y="5237163"/>
            <a:ext cx="1079500" cy="317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2"/>
          <p:cNvSpPr txBox="1"/>
          <p:nvPr/>
        </p:nvSpPr>
        <p:spPr>
          <a:xfrm>
            <a:off x="1428750" y="5054600"/>
            <a:ext cx="3244850" cy="1001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lang="zh-CN" altLang="id-ID" sz="1600" b="1" dirty="0">
                <a:solidFill>
                  <a:schemeClr val="accent1"/>
                </a:solidFill>
                <a:ea typeface="宋体" panose="02010600030101010101" pitchFamily="2" charset="-122"/>
              </a:rPr>
              <a:t>例子三</a:t>
            </a:r>
            <a:endParaRPr lang="zh-CN" altLang="id-ID" sz="1600" b="1" i="1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0" lvl="0" indent="0" algn="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altLang="zh-CN" sz="900" dirty="0">
                <a:solidFill>
                  <a:srgbClr val="BFBFBF"/>
                </a:solidFill>
              </a:rPr>
              <a:t>对于学生，书籍笔记是非常宝贵的资源，但同时也是值得分享和有待充分利用的资源，所以我们的平台特别设计了书籍，笔记的互借项目，同学们可以通过平台，让知识共有化，让处于闲置状态的书籍笔记发挥巨大作用。</a:t>
            </a:r>
            <a:r>
              <a:rPr lang="en-US" altLang="zh-CN" sz="1100" dirty="0">
                <a:solidFill>
                  <a:srgbClr val="BFBFBF"/>
                </a:solidFill>
                <a:ea typeface="宋体" panose="02010600030101010101" pitchFamily="2" charset="-122"/>
              </a:rPr>
              <a:t> </a:t>
            </a:r>
            <a:endParaRPr lang="id-ID" altLang="zh-CN" sz="1100" dirty="0">
              <a:solidFill>
                <a:srgbClr val="BFBFBF"/>
              </a:solidFill>
              <a:ea typeface="Roboto" pitchFamily="2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151563" y="5689600"/>
            <a:ext cx="0" cy="771525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build="p"/>
      <p:bldP spid="47" grpId="0"/>
      <p:bldP spid="53" grpId="0"/>
      <p:bldP spid="54" grpId="0"/>
      <p:bldP spid="55" grpId="0"/>
      <p:bldP spid="2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5" name="Straight Connector 54"/>
          <p:cNvCxnSpPr/>
          <p:nvPr/>
        </p:nvCxnSpPr>
        <p:spPr>
          <a:xfrm>
            <a:off x="0" y="64611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53825" y="6299200"/>
            <a:ext cx="376238" cy="420688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1553825" y="6342063"/>
            <a:ext cx="376238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fld id="{9A0DB2DC-4C9A-4742-B13C-FB6460FD3503}" type="slidenum">
              <a:rPr lang="id-ID" altLang="zh-CN" sz="1600" dirty="0">
                <a:solidFill>
                  <a:srgbClr val="F2F2F2"/>
                </a:solidFill>
                <a:latin typeface="Calibri Light" panose="020F0302020204030204" pitchFamily="34" charset="0"/>
                <a:ea typeface="宋体" panose="02010600030101010101" pitchFamily="2" charset="-122"/>
              </a:rPr>
            </a:fld>
            <a:endParaRPr lang="id-ID" altLang="zh-CN" sz="1600" dirty="0">
              <a:solidFill>
                <a:srgbClr val="F2F2F2"/>
              </a:solidFill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Content Placeholder 7"/>
          <p:cNvSpPr txBox="1"/>
          <p:nvPr/>
        </p:nvSpPr>
        <p:spPr>
          <a:xfrm>
            <a:off x="519113" y="330200"/>
            <a:ext cx="4125912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</a:rPr>
              <a:t>实用场景</a:t>
            </a:r>
            <a:endParaRPr lang="zh-CN" altLang="en-US" sz="36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Title 1"/>
          <p:cNvSpPr txBox="1"/>
          <p:nvPr/>
        </p:nvSpPr>
        <p:spPr>
          <a:xfrm>
            <a:off x="561975" y="1017588"/>
            <a:ext cx="2890838" cy="363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Roboto" pitchFamily="2" charset="0"/>
                <a:cs typeface="+mj-cs"/>
              </a:rPr>
              <a:t>Use </a:t>
            </a:r>
            <a:r>
              <a:rPr kumimoji="0" lang="en-US" sz="1400" b="0" i="0" u="none" strike="noStrike" kern="120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Roboto" pitchFamily="2" charset="0"/>
                <a:cs typeface="+mj-cs"/>
              </a:rPr>
              <a:t>Scene</a:t>
            </a:r>
            <a:endParaRPr kumimoji="0" lang="en-US" sz="1400" b="0" i="0" u="none" strike="noStrike" kern="1200" cap="none" spc="0" normalizeH="0" baseline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Roboto" pitchFamily="2" charset="0"/>
              <a:cs typeface="+mj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53878" y="3417253"/>
            <a:ext cx="7837488" cy="18256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Content Placeholder 2"/>
          <p:cNvSpPr txBox="1"/>
          <p:nvPr/>
        </p:nvSpPr>
        <p:spPr>
          <a:xfrm>
            <a:off x="4645025" y="1760220"/>
            <a:ext cx="6734175" cy="1657350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Roboto" pitchFamily="2" charset="0"/>
                <a:cs typeface="+mn-cs"/>
              </a:rPr>
              <a:t>场景1：自习教室，图书馆，手机即将没有电而自己独自一人或同行的同学朋友没有充电宝，即可通过平台借充电宝。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Roboto" pitchFamily="2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Roboto" pitchFamily="2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Roboto" pitchFamily="2" charset="0"/>
                <a:cs typeface="+mn-cs"/>
              </a:rPr>
              <a:t>场景2：学习结束从自习教室和图书馆返回时，遇到天下大雨而独自一个人无伞，即可通过平台寻找有伞的同学同行或者来救济。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Roboto" pitchFamily="2" charset="0"/>
              <a:cs typeface="+mn-cs"/>
            </a:endParaRPr>
          </a:p>
        </p:txBody>
      </p:sp>
      <p:sp>
        <p:nvSpPr>
          <p:cNvPr id="45" name="Content Placeholder 2"/>
          <p:cNvSpPr txBox="1"/>
          <p:nvPr/>
        </p:nvSpPr>
        <p:spPr>
          <a:xfrm>
            <a:off x="4645025" y="3547428"/>
            <a:ext cx="7097713" cy="14525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lang="zh-CN" sz="1400" dirty="0">
                <a:solidFill>
                  <a:srgbClr val="F2F2F2"/>
                </a:solidFill>
                <a:ea typeface="Roboto" pitchFamily="2" charset="0"/>
              </a:rPr>
              <a:t>场景3：自己在宿舍或者学习区突然遇到有紧急事件，需要去处理，但考虑学校较大，而自己没有交通工具，可以通过平台借闲置车快速到达目的地。</a:t>
            </a:r>
            <a:endParaRPr lang="zh-CN" sz="1400" dirty="0">
              <a:solidFill>
                <a:srgbClr val="F2F2F2"/>
              </a:solidFill>
              <a:ea typeface="Roboto" pitchFamily="2" charset="0"/>
            </a:endParaRPr>
          </a:p>
          <a:p>
            <a:pPr marL="0" lvl="0" indent="0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endParaRPr lang="zh-CN" sz="1400" dirty="0">
              <a:solidFill>
                <a:srgbClr val="F2F2F2"/>
              </a:solidFill>
              <a:ea typeface="Roboto" pitchFamily="2" charset="0"/>
            </a:endParaRPr>
          </a:p>
          <a:p>
            <a:pPr marL="0" lvl="0" indent="0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lang="en-US" altLang="zh-CN" sz="1400" dirty="0">
                <a:solidFill>
                  <a:srgbClr val="F2F2F2"/>
                </a:solidFill>
                <a:ea typeface="宋体" panose="02010600030101010101" pitchFamily="2" charset="-122"/>
              </a:rPr>
              <a:t>场景4：想要学习一些知识时，缺少相关学习资料和笔记，也没有较好办法寻找，可以通过互借平台来寻求有相关方面资料笔记的同学的帮助。</a:t>
            </a:r>
            <a:endParaRPr lang="en-US" altLang="zh-CN" sz="1400" dirty="0">
              <a:solidFill>
                <a:srgbClr val="F2F2F2"/>
              </a:solidFill>
              <a:ea typeface="宋体" panose="02010600030101010101" pitchFamily="2" charset="-122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567363" y="6581775"/>
            <a:ext cx="1154112" cy="142875"/>
            <a:chOff x="7536566" y="6291405"/>
            <a:chExt cx="1154910" cy="144000"/>
          </a:xfrm>
        </p:grpSpPr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7536566" y="6291405"/>
              <a:ext cx="144562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7704957" y="6291405"/>
              <a:ext cx="144562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7863817" y="6291405"/>
              <a:ext cx="144562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041740" y="6291405"/>
              <a:ext cx="144562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8210131" y="6291405"/>
              <a:ext cx="144562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8378523" y="6291405"/>
              <a:ext cx="144562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8546914" y="6291405"/>
              <a:ext cx="144562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图片 1" descr="20151116145038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" y="1521460"/>
            <a:ext cx="3039110" cy="45599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build="p"/>
      <p:bldP spid="30" grpId="0"/>
      <p:bldP spid="41" grpId="0"/>
      <p:bldP spid="43" grpId="0" bldLvl="0" animBg="1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8" name="Straight Connector 47"/>
          <p:cNvCxnSpPr/>
          <p:nvPr/>
        </p:nvCxnSpPr>
        <p:spPr>
          <a:xfrm>
            <a:off x="0" y="64611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633200" y="6299200"/>
            <a:ext cx="377825" cy="420688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1577638" y="6342063"/>
            <a:ext cx="48895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fld id="{9A0DB2DC-4C9A-4742-B13C-FB6460FD3503}" type="slidenum">
              <a:rPr lang="id-ID" altLang="zh-CN" sz="1600" dirty="0">
                <a:solidFill>
                  <a:srgbClr val="F2F2F2"/>
                </a:solidFill>
                <a:latin typeface="Calibri Light" panose="020F0302020204030204" pitchFamily="34" charset="0"/>
                <a:ea typeface="宋体" panose="02010600030101010101" pitchFamily="2" charset="-122"/>
              </a:rPr>
            </a:fld>
            <a:endParaRPr lang="id-ID" altLang="zh-CN" sz="1600" dirty="0">
              <a:solidFill>
                <a:srgbClr val="F2F2F2"/>
              </a:solidFill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Content Placeholder 7"/>
          <p:cNvSpPr txBox="1"/>
          <p:nvPr/>
        </p:nvSpPr>
        <p:spPr>
          <a:xfrm>
            <a:off x="519113" y="330200"/>
            <a:ext cx="5611812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sz="36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</a:rPr>
              <a:t>成员介绍</a:t>
            </a:r>
            <a:endParaRPr lang="zh-CN" sz="36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Title 1"/>
          <p:cNvSpPr txBox="1"/>
          <p:nvPr/>
        </p:nvSpPr>
        <p:spPr>
          <a:xfrm>
            <a:off x="561975" y="1017588"/>
            <a:ext cx="2890838" cy="363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Roboto" pitchFamily="2" charset="0"/>
                <a:cs typeface="+mj-cs"/>
              </a:rPr>
              <a:t>Introduction to members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Roboto" pitchFamily="2" charset="0"/>
              <a:cs typeface="+mj-cs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266825" y="1941513"/>
            <a:ext cx="1798638" cy="1800225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925638" y="3875088"/>
            <a:ext cx="142875" cy="144463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103438" y="3875088"/>
            <a:ext cx="142875" cy="144463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271713" y="3875088"/>
            <a:ext cx="144463" cy="144463"/>
          </a:xfrm>
          <a:prstGeom prst="ellipse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1054100" y="4235450"/>
            <a:ext cx="2224405" cy="17322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lang="zh-CN" altLang="id-ID" sz="1600" b="1" dirty="0">
                <a:solidFill>
                  <a:srgbClr val="F2F2F2"/>
                </a:solidFill>
                <a:latin typeface="+mj-ea"/>
                <a:ea typeface="宋体" panose="02010600030101010101" pitchFamily="2" charset="-122"/>
              </a:rPr>
              <a:t>曾四为</a:t>
            </a:r>
            <a:endParaRPr lang="zh-CN" altLang="id-ID" sz="1600" b="1" dirty="0">
              <a:solidFill>
                <a:srgbClr val="F2F2F2"/>
              </a:solidFill>
              <a:latin typeface="+mj-ea"/>
              <a:ea typeface="宋体" panose="02010600030101010101" pitchFamily="2" charset="-122"/>
            </a:endParaRPr>
          </a:p>
          <a:p>
            <a:pPr marL="0" lvl="0" indent="0" algn="ct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lang="id-ID" altLang="zh-CN" sz="1600" b="1" dirty="0">
                <a:solidFill>
                  <a:srgbClr val="F2F2F2"/>
                </a:solidFill>
                <a:latin typeface="+mj-ea"/>
                <a:ea typeface="Roboto" pitchFamily="2" charset="0"/>
              </a:rPr>
              <a:t> </a:t>
            </a:r>
            <a:r>
              <a:rPr lang="en-US" altLang="id-ID" sz="1600" i="1" dirty="0">
                <a:solidFill>
                  <a:srgbClr val="F2F2F2"/>
                </a:solidFill>
                <a:ea typeface="Roboto" pitchFamily="2" charset="0"/>
              </a:rPr>
              <a:t> </a:t>
            </a:r>
            <a:r>
              <a:rPr lang="en-US" altLang="id-ID" sz="1400" i="1" dirty="0">
                <a:solidFill>
                  <a:srgbClr val="A6A6A6"/>
                </a:solidFill>
                <a:ea typeface="Roboto" pitchFamily="2" charset="0"/>
              </a:rPr>
              <a:t>Team Leader</a:t>
            </a:r>
            <a:endParaRPr lang="en-US" altLang="id-ID" sz="1400" i="1" dirty="0">
              <a:solidFill>
                <a:srgbClr val="A6A6A6"/>
              </a:solidFill>
              <a:ea typeface="Roboto" pitchFamily="2" charset="0"/>
            </a:endParaRPr>
          </a:p>
          <a:p>
            <a:pPr marL="0" lvl="0" indent="0" algn="ct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altLang="zh-CN" sz="1100" dirty="0">
                <a:solidFill>
                  <a:srgbClr val="BFBFBF"/>
                </a:solidFill>
              </a:rPr>
              <a:t>曾四为作为ACM集训队成员，有一定的算法设计和数据结构基础，在四川2016年省赛获得银牌</a:t>
            </a:r>
            <a:r>
              <a:rPr lang="zh-CN" sz="1100" dirty="0">
                <a:solidFill>
                  <a:srgbClr val="BFBFBF"/>
                </a:solidFill>
              </a:rPr>
              <a:t>，在计算机学院名列前茅，获得二等奖学金</a:t>
            </a:r>
            <a:endParaRPr lang="zh-CN" sz="1100" dirty="0">
              <a:solidFill>
                <a:srgbClr val="BFBFBF"/>
              </a:solidFill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792538" y="1941513"/>
            <a:ext cx="1798638" cy="180022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451350" y="3875088"/>
            <a:ext cx="142875" cy="144463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629150" y="3875088"/>
            <a:ext cx="142875" cy="144463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797425" y="3875088"/>
            <a:ext cx="144463" cy="144463"/>
          </a:xfrm>
          <a:prstGeom prst="ellipse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Content Placeholder 2"/>
          <p:cNvSpPr txBox="1"/>
          <p:nvPr/>
        </p:nvSpPr>
        <p:spPr>
          <a:xfrm>
            <a:off x="3580130" y="4235450"/>
            <a:ext cx="2223770" cy="17322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lang="zh-CN" altLang="id-ID" sz="1600" b="1" dirty="0">
                <a:solidFill>
                  <a:srgbClr val="F2F2F2"/>
                </a:solidFill>
                <a:ea typeface="宋体" panose="02010600030101010101" pitchFamily="2" charset="-122"/>
              </a:rPr>
              <a:t>高智谋</a:t>
            </a:r>
            <a:endParaRPr lang="zh-CN" altLang="id-ID" sz="1600" b="1" dirty="0">
              <a:solidFill>
                <a:srgbClr val="F2F2F2"/>
              </a:solidFill>
              <a:ea typeface="宋体" panose="02010600030101010101" pitchFamily="2" charset="-122"/>
            </a:endParaRPr>
          </a:p>
          <a:p>
            <a:pPr marL="0" lvl="0" indent="0" algn="ct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lang="id-ID" altLang="zh-CN" sz="1600" b="1" dirty="0">
                <a:solidFill>
                  <a:srgbClr val="F2F2F2"/>
                </a:solidFill>
                <a:ea typeface="Roboto" pitchFamily="2" charset="0"/>
              </a:rPr>
              <a:t> </a:t>
            </a:r>
            <a:r>
              <a:rPr lang="en-US" altLang="id-ID" sz="1400" i="1" dirty="0">
                <a:solidFill>
                  <a:srgbClr val="A6A6A6"/>
                </a:solidFill>
                <a:ea typeface="Roboto" pitchFamily="2" charset="0"/>
              </a:rPr>
              <a:t>Member</a:t>
            </a:r>
            <a:endParaRPr lang="en-US" altLang="id-ID" sz="1400" i="1" dirty="0">
              <a:solidFill>
                <a:srgbClr val="A6A6A6"/>
              </a:solidFill>
              <a:ea typeface="Roboto" pitchFamily="2" charset="0"/>
            </a:endParaRPr>
          </a:p>
          <a:p>
            <a:pPr marL="0" lvl="0" indent="0" algn="ct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altLang="zh-CN" sz="1100" dirty="0">
                <a:solidFill>
                  <a:srgbClr val="BFBFBF"/>
                </a:solidFill>
              </a:rPr>
              <a:t>高智谋逻辑清楚，思维缜密，对于经济理论有一定了解和体会，对于共享经济方面的学习有一定基础</a:t>
            </a:r>
            <a:endParaRPr altLang="zh-CN" sz="1100" dirty="0">
              <a:solidFill>
                <a:srgbClr val="BFBFBF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318250" y="1941513"/>
            <a:ext cx="1798638" cy="18002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77063" y="3875088"/>
            <a:ext cx="142875" cy="144463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154863" y="3875088"/>
            <a:ext cx="142875" cy="144463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323138" y="3875088"/>
            <a:ext cx="144463" cy="144463"/>
          </a:xfrm>
          <a:prstGeom prst="ellipse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6105525" y="4236085"/>
            <a:ext cx="2224405" cy="17316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lang="zh-CN" altLang="id-ID" sz="1600" b="1" dirty="0">
                <a:solidFill>
                  <a:srgbClr val="F2F2F2"/>
                </a:solidFill>
                <a:ea typeface="宋体" panose="02010600030101010101" pitchFamily="2" charset="-122"/>
              </a:rPr>
              <a:t>沈宗毅</a:t>
            </a:r>
            <a:endParaRPr lang="zh-CN" altLang="id-ID" sz="1600" b="1" dirty="0">
              <a:solidFill>
                <a:srgbClr val="F2F2F2"/>
              </a:solidFill>
              <a:ea typeface="宋体" panose="02010600030101010101" pitchFamily="2" charset="-122"/>
            </a:endParaRPr>
          </a:p>
          <a:p>
            <a:pPr marL="0" lvl="0" indent="0" algn="ct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lang="id-ID" altLang="zh-CN" sz="1600" b="1" dirty="0">
                <a:solidFill>
                  <a:srgbClr val="F2F2F2"/>
                </a:solidFill>
                <a:ea typeface="Roboto" pitchFamily="2" charset="0"/>
              </a:rPr>
              <a:t> </a:t>
            </a:r>
            <a:r>
              <a:rPr lang="en-US" altLang="id-ID" sz="1400" i="1" dirty="0">
                <a:solidFill>
                  <a:srgbClr val="A6A6A6"/>
                </a:solidFill>
                <a:ea typeface="Roboto" pitchFamily="2" charset="0"/>
              </a:rPr>
              <a:t>Member</a:t>
            </a:r>
            <a:endParaRPr lang="en-US" altLang="id-ID" sz="1400" i="1" dirty="0">
              <a:solidFill>
                <a:srgbClr val="A6A6A6"/>
              </a:solidFill>
              <a:ea typeface="Roboto" pitchFamily="2" charset="0"/>
            </a:endParaRPr>
          </a:p>
          <a:p>
            <a:pPr marL="0" lvl="0" indent="0" algn="ct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altLang="zh-CN" sz="1100" dirty="0">
                <a:solidFill>
                  <a:srgbClr val="BFBFBF"/>
                </a:solidFill>
              </a:rPr>
              <a:t>沈宗毅在物联网专业大一综合排名第一，获得国家奖学金。有较好的c、c++、java基础</a:t>
            </a:r>
            <a:r>
              <a:rPr lang="zh-CN" sz="1100" dirty="0">
                <a:solidFill>
                  <a:srgbClr val="BFBFBF"/>
                </a:solidFill>
              </a:rPr>
              <a:t>，有对数据库的编写的经验</a:t>
            </a:r>
            <a:endParaRPr lang="zh-CN" sz="1100" dirty="0">
              <a:solidFill>
                <a:srgbClr val="BFBFBF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8843963" y="1941513"/>
            <a:ext cx="1798638" cy="180022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502775" y="3875088"/>
            <a:ext cx="142875" cy="144463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680575" y="3875088"/>
            <a:ext cx="142875" cy="144463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848850" y="3875088"/>
            <a:ext cx="144463" cy="144463"/>
          </a:xfrm>
          <a:prstGeom prst="ellipse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Content Placeholder 2"/>
          <p:cNvSpPr txBox="1"/>
          <p:nvPr/>
        </p:nvSpPr>
        <p:spPr>
          <a:xfrm>
            <a:off x="8631555" y="4236085"/>
            <a:ext cx="2223770" cy="17316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lang="zh-CN" altLang="id-ID" sz="1600" b="1" dirty="0">
                <a:solidFill>
                  <a:srgbClr val="F2F2F2"/>
                </a:solidFill>
                <a:ea typeface="宋体" panose="02010600030101010101" pitchFamily="2" charset="-122"/>
              </a:rPr>
              <a:t>李一洲</a:t>
            </a:r>
            <a:endParaRPr lang="zh-CN" altLang="id-ID" sz="1600" b="1" dirty="0">
              <a:solidFill>
                <a:srgbClr val="F2F2F2"/>
              </a:solidFill>
              <a:ea typeface="宋体" panose="02010600030101010101" pitchFamily="2" charset="-122"/>
            </a:endParaRPr>
          </a:p>
          <a:p>
            <a:pPr marL="0" lvl="0" indent="0" algn="ct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lang="id-ID" altLang="zh-CN" sz="1600" b="1" dirty="0">
                <a:solidFill>
                  <a:srgbClr val="262626"/>
                </a:solidFill>
                <a:ea typeface="Roboto" pitchFamily="2" charset="0"/>
              </a:rPr>
              <a:t> </a:t>
            </a:r>
            <a:r>
              <a:rPr lang="id-ID" altLang="zh-CN" sz="1400" i="1" dirty="0">
                <a:solidFill>
                  <a:srgbClr val="A6A6A6"/>
                </a:solidFill>
                <a:ea typeface="Roboto" pitchFamily="2" charset="0"/>
              </a:rPr>
              <a:t>M</a:t>
            </a:r>
            <a:r>
              <a:rPr lang="en-US" altLang="id-ID" sz="1400" i="1" dirty="0">
                <a:solidFill>
                  <a:srgbClr val="A6A6A6"/>
                </a:solidFill>
                <a:ea typeface="Roboto" pitchFamily="2" charset="0"/>
              </a:rPr>
              <a:t>ember</a:t>
            </a:r>
            <a:endParaRPr lang="en-US" altLang="id-ID" sz="1400" i="1" dirty="0">
              <a:solidFill>
                <a:srgbClr val="A6A6A6"/>
              </a:solidFill>
              <a:ea typeface="Roboto" pitchFamily="2" charset="0"/>
            </a:endParaRPr>
          </a:p>
          <a:p>
            <a:pPr marL="0" lvl="0" indent="0" algn="ctr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altLang="zh-CN" sz="1100" dirty="0">
                <a:solidFill>
                  <a:srgbClr val="BFBFBF"/>
                </a:solidFill>
              </a:rPr>
              <a:t>李一洲熟练掌握了Java编程，安卓编程的经验也很丰富，在程序开发上有一定经验积累</a:t>
            </a:r>
            <a:r>
              <a:rPr lang="zh-CN" sz="1100" dirty="0">
                <a:solidFill>
                  <a:srgbClr val="BFBFBF"/>
                </a:solidFill>
              </a:rPr>
              <a:t>，在计算机学院名列前茅，获得二等奖学金</a:t>
            </a:r>
            <a:endParaRPr lang="zh-CN" sz="1100" dirty="0">
              <a:solidFill>
                <a:srgbClr val="BFBFBF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567363" y="6581775"/>
            <a:ext cx="1154112" cy="142875"/>
            <a:chOff x="7536566" y="6291405"/>
            <a:chExt cx="1154910" cy="144000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7536566" y="6291405"/>
              <a:ext cx="144562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7704957" y="6291405"/>
              <a:ext cx="144562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7863817" y="6291405"/>
              <a:ext cx="144562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8041740" y="6291405"/>
              <a:ext cx="144562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8210131" y="6291405"/>
              <a:ext cx="144562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8378523" y="6291405"/>
              <a:ext cx="144562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8546914" y="6291405"/>
              <a:ext cx="144562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4" presetClass="entr" presetSubtype="5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4" presetClass="entr" presetSubtype="5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4" presetClass="entr" presetSubtype="5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build="p"/>
      <p:bldP spid="30" grpId="0"/>
      <p:bldP spid="41" grpId="0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1" name="Straight Connector 400"/>
          <p:cNvCxnSpPr/>
          <p:nvPr/>
        </p:nvCxnSpPr>
        <p:spPr>
          <a:xfrm>
            <a:off x="0" y="64611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75" y="6246813"/>
            <a:ext cx="377825" cy="422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1507788" y="6289675"/>
            <a:ext cx="538162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fld id="{9A0DB2DC-4C9A-4742-B13C-FB6460FD3503}" type="slidenum">
              <a:rPr lang="id-ID" altLang="zh-CN" sz="1600" dirty="0">
                <a:solidFill>
                  <a:srgbClr val="F2F2F2"/>
                </a:solidFill>
                <a:latin typeface="Calibri Light" panose="020F0302020204030204" pitchFamily="34" charset="0"/>
                <a:ea typeface="宋体" panose="02010600030101010101" pitchFamily="2" charset="-122"/>
              </a:rPr>
            </a:fld>
            <a:endParaRPr lang="id-ID" altLang="zh-CN" sz="1600" dirty="0">
              <a:solidFill>
                <a:srgbClr val="F2F2F2"/>
              </a:solidFill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63" y="6581775"/>
            <a:ext cx="1154112" cy="142875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562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4957" y="6291405"/>
              <a:ext cx="144562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3817" y="6291405"/>
              <a:ext cx="144562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1740" y="6291405"/>
              <a:ext cx="144562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131" y="6291405"/>
              <a:ext cx="144562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523" y="6291405"/>
              <a:ext cx="144562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6914" y="6291405"/>
              <a:ext cx="144562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1" name="Content Placeholder 7"/>
          <p:cNvSpPr txBox="1"/>
          <p:nvPr/>
        </p:nvSpPr>
        <p:spPr>
          <a:xfrm>
            <a:off x="519113" y="330200"/>
            <a:ext cx="6034087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sz="3600" dirty="0">
                <a:solidFill>
                  <a:schemeClr val="bg1"/>
                </a:solidFill>
                <a:latin typeface="Calibri Light" panose="020F0302020204030204" pitchFamily="34" charset="0"/>
                <a:ea typeface="宋体" panose="02010600030101010101" pitchFamily="2" charset="-122"/>
              </a:rPr>
              <a:t>成员分工</a:t>
            </a:r>
            <a:endParaRPr lang="zh-CN" sz="3600" dirty="0">
              <a:solidFill>
                <a:schemeClr val="bg1"/>
              </a:solidFill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2" name="Title 1"/>
          <p:cNvSpPr txBox="1"/>
          <p:nvPr/>
        </p:nvSpPr>
        <p:spPr>
          <a:xfrm>
            <a:off x="561975" y="1017588"/>
            <a:ext cx="2890838" cy="363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Roboto" pitchFamily="2" charset="0"/>
                <a:cs typeface="+mj-cs"/>
              </a:rPr>
              <a:t>Member Division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Roboto" pitchFamily="2" charset="0"/>
              <a:cs typeface="+mj-cs"/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2081213" y="2311400"/>
            <a:ext cx="3806825" cy="7921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1200" dirty="0">
                <a:solidFill>
                  <a:srgbClr val="595959"/>
                </a:solidFill>
                <a:ea typeface="宋体" panose="02010600030101010101" pitchFamily="2" charset="-122"/>
              </a:rPr>
              <a:t>Team Leader, Algorithm Designer</a:t>
            </a:r>
            <a:endParaRPr lang="zh-CN" altLang="en-US" sz="1200" dirty="0">
              <a:solidFill>
                <a:srgbClr val="595959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buNone/>
            </a:pPr>
            <a:br>
              <a:rPr lang="en-US" altLang="zh-CN" sz="1200" dirty="0">
                <a:solidFill>
                  <a:srgbClr val="A6A6A6"/>
                </a:solidFill>
                <a:ea typeface="宋体" panose="02010600030101010101" pitchFamily="2" charset="-122"/>
              </a:rPr>
            </a:br>
            <a:r>
              <a:rPr lang="zh-CN" altLang="en-US" sz="1200" dirty="0">
                <a:solidFill>
                  <a:srgbClr val="A6A6A6"/>
                </a:solidFill>
                <a:ea typeface="宋体" panose="02010600030101010101" pitchFamily="2" charset="-122"/>
              </a:rPr>
              <a:t>负责成员组织，工作安排以及编写地图功能，进行匹配算法的设计与编码</a:t>
            </a:r>
            <a:endParaRPr lang="zh-CN" altLang="en-US" sz="1200" dirty="0">
              <a:solidFill>
                <a:srgbClr val="A6A6A6"/>
              </a:solidFill>
              <a:ea typeface="宋体" panose="02010600030101010101" pitchFamily="2" charset="-122"/>
            </a:endParaRPr>
          </a:p>
        </p:txBody>
      </p:sp>
      <p:sp>
        <p:nvSpPr>
          <p:cNvPr id="17" name="Title 13"/>
          <p:cNvSpPr txBox="1"/>
          <p:nvPr/>
        </p:nvSpPr>
        <p:spPr>
          <a:xfrm>
            <a:off x="2103438" y="1897063"/>
            <a:ext cx="3632200" cy="5318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曾四为</a:t>
            </a:r>
            <a:endParaRPr lang="zh-CN" sz="2400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2081213" y="3875088"/>
            <a:ext cx="3806825" cy="7921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1200" dirty="0">
                <a:solidFill>
                  <a:srgbClr val="595959"/>
                </a:solidFill>
                <a:ea typeface="宋体" panose="02010600030101010101" pitchFamily="2" charset="-122"/>
              </a:rPr>
              <a:t>Member,  Theoretical Researcher</a:t>
            </a:r>
            <a:endParaRPr lang="en-US" altLang="zh-CN" sz="1200" dirty="0">
              <a:solidFill>
                <a:srgbClr val="595959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br>
              <a:rPr lang="en-US" altLang="zh-CN" sz="1200" dirty="0">
                <a:solidFill>
                  <a:srgbClr val="A6A6A6"/>
                </a:solidFill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A6A6A6"/>
                </a:solidFill>
                <a:ea typeface="宋体" panose="02010600030101010101" pitchFamily="2" charset="-122"/>
              </a:rPr>
              <a:t>研究分享经济，搭建微信平台</a:t>
            </a:r>
            <a:endParaRPr lang="en-US" altLang="zh-CN" sz="1200" dirty="0">
              <a:solidFill>
                <a:srgbClr val="A6A6A6"/>
              </a:solidFill>
              <a:ea typeface="宋体" panose="02010600030101010101" pitchFamily="2" charset="-122"/>
            </a:endParaRPr>
          </a:p>
        </p:txBody>
      </p:sp>
      <p:sp>
        <p:nvSpPr>
          <p:cNvPr id="20" name="Title 13"/>
          <p:cNvSpPr txBox="1"/>
          <p:nvPr/>
        </p:nvSpPr>
        <p:spPr>
          <a:xfrm>
            <a:off x="2103438" y="3460750"/>
            <a:ext cx="3632200" cy="5318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高智谋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1" name="Content Placeholder 2"/>
          <p:cNvSpPr txBox="1"/>
          <p:nvPr/>
        </p:nvSpPr>
        <p:spPr>
          <a:xfrm>
            <a:off x="7038975" y="2311400"/>
            <a:ext cx="3976688" cy="7921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1200" dirty="0">
                <a:solidFill>
                  <a:srgbClr val="595959"/>
                </a:solidFill>
                <a:ea typeface="宋体" panose="02010600030101010101" pitchFamily="2" charset="-122"/>
              </a:rPr>
              <a:t>Member, UI Designer</a:t>
            </a:r>
            <a:endParaRPr lang="zh-CN" altLang="en-US" sz="1200" dirty="0">
              <a:solidFill>
                <a:srgbClr val="595959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br>
              <a:rPr lang="en-US" altLang="zh-CN" sz="1200" dirty="0">
                <a:solidFill>
                  <a:srgbClr val="A6A6A6"/>
                </a:solidFill>
                <a:ea typeface="宋体" panose="02010600030101010101" pitchFamily="2" charset="-122"/>
              </a:rPr>
            </a:br>
            <a:r>
              <a:rPr lang="zh-CN" altLang="en-US" sz="1200" dirty="0">
                <a:solidFill>
                  <a:srgbClr val="A6A6A6"/>
                </a:solidFill>
                <a:ea typeface="宋体" panose="02010600030101010101" pitchFamily="2" charset="-122"/>
              </a:rPr>
              <a:t>负责</a:t>
            </a:r>
            <a:r>
              <a:rPr lang="en-US" altLang="zh-CN" sz="1200" dirty="0">
                <a:solidFill>
                  <a:srgbClr val="A6A6A6"/>
                </a:solidFill>
                <a:ea typeface="宋体" panose="02010600030101010101" pitchFamily="2" charset="-122"/>
              </a:rPr>
              <a:t>安卓程序</a:t>
            </a:r>
            <a:r>
              <a:rPr lang="zh-CN" altLang="en-US" sz="1200" dirty="0">
                <a:solidFill>
                  <a:srgbClr val="A6A6A6"/>
                </a:solidFill>
                <a:ea typeface="宋体" panose="02010600030101010101" pitchFamily="2" charset="-122"/>
              </a:rPr>
              <a:t>图形界面设计编码</a:t>
            </a:r>
            <a:endParaRPr lang="zh-CN" altLang="en-US" sz="1200" dirty="0">
              <a:solidFill>
                <a:srgbClr val="A6A6A6"/>
              </a:solidFill>
              <a:ea typeface="宋体" panose="02010600030101010101" pitchFamily="2" charset="-122"/>
            </a:endParaRPr>
          </a:p>
        </p:txBody>
      </p:sp>
      <p:sp>
        <p:nvSpPr>
          <p:cNvPr id="22" name="Title 13"/>
          <p:cNvSpPr txBox="1"/>
          <p:nvPr/>
        </p:nvSpPr>
        <p:spPr>
          <a:xfrm>
            <a:off x="7026275" y="1897063"/>
            <a:ext cx="2884488" cy="5318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李一洲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/>
          <p:nvPr/>
        </p:nvSpPr>
        <p:spPr>
          <a:xfrm>
            <a:off x="7038975" y="3875088"/>
            <a:ext cx="3976688" cy="7921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1200" dirty="0">
                <a:solidFill>
                  <a:srgbClr val="595959"/>
                </a:solidFill>
                <a:ea typeface="宋体" panose="02010600030101010101" pitchFamily="2" charset="-122"/>
              </a:rPr>
              <a:t>Member, Database Designer</a:t>
            </a:r>
            <a:endParaRPr lang="en-US" altLang="zh-CN" sz="1200" dirty="0">
              <a:solidFill>
                <a:srgbClr val="595959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br>
              <a:rPr lang="en-US" altLang="zh-CN" sz="1200" dirty="0">
                <a:solidFill>
                  <a:srgbClr val="A6A6A6"/>
                </a:solidFill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A6A6A6"/>
                </a:solidFill>
                <a:ea typeface="宋体" panose="02010600030101010101" pitchFamily="2" charset="-122"/>
              </a:rPr>
              <a:t>编写并管理数据库</a:t>
            </a:r>
            <a:endParaRPr lang="en-US" altLang="zh-CN" sz="1200" dirty="0">
              <a:solidFill>
                <a:srgbClr val="A6A6A6"/>
              </a:solidFill>
              <a:ea typeface="宋体" panose="02010600030101010101" pitchFamily="2" charset="-122"/>
            </a:endParaRPr>
          </a:p>
        </p:txBody>
      </p:sp>
      <p:sp>
        <p:nvSpPr>
          <p:cNvPr id="24" name="Title 13"/>
          <p:cNvSpPr txBox="1"/>
          <p:nvPr/>
        </p:nvSpPr>
        <p:spPr>
          <a:xfrm>
            <a:off x="7026275" y="3460750"/>
            <a:ext cx="2884488" cy="5318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沈宗毅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6" name="Content Placeholder 2"/>
          <p:cNvSpPr txBox="1"/>
          <p:nvPr/>
        </p:nvSpPr>
        <p:spPr>
          <a:xfrm>
            <a:off x="800100" y="5307013"/>
            <a:ext cx="10552113" cy="6143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defTabSz="457200"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None/>
            </a:pPr>
            <a:r>
              <a:rPr lang="en-US" altLang="zh-CN" sz="1100" dirty="0">
                <a:solidFill>
                  <a:srgbClr val="595959"/>
                </a:solidFill>
                <a:ea typeface="宋体" panose="02010600030101010101" pitchFamily="2" charset="-122"/>
              </a:rPr>
              <a:t>Lorem Ipsum has been the industry's standard dummy text ever since the 1500s</a:t>
            </a:r>
            <a:r>
              <a:rPr lang="id-ID" altLang="zh-CN" sz="1100" dirty="0">
                <a:solidFill>
                  <a:srgbClr val="595959"/>
                </a:solidFill>
                <a:ea typeface="Roboto" pitchFamily="2" charset="0"/>
              </a:rPr>
              <a:t>. </a:t>
            </a:r>
            <a:r>
              <a:rPr lang="id-ID" altLang="zh-CN" sz="1100" b="1" dirty="0">
                <a:solidFill>
                  <a:srgbClr val="595959"/>
                </a:solidFill>
                <a:ea typeface="Roboto" pitchFamily="2" charset="0"/>
              </a:rPr>
              <a:t>Fusce som libero topi </a:t>
            </a:r>
            <a:r>
              <a:rPr lang="id-ID" altLang="zh-CN" sz="1200" b="1" dirty="0">
                <a:solidFill>
                  <a:srgbClr val="595959"/>
                </a:solidFill>
                <a:ea typeface="Roboto" pitchFamily="2" charset="0"/>
              </a:rPr>
              <a:t>sombrero</a:t>
            </a:r>
            <a:r>
              <a:rPr lang="id-ID" altLang="zh-CN" sz="1100" b="1" dirty="0">
                <a:solidFill>
                  <a:srgbClr val="595959"/>
                </a:solidFill>
                <a:ea typeface="Roboto" pitchFamily="2" charset="0"/>
              </a:rPr>
              <a:t> bikinan meksiko</a:t>
            </a:r>
            <a:r>
              <a:rPr lang="en-US" altLang="zh-CN" sz="1100" dirty="0">
                <a:solidFill>
                  <a:srgbClr val="595959"/>
                </a:solidFill>
                <a:ea typeface="宋体" panose="02010600030101010101" pitchFamily="2" charset="-122"/>
              </a:rPr>
              <a:t> when an unknown printer took a galley of type and scrambled it to make a type specimen book. It has survived not only five centuries, but also the leap into electronic typesetting</a:t>
            </a:r>
            <a:endParaRPr lang="id-ID" altLang="zh-CN" sz="1100" dirty="0">
              <a:solidFill>
                <a:srgbClr val="595959"/>
              </a:solidFill>
              <a:ea typeface="Roboto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14438" y="2030413"/>
            <a:ext cx="685800" cy="685800"/>
            <a:chOff x="1214680" y="2030923"/>
            <a:chExt cx="685799" cy="685799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1214680" y="2030923"/>
              <a:ext cx="685799" cy="68579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31"/>
            <p:cNvSpPr>
              <a:spLocks noChangeAspect="1" noEditPoints="1"/>
            </p:cNvSpPr>
            <p:nvPr/>
          </p:nvSpPr>
          <p:spPr bwMode="auto">
            <a:xfrm>
              <a:off x="1414705" y="2175385"/>
              <a:ext cx="285750" cy="396874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14438" y="3594100"/>
            <a:ext cx="685800" cy="685800"/>
            <a:chOff x="1214680" y="3594740"/>
            <a:chExt cx="685799" cy="685799"/>
          </a:xfrm>
        </p:grpSpPr>
        <p:sp>
          <p:nvSpPr>
            <p:cNvPr id="34" name="Oval 33"/>
            <p:cNvSpPr/>
            <p:nvPr/>
          </p:nvSpPr>
          <p:spPr>
            <a:xfrm>
              <a:off x="1214680" y="3594740"/>
              <a:ext cx="685799" cy="6857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395" name="Freeform 36"/>
            <p:cNvSpPr>
              <a:spLocks noEditPoints="1"/>
            </p:cNvSpPr>
            <p:nvPr/>
          </p:nvSpPr>
          <p:spPr>
            <a:xfrm>
              <a:off x="1319616" y="3805674"/>
              <a:ext cx="475926" cy="26670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00" h="224">
                  <a:moveTo>
                    <a:pt x="200" y="0"/>
                  </a:moveTo>
                  <a:cubicBezTo>
                    <a:pt x="69" y="0"/>
                    <a:pt x="0" y="97"/>
                    <a:pt x="0" y="112"/>
                  </a:cubicBezTo>
                  <a:cubicBezTo>
                    <a:pt x="0" y="127"/>
                    <a:pt x="69" y="224"/>
                    <a:pt x="200" y="224"/>
                  </a:cubicBezTo>
                  <a:cubicBezTo>
                    <a:pt x="331" y="224"/>
                    <a:pt x="400" y="127"/>
                    <a:pt x="400" y="112"/>
                  </a:cubicBezTo>
                  <a:cubicBezTo>
                    <a:pt x="400" y="97"/>
                    <a:pt x="331" y="0"/>
                    <a:pt x="200" y="0"/>
                  </a:cubicBezTo>
                  <a:close/>
                  <a:moveTo>
                    <a:pt x="200" y="198"/>
                  </a:moveTo>
                  <a:cubicBezTo>
                    <a:pt x="151" y="198"/>
                    <a:pt x="111" y="159"/>
                    <a:pt x="111" y="112"/>
                  </a:cubicBezTo>
                  <a:cubicBezTo>
                    <a:pt x="111" y="64"/>
                    <a:pt x="151" y="26"/>
                    <a:pt x="200" y="26"/>
                  </a:cubicBezTo>
                  <a:cubicBezTo>
                    <a:pt x="249" y="26"/>
                    <a:pt x="289" y="64"/>
                    <a:pt x="289" y="112"/>
                  </a:cubicBezTo>
                  <a:cubicBezTo>
                    <a:pt x="289" y="159"/>
                    <a:pt x="249" y="198"/>
                    <a:pt x="200" y="198"/>
                  </a:cubicBezTo>
                  <a:close/>
                  <a:moveTo>
                    <a:pt x="200" y="112"/>
                  </a:moveTo>
                  <a:cubicBezTo>
                    <a:pt x="192" y="103"/>
                    <a:pt x="213" y="69"/>
                    <a:pt x="200" y="69"/>
                  </a:cubicBezTo>
                  <a:cubicBezTo>
                    <a:pt x="175" y="69"/>
                    <a:pt x="155" y="88"/>
                    <a:pt x="155" y="112"/>
                  </a:cubicBezTo>
                  <a:cubicBezTo>
                    <a:pt x="155" y="136"/>
                    <a:pt x="175" y="155"/>
                    <a:pt x="200" y="155"/>
                  </a:cubicBezTo>
                  <a:cubicBezTo>
                    <a:pt x="224" y="155"/>
                    <a:pt x="244" y="136"/>
                    <a:pt x="244" y="112"/>
                  </a:cubicBezTo>
                  <a:cubicBezTo>
                    <a:pt x="244" y="101"/>
                    <a:pt x="207" y="119"/>
                    <a:pt x="200" y="1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73788" y="2030413"/>
            <a:ext cx="685800" cy="685800"/>
            <a:chOff x="6173579" y="2030923"/>
            <a:chExt cx="685799" cy="685799"/>
          </a:xfrm>
        </p:grpSpPr>
        <p:sp>
          <p:nvSpPr>
            <p:cNvPr id="27" name="Oval 26"/>
            <p:cNvSpPr/>
            <p:nvPr/>
          </p:nvSpPr>
          <p:spPr>
            <a:xfrm>
              <a:off x="6173579" y="2030923"/>
              <a:ext cx="685799" cy="6857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393" name="Freeform 16"/>
            <p:cNvSpPr>
              <a:spLocks noEditPoints="1"/>
            </p:cNvSpPr>
            <p:nvPr/>
          </p:nvSpPr>
          <p:spPr>
            <a:xfrm>
              <a:off x="6353623" y="2210584"/>
              <a:ext cx="325709" cy="3264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60" h="361">
                  <a:moveTo>
                    <a:pt x="136" y="226"/>
                  </a:moveTo>
                  <a:cubicBezTo>
                    <a:pt x="56" y="194"/>
                    <a:pt x="56" y="194"/>
                    <a:pt x="56" y="194"/>
                  </a:cubicBezTo>
                  <a:cubicBezTo>
                    <a:pt x="56" y="221"/>
                    <a:pt x="56" y="221"/>
                    <a:pt x="56" y="221"/>
                  </a:cubicBezTo>
                  <a:cubicBezTo>
                    <a:pt x="136" y="253"/>
                    <a:pt x="136" y="253"/>
                    <a:pt x="136" y="253"/>
                  </a:cubicBezTo>
                  <a:lnTo>
                    <a:pt x="136" y="226"/>
                  </a:lnTo>
                  <a:close/>
                  <a:moveTo>
                    <a:pt x="136" y="143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136" y="170"/>
                    <a:pt x="136" y="170"/>
                    <a:pt x="136" y="170"/>
                  </a:cubicBezTo>
                  <a:lnTo>
                    <a:pt x="136" y="143"/>
                  </a:lnTo>
                  <a:close/>
                  <a:moveTo>
                    <a:pt x="351" y="4"/>
                  </a:moveTo>
                  <a:cubicBezTo>
                    <a:pt x="345" y="1"/>
                    <a:pt x="338" y="0"/>
                    <a:pt x="332" y="2"/>
                  </a:cubicBezTo>
                  <a:cubicBezTo>
                    <a:pt x="180" y="63"/>
                    <a:pt x="180" y="63"/>
                    <a:pt x="180" y="6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1" y="0"/>
                    <a:pt x="14" y="1"/>
                    <a:pt x="8" y="4"/>
                  </a:cubicBezTo>
                  <a:cubicBezTo>
                    <a:pt x="3" y="8"/>
                    <a:pt x="0" y="14"/>
                    <a:pt x="0" y="21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85"/>
                    <a:pt x="5" y="292"/>
                    <a:pt x="12" y="295"/>
                  </a:cubicBezTo>
                  <a:cubicBezTo>
                    <a:pt x="172" y="359"/>
                    <a:pt x="172" y="359"/>
                    <a:pt x="172" y="359"/>
                  </a:cubicBezTo>
                  <a:cubicBezTo>
                    <a:pt x="172" y="359"/>
                    <a:pt x="175" y="360"/>
                    <a:pt x="176" y="361"/>
                  </a:cubicBezTo>
                  <a:cubicBezTo>
                    <a:pt x="177" y="361"/>
                    <a:pt x="178" y="361"/>
                    <a:pt x="180" y="361"/>
                  </a:cubicBezTo>
                  <a:cubicBezTo>
                    <a:pt x="181" y="361"/>
                    <a:pt x="182" y="361"/>
                    <a:pt x="184" y="361"/>
                  </a:cubicBezTo>
                  <a:cubicBezTo>
                    <a:pt x="184" y="360"/>
                    <a:pt x="187" y="359"/>
                    <a:pt x="187" y="359"/>
                  </a:cubicBezTo>
                  <a:cubicBezTo>
                    <a:pt x="347" y="295"/>
                    <a:pt x="347" y="295"/>
                    <a:pt x="347" y="295"/>
                  </a:cubicBezTo>
                  <a:cubicBezTo>
                    <a:pt x="355" y="292"/>
                    <a:pt x="360" y="285"/>
                    <a:pt x="360" y="277"/>
                  </a:cubicBezTo>
                  <a:cubicBezTo>
                    <a:pt x="360" y="21"/>
                    <a:pt x="360" y="21"/>
                    <a:pt x="360" y="21"/>
                  </a:cubicBezTo>
                  <a:cubicBezTo>
                    <a:pt x="360" y="14"/>
                    <a:pt x="356" y="8"/>
                    <a:pt x="351" y="4"/>
                  </a:cubicBezTo>
                  <a:close/>
                  <a:moveTo>
                    <a:pt x="160" y="320"/>
                  </a:moveTo>
                  <a:cubicBezTo>
                    <a:pt x="32" y="269"/>
                    <a:pt x="32" y="269"/>
                    <a:pt x="32" y="269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160" y="96"/>
                    <a:pt x="160" y="96"/>
                    <a:pt x="160" y="96"/>
                  </a:cubicBezTo>
                  <a:lnTo>
                    <a:pt x="160" y="320"/>
                  </a:lnTo>
                  <a:close/>
                  <a:moveTo>
                    <a:pt x="328" y="269"/>
                  </a:moveTo>
                  <a:cubicBezTo>
                    <a:pt x="200" y="320"/>
                    <a:pt x="200" y="320"/>
                    <a:pt x="200" y="320"/>
                  </a:cubicBezTo>
                  <a:cubicBezTo>
                    <a:pt x="200" y="96"/>
                    <a:pt x="200" y="96"/>
                    <a:pt x="200" y="96"/>
                  </a:cubicBezTo>
                  <a:cubicBezTo>
                    <a:pt x="328" y="45"/>
                    <a:pt x="328" y="45"/>
                    <a:pt x="328" y="45"/>
                  </a:cubicBezTo>
                  <a:lnTo>
                    <a:pt x="328" y="269"/>
                  </a:lnTo>
                  <a:close/>
                  <a:moveTo>
                    <a:pt x="304" y="194"/>
                  </a:moveTo>
                  <a:cubicBezTo>
                    <a:pt x="224" y="226"/>
                    <a:pt x="224" y="226"/>
                    <a:pt x="224" y="226"/>
                  </a:cubicBezTo>
                  <a:cubicBezTo>
                    <a:pt x="224" y="253"/>
                    <a:pt x="224" y="253"/>
                    <a:pt x="224" y="253"/>
                  </a:cubicBezTo>
                  <a:cubicBezTo>
                    <a:pt x="304" y="221"/>
                    <a:pt x="304" y="221"/>
                    <a:pt x="304" y="221"/>
                  </a:cubicBezTo>
                  <a:lnTo>
                    <a:pt x="304" y="194"/>
                  </a:lnTo>
                  <a:close/>
                  <a:moveTo>
                    <a:pt x="304" y="111"/>
                  </a:moveTo>
                  <a:cubicBezTo>
                    <a:pt x="224" y="143"/>
                    <a:pt x="224" y="143"/>
                    <a:pt x="224" y="143"/>
                  </a:cubicBezTo>
                  <a:cubicBezTo>
                    <a:pt x="224" y="170"/>
                    <a:pt x="224" y="170"/>
                    <a:pt x="224" y="170"/>
                  </a:cubicBezTo>
                  <a:cubicBezTo>
                    <a:pt x="304" y="138"/>
                    <a:pt x="304" y="138"/>
                    <a:pt x="304" y="138"/>
                  </a:cubicBezTo>
                  <a:lnTo>
                    <a:pt x="304" y="111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73788" y="3594100"/>
            <a:ext cx="685800" cy="685800"/>
            <a:chOff x="6173591" y="3594745"/>
            <a:chExt cx="685800" cy="685800"/>
          </a:xfrm>
        </p:grpSpPr>
        <p:sp>
          <p:nvSpPr>
            <p:cNvPr id="31" name="Oval 30"/>
            <p:cNvSpPr/>
            <p:nvPr/>
          </p:nvSpPr>
          <p:spPr>
            <a:xfrm>
              <a:off x="6173591" y="3594745"/>
              <a:ext cx="685800" cy="68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391" name="TextBox 41"/>
            <p:cNvSpPr txBox="1"/>
            <p:nvPr/>
          </p:nvSpPr>
          <p:spPr>
            <a:xfrm>
              <a:off x="6330753" y="3691583"/>
              <a:ext cx="387350" cy="4921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id-ID" altLang="zh-CN" sz="2600" dirty="0">
                  <a:solidFill>
                    <a:srgbClr val="F2F2F2"/>
                  </a:solidFill>
                  <a:latin typeface="FontAwesome" pitchFamily="2" charset="0"/>
                  <a:ea typeface="宋体" panose="02010600030101010101" pitchFamily="2" charset="-122"/>
                </a:rPr>
                <a:t></a:t>
              </a:r>
              <a:endParaRPr lang="id-ID" altLang="zh-CN" sz="2600" dirty="0">
                <a:solidFill>
                  <a:srgbClr val="F2F2F2"/>
                </a:solidFill>
                <a:latin typeface="FontAwesome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build="p"/>
      <p:bldP spid="411" grpId="0"/>
      <p:bldP spid="412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Group 15"/>
          <p:cNvGrpSpPr/>
          <p:nvPr/>
        </p:nvGrpSpPr>
        <p:grpSpPr>
          <a:xfrm>
            <a:off x="0" y="0"/>
            <a:ext cx="12192000" cy="6858000"/>
            <a:chOff x="0" y="-1"/>
            <a:chExt cx="9146438" cy="5143501"/>
          </a:xfrm>
        </p:grpSpPr>
        <p:sp>
          <p:nvSpPr>
            <p:cNvPr id="17" name="Rectangle 16"/>
            <p:cNvSpPr/>
            <p:nvPr/>
          </p:nvSpPr>
          <p:spPr>
            <a:xfrm flipH="1">
              <a:off x="0" y="-1"/>
              <a:ext cx="9146438" cy="51435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-1"/>
              <a:ext cx="9144056" cy="514350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401" name="Straight Connector 400"/>
          <p:cNvCxnSpPr/>
          <p:nvPr/>
        </p:nvCxnSpPr>
        <p:spPr>
          <a:xfrm>
            <a:off x="0" y="64611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75" y="6246813"/>
            <a:ext cx="377825" cy="422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1507788" y="6289675"/>
            <a:ext cx="538162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fld id="{9A0DB2DC-4C9A-4742-B13C-FB6460FD3503}" type="slidenum">
              <a:rPr lang="id-ID" altLang="zh-CN" sz="1600" dirty="0">
                <a:solidFill>
                  <a:srgbClr val="F2F2F2"/>
                </a:solidFill>
                <a:latin typeface="Calibri Light" panose="020F0302020204030204" pitchFamily="34" charset="0"/>
                <a:ea typeface="宋体" panose="02010600030101010101" pitchFamily="2" charset="-122"/>
              </a:rPr>
            </a:fld>
            <a:endParaRPr lang="id-ID" altLang="zh-CN" sz="1600" dirty="0">
              <a:solidFill>
                <a:srgbClr val="F2F2F2"/>
              </a:solidFill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63" y="6581775"/>
            <a:ext cx="1154112" cy="142875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562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4957" y="6291405"/>
              <a:ext cx="144562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3817" y="6291405"/>
              <a:ext cx="144562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1740" y="6291405"/>
              <a:ext cx="144562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131" y="6291405"/>
              <a:ext cx="144562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523" y="6291405"/>
              <a:ext cx="144562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6914" y="6291405"/>
              <a:ext cx="144562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9" name="Title 1"/>
          <p:cNvSpPr txBox="1"/>
          <p:nvPr/>
        </p:nvSpPr>
        <p:spPr>
          <a:xfrm>
            <a:off x="3217545" y="2983865"/>
            <a:ext cx="5724525" cy="120459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rgbClr val="A5A5A5"/>
                </a:solidFill>
                <a:latin typeface="Diavlo Medium" pitchFamily="50" charset="0"/>
                <a:ea typeface="宋体" panose="02010600030101010101" pitchFamily="2" charset="-122"/>
              </a:rPr>
              <a:t>Thanks For Watching</a:t>
            </a:r>
            <a:br>
              <a:rPr lang="en-US" altLang="zh-CN" sz="4000" dirty="0">
                <a:solidFill>
                  <a:srgbClr val="A5A5A5"/>
                </a:solidFill>
                <a:latin typeface="Diavlo Medium" pitchFamily="50" charset="0"/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We are serviceable and social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build="p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2029</Words>
  <Application>WPS 演示</Application>
  <PresentationFormat>宽屏</PresentationFormat>
  <Paragraphs>142</Paragraphs>
  <Slides>9</Slides>
  <Notes>100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Calibri Light</vt:lpstr>
      <vt:lpstr>Diavlo Bold</vt:lpstr>
      <vt:lpstr>Source Sans Pro Light</vt:lpstr>
      <vt:lpstr>Roboto</vt:lpstr>
      <vt:lpstr>FontAwesome</vt:lpstr>
      <vt:lpstr>Arial</vt:lpstr>
      <vt:lpstr>Diavlo Medium</vt:lpstr>
      <vt:lpstr>Segoe Print</vt:lpstr>
      <vt:lpstr>微软雅黑</vt:lpstr>
      <vt:lpstr>Lato Light</vt:lpstr>
      <vt:lpstr>Bebas Neue</vt:lpstr>
      <vt:lpstr>MS PGothic</vt:lpstr>
      <vt:lpstr>Lato Light</vt:lpstr>
      <vt:lpstr>Lato Regular</vt:lpstr>
      <vt:lpstr>Lato Regular</vt:lpstr>
      <vt:lpstr>Franchise</vt:lpstr>
      <vt:lpstr>Franchise</vt:lpstr>
      <vt:lpstr>Diavlo Black</vt:lpstr>
      <vt:lpstr>Open Sans</vt:lpstr>
      <vt:lpstr>Open Sans Light</vt:lpstr>
      <vt:lpstr>Signika Negative</vt:lpstr>
      <vt:lpstr>Agency FB</vt:lpstr>
      <vt:lpstr>Ubuntu</vt:lpstr>
      <vt:lpstr>Euphemia</vt:lpstr>
      <vt:lpstr>Arial Unicode MS</vt:lpstr>
      <vt:lpstr>Office Theme</vt:lpstr>
      <vt:lpstr>校园互借平台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unine</dc:title>
  <dc:creator/>
  <cp:lastModifiedBy>gameben</cp:lastModifiedBy>
  <cp:revision>347</cp:revision>
  <dcterms:created xsi:type="dcterms:W3CDTF">2014-12-03T01:56:00Z</dcterms:created>
  <dcterms:modified xsi:type="dcterms:W3CDTF">2017-03-06T09:14:30Z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