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91" r:id="rId5"/>
    <p:sldId id="292" r:id="rId6"/>
    <p:sldId id="298" r:id="rId7"/>
    <p:sldId id="299" r:id="rId8"/>
    <p:sldId id="293" r:id="rId9"/>
    <p:sldId id="294" r:id="rId10"/>
    <p:sldId id="295" r:id="rId11"/>
    <p:sldId id="296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иветствие" id="{2697CDD2-ABA1-46A4-9D54-9BDB5A6ACE74}">
          <p14:sldIdLst>
            <p14:sldId id="256"/>
            <p14:sldId id="257"/>
          </p14:sldIdLst>
        </p14:section>
        <p14:section name="Работа с фракталами" id="{BAAF7C11-579D-4487-970C-B2B5E7869283}">
          <p14:sldIdLst>
            <p14:sldId id="258"/>
            <p14:sldId id="291"/>
            <p14:sldId id="292"/>
            <p14:sldId id="298"/>
            <p14:sldId id="299"/>
          </p14:sldIdLst>
        </p14:section>
        <p14:section name="Выбор реализации фрактального построения" id="{8DADC50B-937F-4EE5-A3FE-446C424E8C31}">
          <p14:sldIdLst>
            <p14:sldId id="293"/>
            <p14:sldId id="294"/>
            <p14:sldId id="295"/>
            <p14:sldId id="296"/>
          </p14:sldIdLst>
        </p14:section>
        <p14:section name="Шаблоны фракталов" id="{DA15B569-4F63-43B5-9A1A-171B79ED2AC3}">
          <p14:sldIdLst>
            <p14:sldId id="300"/>
            <p14:sldId id="301"/>
            <p14:sldId id="302"/>
            <p14:sldId id="303"/>
          </p14:sldIdLst>
        </p14:section>
        <p14:section name="Работа с данными" id="{4DBBC490-C5A4-467A-84EC-CE11F4B15893}">
          <p14:sldIdLst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Интеграция и пользовательский опыт" id="{2F89E06D-E57E-4FE3-A72D-DA5E2A2160C3}">
          <p14:sldIdLst>
            <p14:sldId id="311"/>
          </p14:sldIdLst>
        </p14:section>
        <p14:section name="Чат-бот" id="{AFDDB543-45C0-4C99-8017-FEC954D45F2E}">
          <p14:sldIdLst>
            <p14:sldId id="312"/>
            <p14:sldId id="313"/>
            <p14:sldId id="314"/>
          </p14:sldIdLst>
        </p14:section>
        <p14:section name="Связь с разработчиками" id="{00B8F614-C14D-4E94-BD21-D9BE4FBC413C}">
          <p14:sldIdLst>
            <p14:sldId id="315"/>
            <p14:sldId id="316"/>
            <p14:sldId id="317"/>
          </p14:sldIdLst>
        </p14:section>
        <p14:section name="Социальное взаимодействие" id="{661CB7E0-A9AE-4C77-A54B-A9E7957D2030}">
          <p14:sldIdLst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-н" initials="Iн" lastIdx="1" clrIdx="0">
    <p:extLst>
      <p:ext uri="{19B8F6BF-5375-455C-9EA6-DF929625EA0E}">
        <p15:presenceInfo xmlns:p15="http://schemas.microsoft.com/office/powerpoint/2012/main" userId="ID-н" providerId="None"/>
      </p:ext>
    </p:extLst>
  </p:cmAuthor>
  <p:cmAuthor id="2" name="Hp" initials="H" lastIdx="1" clrIdx="1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92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78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31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64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44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97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41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9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6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9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1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9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13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0D403B-5DC3-406F-A9D6-EC419475517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3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8.xml"/><Relationship Id="rId7" Type="http://schemas.openxmlformats.org/officeDocument/2006/relationships/slide" Target="slide20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7.png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jpeg"/><Relationship Id="rId7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4.xml"/><Relationship Id="rId4" Type="http://schemas.openxmlformats.org/officeDocument/2006/relationships/image" Target="../media/image10.jpeg"/><Relationship Id="rId9" Type="http://schemas.openxmlformats.org/officeDocument/2006/relationships/slide" Target="slide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7.png"/><Relationship Id="rId4" Type="http://schemas.openxmlformats.org/officeDocument/2006/relationships/slide" Target="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7B45F-B659-4E91-B51F-9DA959E15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10FB6D-3216-4808-AEFD-90773E713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 продукту </a:t>
            </a:r>
            <a:r>
              <a:rPr lang="en-US" dirty="0" err="1"/>
              <a:t>Build_Fractals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7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7928D-590C-4578-A38C-199321D3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Геометрическое построение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E0F4D-16BC-4BFA-9AB7-CC03A831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пользователю выбрать геометрическое построения фракталов</a:t>
            </a:r>
            <a:r>
              <a:rPr lang="en-US" dirty="0"/>
              <a:t>.</a:t>
            </a:r>
            <a:r>
              <a:rPr lang="ru-RU" dirty="0"/>
              <a:t> </a:t>
            </a:r>
            <a:endParaRPr lang="ru-UA" dirty="0"/>
          </a:p>
          <a:p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B491D36-DA28-49D5-8294-66B2CB23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57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7928D-590C-4578-A38C-199321D3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на основе </a:t>
            </a:r>
            <a:r>
              <a:rPr lang="en-US" dirty="0"/>
              <a:t>IFS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E0F4D-16BC-4BFA-9AB7-CC03A831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пользователю выбрать построение на основе </a:t>
            </a:r>
            <a:r>
              <a:rPr lang="en-US" dirty="0"/>
              <a:t>IFS</a:t>
            </a:r>
            <a:r>
              <a:rPr lang="ru-RU" dirty="0"/>
              <a:t> фракталов</a:t>
            </a:r>
            <a:r>
              <a:rPr lang="en-US" dirty="0"/>
              <a:t>.</a:t>
            </a:r>
            <a:r>
              <a:rPr lang="ru-RU" dirty="0"/>
              <a:t> </a:t>
            </a:r>
            <a:endParaRPr lang="ru-UA" dirty="0"/>
          </a:p>
          <a:p>
            <a:pPr marL="0" indent="0">
              <a:buNone/>
            </a:pP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B491D36-DA28-49D5-8294-66B2CB23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21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9D5A6-7AC8-4DD3-A6C9-B762DCDA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фракталов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42FE1-7094-4151-AC84-110E1D64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747116" cy="33189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пользователю облегчить работу построения фракталов. Выбрав один из шаблонов: стандартные, новые и с нуля.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3FB9890A-0F0F-42A0-A457-5E320E9C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1C378C64-3D0C-4120-8881-A53AB072D45A}"/>
              </a:ext>
            </a:extLst>
          </p:cNvPr>
          <p:cNvSpPr/>
          <p:nvPr/>
        </p:nvSpPr>
        <p:spPr>
          <a:xfrm>
            <a:off x="6486616" y="2691328"/>
            <a:ext cx="405117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Стандартные шаблоны фракталов</a:t>
            </a:r>
          </a:p>
        </p:txBody>
      </p:sp>
      <p:sp>
        <p:nvSpPr>
          <p:cNvPr id="6" name="Прямоугольник: скругленные углы 5">
            <a:hlinkClick r:id="rId5" action="ppaction://hlinksldjump"/>
            <a:extLst>
              <a:ext uri="{FF2B5EF4-FFF2-40B4-BE49-F238E27FC236}">
                <a16:creationId xmlns:a16="http://schemas.microsoft.com/office/drawing/2014/main" id="{B7ACDE69-2965-4855-9EC7-DD863A90E3A2}"/>
              </a:ext>
            </a:extLst>
          </p:cNvPr>
          <p:cNvSpPr/>
          <p:nvPr/>
        </p:nvSpPr>
        <p:spPr>
          <a:xfrm>
            <a:off x="6486616" y="4908542"/>
            <a:ext cx="405117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Шаблоны фракталов с нуля</a:t>
            </a:r>
          </a:p>
        </p:txBody>
      </p:sp>
      <p:sp>
        <p:nvSpPr>
          <p:cNvPr id="7" name="Прямоугольник: скругленные углы 6">
            <a:hlinkClick r:id="rId6" action="ppaction://hlinksldjump"/>
            <a:extLst>
              <a:ext uri="{FF2B5EF4-FFF2-40B4-BE49-F238E27FC236}">
                <a16:creationId xmlns:a16="http://schemas.microsoft.com/office/drawing/2014/main" id="{A71C8EE0-D0FE-4F97-B10A-C0975F411C78}"/>
              </a:ext>
            </a:extLst>
          </p:cNvPr>
          <p:cNvSpPr/>
          <p:nvPr/>
        </p:nvSpPr>
        <p:spPr>
          <a:xfrm>
            <a:off x="6486618" y="3799935"/>
            <a:ext cx="4051175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Новые шаблоны фракталов</a:t>
            </a:r>
          </a:p>
        </p:txBody>
      </p:sp>
    </p:spTree>
    <p:extLst>
      <p:ext uri="{BB962C8B-B14F-4D97-AF65-F5344CB8AC3E}">
        <p14:creationId xmlns:p14="http://schemas.microsoft.com/office/powerpoint/2010/main" val="23895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7928D-590C-4578-A38C-199321D3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шаблоны фракталов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E0F4D-16BC-4BFA-9AB7-CC03A831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пользователю выбрать один из стандартных шаблонов построения фракталов, что сэкономит время на дальнейшую работу в приложении.</a:t>
            </a:r>
            <a:endParaRPr lang="ru-UA" dirty="0"/>
          </a:p>
          <a:p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B491D36-DA28-49D5-8294-66B2CB23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43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7928D-590C-4578-A38C-199321D3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шаблоны фракталов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E0F4D-16BC-4BFA-9AB7-CC03A831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пользователю выбирать любой новый  построенный шаблон от пользователей, для облегчения работы в приложении и меньше затрачивать времени.</a:t>
            </a:r>
            <a:endParaRPr lang="ru-UA" dirty="0"/>
          </a:p>
          <a:p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B491D36-DA28-49D5-8294-66B2CB23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1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7928D-590C-4578-A38C-199321D3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фракталов с нуля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E0F4D-16BC-4BFA-9AB7-CC03A831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пользователю самому построить шаблон, чтобы в последующем он мог его снова использовав затратив меньше времени на работу в приложении.</a:t>
            </a:r>
            <a:endParaRPr lang="ru-UA" dirty="0"/>
          </a:p>
          <a:p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B491D36-DA28-49D5-8294-66B2CB23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0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449C-6D03-4D51-92F1-B2991678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 работа с данными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6401D-77FC-4236-94F0-81192533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15791" cy="33189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одной из важнейших её частей: анализ и работа с данными.</a:t>
            </a:r>
          </a:p>
          <a:p>
            <a:pPr marL="0" indent="0">
              <a:buNone/>
            </a:pPr>
            <a:r>
              <a:rPr lang="ru-RU" dirty="0"/>
              <a:t>Каждый модуль данной части дополняют друг друга для обеспечения большего функционала.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5C21E336-A034-401A-A957-F6B2FC80FB83}"/>
              </a:ext>
            </a:extLst>
          </p:cNvPr>
          <p:cNvSpPr/>
          <p:nvPr/>
        </p:nvSpPr>
        <p:spPr>
          <a:xfrm>
            <a:off x="5270376" y="3077295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Реальное время в облаке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D060AD1B-F74B-4134-8088-A37B0D520A87}"/>
              </a:ext>
            </a:extLst>
          </p:cNvPr>
          <p:cNvSpPr/>
          <p:nvPr/>
        </p:nvSpPr>
        <p:spPr>
          <a:xfrm>
            <a:off x="7475737" y="3066231"/>
            <a:ext cx="165124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Копирование данных</a:t>
            </a:r>
          </a:p>
        </p:txBody>
      </p:sp>
      <p:pic>
        <p:nvPicPr>
          <p:cNvPr id="9" name="Picture 2" descr="кнопки назад - скачать Бесплатные иконки">
            <a:hlinkClick r:id="rId4" action="ppaction://hlinksldjump"/>
            <a:extLst>
              <a:ext uri="{FF2B5EF4-FFF2-40B4-BE49-F238E27FC236}">
                <a16:creationId xmlns:a16="http://schemas.microsoft.com/office/drawing/2014/main" id="{66EFD8C0-B047-40B8-AB90-2A33F66A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6">
            <a:hlinkClick r:id="rId6" action="ppaction://hlinksldjump"/>
            <a:extLst>
              <a:ext uri="{FF2B5EF4-FFF2-40B4-BE49-F238E27FC236}">
                <a16:creationId xmlns:a16="http://schemas.microsoft.com/office/drawing/2014/main" id="{0CCD7006-A63C-442E-BB42-77E72B446DA5}"/>
              </a:ext>
            </a:extLst>
          </p:cNvPr>
          <p:cNvSpPr/>
          <p:nvPr/>
        </p:nvSpPr>
        <p:spPr>
          <a:xfrm>
            <a:off x="9740281" y="3077295"/>
            <a:ext cx="165124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Резервное копирование данных</a:t>
            </a:r>
          </a:p>
        </p:txBody>
      </p:sp>
      <p:sp>
        <p:nvSpPr>
          <p:cNvPr id="12" name="Прямоугольник: скругленные углы 11">
            <a:hlinkClick r:id="rId7" action="ppaction://hlinksldjump"/>
            <a:extLst>
              <a:ext uri="{FF2B5EF4-FFF2-40B4-BE49-F238E27FC236}">
                <a16:creationId xmlns:a16="http://schemas.microsoft.com/office/drawing/2014/main" id="{2DE7FB7F-27B4-49D9-B6DA-BC8CDFFB0AF9}"/>
              </a:ext>
            </a:extLst>
          </p:cNvPr>
          <p:cNvSpPr/>
          <p:nvPr/>
        </p:nvSpPr>
        <p:spPr>
          <a:xfrm>
            <a:off x="5270376" y="4594130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Копирование данных на облако</a:t>
            </a:r>
          </a:p>
        </p:txBody>
      </p:sp>
      <p:sp>
        <p:nvSpPr>
          <p:cNvPr id="13" name="Прямоугольник: скругленные углы 12">
            <a:hlinkClick r:id="rId8" action="ppaction://hlinksldjump"/>
            <a:extLst>
              <a:ext uri="{FF2B5EF4-FFF2-40B4-BE49-F238E27FC236}">
                <a16:creationId xmlns:a16="http://schemas.microsoft.com/office/drawing/2014/main" id="{1DD1C777-7894-4BFB-893E-69DE29517B93}"/>
              </a:ext>
            </a:extLst>
          </p:cNvPr>
          <p:cNvSpPr/>
          <p:nvPr/>
        </p:nvSpPr>
        <p:spPr>
          <a:xfrm>
            <a:off x="7475737" y="4594132"/>
            <a:ext cx="165124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Тайм-трекинг</a:t>
            </a:r>
          </a:p>
        </p:txBody>
      </p:sp>
      <p:sp>
        <p:nvSpPr>
          <p:cNvPr id="14" name="Прямоугольник: скругленные углы 13">
            <a:hlinkClick r:id="rId9" action="ppaction://hlinksldjump"/>
            <a:extLst>
              <a:ext uri="{FF2B5EF4-FFF2-40B4-BE49-F238E27FC236}">
                <a16:creationId xmlns:a16="http://schemas.microsoft.com/office/drawing/2014/main" id="{781462F9-B4AD-43B8-98C0-2E9FDF48B1F4}"/>
              </a:ext>
            </a:extLst>
          </p:cNvPr>
          <p:cNvSpPr/>
          <p:nvPr/>
        </p:nvSpPr>
        <p:spPr>
          <a:xfrm>
            <a:off x="9740281" y="4594130"/>
            <a:ext cx="165124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Отслеживание текущего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56080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1105-7EE8-412F-BAC3-4307EE04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Реальное время в облаке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7678E-F336-417B-B213-9C4C3DBC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отслеживать текущее время в облаке, также обеспечивает связь с облаком.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018F1CC-28E4-45FE-9E46-9594F23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1105-7EE8-412F-BAC3-4307EE04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данных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7678E-F336-417B-B213-9C4C3DBC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сохранять данные, которые были получены в ходе работы в приложении, не давая им исчезнуть.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018F1CC-28E4-45FE-9E46-9594F23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6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1105-7EE8-412F-BAC3-4307EE04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Резервное копирование данных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7678E-F336-417B-B213-9C4C3DBC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уникально сохранять данные, которые были получены в ходе работы в приложении, не давая им исчезнуть и защищая их от уничтожения посторонними лицами.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018F1CC-28E4-45FE-9E46-9594F23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2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C5E02-C1D8-4DB2-9B1E-9C8BDB1C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Здравствуйте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D618A-6D74-47CE-B6BF-C4C01CED3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255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Спасибо что обратили внимание на наше приложение!</a:t>
            </a:r>
          </a:p>
          <a:p>
            <a:pPr marL="0" indent="0">
              <a:buNone/>
            </a:pPr>
            <a:r>
              <a:rPr lang="ru-RU" dirty="0"/>
              <a:t>С ознакомление с какой частью приложения вы бы хотели начать?</a:t>
            </a:r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4E7F5F01-7F62-429D-8E83-A9F619CA269B}"/>
              </a:ext>
            </a:extLst>
          </p:cNvPr>
          <p:cNvSpPr/>
          <p:nvPr/>
        </p:nvSpPr>
        <p:spPr>
          <a:xfrm>
            <a:off x="1172698" y="384467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Работа с фракталами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49B9919B-BEF5-4349-9536-354BE156BB1D}"/>
              </a:ext>
            </a:extLst>
          </p:cNvPr>
          <p:cNvSpPr/>
          <p:nvPr/>
        </p:nvSpPr>
        <p:spPr>
          <a:xfrm>
            <a:off x="4686656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Работа с данными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A53C8-2C4B-4C70-A641-D9C8D90A708A}"/>
              </a:ext>
            </a:extLst>
          </p:cNvPr>
          <p:cNvSpPr txBox="1"/>
          <p:nvPr/>
        </p:nvSpPr>
        <p:spPr>
          <a:xfrm>
            <a:off x="1295402" y="3013323"/>
            <a:ext cx="21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Работа с фракталами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E2167-6D67-4A2C-B946-775753D84AAF}"/>
              </a:ext>
            </a:extLst>
          </p:cNvPr>
          <p:cNvSpPr txBox="1"/>
          <p:nvPr/>
        </p:nvSpPr>
        <p:spPr>
          <a:xfrm>
            <a:off x="4686656" y="3059668"/>
            <a:ext cx="28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Анализ и работа с данными</a:t>
            </a:r>
          </a:p>
        </p:txBody>
      </p:sp>
      <p:pic>
        <p:nvPicPr>
          <p:cNvPr id="11" name="Picture 2" descr="кнопки назад - скачать Бесплатные иконки">
            <a:hlinkClick r:id="rId4" action="ppaction://hlinksldjump"/>
            <a:extLst>
              <a:ext uri="{FF2B5EF4-FFF2-40B4-BE49-F238E27FC236}">
                <a16:creationId xmlns:a16="http://schemas.microsoft.com/office/drawing/2014/main" id="{258792E1-6ED9-4D10-9F2F-D9C67EDD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01E49D-4690-4841-957D-7A8DD134FE5A}"/>
              </a:ext>
            </a:extLst>
          </p:cNvPr>
          <p:cNvSpPr txBox="1"/>
          <p:nvPr/>
        </p:nvSpPr>
        <p:spPr>
          <a:xfrm>
            <a:off x="8306512" y="2921168"/>
            <a:ext cx="281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Интеграция и пользовательский опыт</a:t>
            </a:r>
          </a:p>
        </p:txBody>
      </p:sp>
      <p:sp>
        <p:nvSpPr>
          <p:cNvPr id="10" name="Прямоугольник: скругленные углы 9">
            <a:hlinkClick r:id="rId6" action="ppaction://hlinksldjump"/>
            <a:extLst>
              <a:ext uri="{FF2B5EF4-FFF2-40B4-BE49-F238E27FC236}">
                <a16:creationId xmlns:a16="http://schemas.microsoft.com/office/drawing/2014/main" id="{B75C51DD-2BE8-45DA-AE35-50F5D945CBEA}"/>
              </a:ext>
            </a:extLst>
          </p:cNvPr>
          <p:cNvSpPr/>
          <p:nvPr/>
        </p:nvSpPr>
        <p:spPr>
          <a:xfrm>
            <a:off x="8306512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Взаимодействие с сообществом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77254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1105-7EE8-412F-BAC3-4307EE04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данных на облако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7678E-F336-417B-B213-9C4C3DBC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сохранять данные на облако, которые были получены в ходе работы в приложении, не давая им исчезнуть и загружая их при работе в приложении.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018F1CC-28E4-45FE-9E46-9594F23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1105-7EE8-412F-BAC3-4307EE04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Тайм-трекинг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7678E-F336-417B-B213-9C4C3DBC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выводит точное время пользователя, чтобы следить давать возможность пользователю следить за временем.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018F1CC-28E4-45FE-9E46-9594F23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4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1105-7EE8-412F-BAC3-4307EE04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Отслеживание текущего времени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7678E-F336-417B-B213-9C4C3DBC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просматривать текущее время облегчая работу пользователю.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018F1CC-28E4-45FE-9E46-9594F23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92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Все статьи о социальное взаимодействие | genetyka.com.ua">
            <a:extLst>
              <a:ext uri="{FF2B5EF4-FFF2-40B4-BE49-F238E27FC236}">
                <a16:creationId xmlns:a16="http://schemas.microsoft.com/office/drawing/2014/main" id="{F1750290-54A5-49F6-BED7-D9016E492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496" y="4823429"/>
            <a:ext cx="2024849" cy="11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к связаться с разработчиками сервиса Шедеврум?» — создано в Шедевруме">
            <a:extLst>
              <a:ext uri="{FF2B5EF4-FFF2-40B4-BE49-F238E27FC236}">
                <a16:creationId xmlns:a16="http://schemas.microsoft.com/office/drawing/2014/main" id="{3420067A-6918-4D62-B9DE-29607E70D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15" y="3517608"/>
            <a:ext cx="1181162" cy="11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t Изображения – скачать бесплатно на Freepik">
            <a:extLst>
              <a:ext uri="{FF2B5EF4-FFF2-40B4-BE49-F238E27FC236}">
                <a16:creationId xmlns:a16="http://schemas.microsoft.com/office/drawing/2014/main" id="{61A917C8-639A-4DB4-9D88-581C33914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13" y="2397339"/>
            <a:ext cx="1236166" cy="1236166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449C-6D03-4D51-92F1-B2991678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 и пользовательский опыт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6401D-77FC-4236-94F0-81192533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15791" cy="33189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одной из важнейших её частей: интеграция и пользовательский опыт.</a:t>
            </a:r>
          </a:p>
          <a:p>
            <a:pPr marL="0" indent="0">
              <a:buNone/>
            </a:pPr>
            <a:r>
              <a:rPr lang="ru-RU" dirty="0"/>
              <a:t>Данная часть облегчает работу в приложении и налаживает коммуникацию между её сообществом.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: скругленные углы 3">
            <a:hlinkClick r:id="rId5" action="ppaction://hlinksldjump"/>
            <a:extLst>
              <a:ext uri="{FF2B5EF4-FFF2-40B4-BE49-F238E27FC236}">
                <a16:creationId xmlns:a16="http://schemas.microsoft.com/office/drawing/2014/main" id="{5C21E336-A034-401A-A957-F6B2FC80FB83}"/>
              </a:ext>
            </a:extLst>
          </p:cNvPr>
          <p:cNvSpPr/>
          <p:nvPr/>
        </p:nvSpPr>
        <p:spPr>
          <a:xfrm>
            <a:off x="4927130" y="2652653"/>
            <a:ext cx="2848992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Чат-бот</a:t>
            </a:r>
          </a:p>
        </p:txBody>
      </p:sp>
      <p:sp>
        <p:nvSpPr>
          <p:cNvPr id="5" name="Прямоугольник: скругленные углы 4">
            <a:hlinkClick r:id="rId6" action="ppaction://hlinksldjump"/>
            <a:extLst>
              <a:ext uri="{FF2B5EF4-FFF2-40B4-BE49-F238E27FC236}">
                <a16:creationId xmlns:a16="http://schemas.microsoft.com/office/drawing/2014/main" id="{D060AD1B-F74B-4134-8088-A37B0D520A87}"/>
              </a:ext>
            </a:extLst>
          </p:cNvPr>
          <p:cNvSpPr/>
          <p:nvPr/>
        </p:nvSpPr>
        <p:spPr>
          <a:xfrm>
            <a:off x="4897165" y="3766529"/>
            <a:ext cx="2848993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с разработчиками</a:t>
            </a:r>
          </a:p>
        </p:txBody>
      </p:sp>
      <p:pic>
        <p:nvPicPr>
          <p:cNvPr id="9" name="Picture 2" descr="кнопки назад - скачать Бесплатные иконки">
            <a:hlinkClick r:id="rId7" action="ppaction://hlinksldjump"/>
            <a:extLst>
              <a:ext uri="{FF2B5EF4-FFF2-40B4-BE49-F238E27FC236}">
                <a16:creationId xmlns:a16="http://schemas.microsoft.com/office/drawing/2014/main" id="{66EFD8C0-B047-40B8-AB90-2A33F66A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6">
            <a:hlinkClick r:id="rId9" action="ppaction://hlinksldjump"/>
            <a:extLst>
              <a:ext uri="{FF2B5EF4-FFF2-40B4-BE49-F238E27FC236}">
                <a16:creationId xmlns:a16="http://schemas.microsoft.com/office/drawing/2014/main" id="{0CCD7006-A63C-442E-BB42-77E72B446DA5}"/>
              </a:ext>
            </a:extLst>
          </p:cNvPr>
          <p:cNvSpPr/>
          <p:nvPr/>
        </p:nvSpPr>
        <p:spPr>
          <a:xfrm>
            <a:off x="4927130" y="4953919"/>
            <a:ext cx="2848992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Социальное взаимодействие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63477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9D5A6-7AC8-4DD3-A6C9-B762DCDA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Чат-бот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42FE1-7094-4151-AC84-110E1D64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747116" cy="3318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Данный модуль даёт возможность пользователю облегчить работу построения фракталов.</a:t>
            </a:r>
          </a:p>
          <a:p>
            <a:pPr marL="0" indent="0">
              <a:buNone/>
            </a:pPr>
            <a:r>
              <a:rPr lang="ru-RU" dirty="0"/>
              <a:t>Задав чат-боту интересующий вопрос или отдавая команды через модуль для работы с проектом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3FB9890A-0F0F-42A0-A457-5E320E9C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1C378C64-3D0C-4120-8881-A53AB072D45A}"/>
              </a:ext>
            </a:extLst>
          </p:cNvPr>
          <p:cNvSpPr/>
          <p:nvPr/>
        </p:nvSpPr>
        <p:spPr>
          <a:xfrm>
            <a:off x="6486616" y="2691328"/>
            <a:ext cx="405117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Чат-бот для ответов</a:t>
            </a:r>
          </a:p>
        </p:txBody>
      </p:sp>
      <p:sp>
        <p:nvSpPr>
          <p:cNvPr id="7" name="Прямоугольник: скругленные углы 6">
            <a:hlinkClick r:id="rId5" action="ppaction://hlinksldjump"/>
            <a:extLst>
              <a:ext uri="{FF2B5EF4-FFF2-40B4-BE49-F238E27FC236}">
                <a16:creationId xmlns:a16="http://schemas.microsoft.com/office/drawing/2014/main" id="{A71C8EE0-D0FE-4F97-B10A-C0975F411C78}"/>
              </a:ext>
            </a:extLst>
          </p:cNvPr>
          <p:cNvSpPr/>
          <p:nvPr/>
        </p:nvSpPr>
        <p:spPr>
          <a:xfrm>
            <a:off x="6486618" y="4314840"/>
            <a:ext cx="4051175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Чат-бот для быстрой работы с проектом</a:t>
            </a:r>
          </a:p>
        </p:txBody>
      </p:sp>
    </p:spTree>
    <p:extLst>
      <p:ext uri="{BB962C8B-B14F-4D97-AF65-F5344CB8AC3E}">
        <p14:creationId xmlns:p14="http://schemas.microsoft.com/office/powerpoint/2010/main" val="236983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1105-7EE8-412F-BAC3-4307EE04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Чат-бот для ответов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7678E-F336-417B-B213-9C4C3DBC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пользователю ввести какой-либо вопрос чат-боту, и чат-бот даст ответ на него.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018F1CC-28E4-45FE-9E46-9594F23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55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1105-7EE8-412F-BAC3-4307EE04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Чат-бот для быстрой работы с проектом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7678E-F336-417B-B213-9C4C3DBC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пользователю ввести или задать ряд команд чат-боту, с целью облегчение работы с проектом.</a:t>
            </a:r>
          </a:p>
          <a:p>
            <a:pPr marL="0" indent="0">
              <a:buNone/>
            </a:pPr>
            <a:r>
              <a:rPr lang="ru-RU" dirty="0"/>
              <a:t>К примеру, ввести чат-боту какие-либо настройки и попросить создать пару вариантов фракталов с ними.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018F1CC-28E4-45FE-9E46-9594F23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0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9D5A6-7AC8-4DD3-A6C9-B762DCDA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Связь с разработчиками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42FE1-7094-4151-AC84-110E1D64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74711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Данный модуль даёт возможность пользователю обратиться к разработчикам с каким-либо вопросом или предложить им нововведение(-я) и описать их.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3FB9890A-0F0F-42A0-A457-5E320E9C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1C378C64-3D0C-4120-8881-A53AB072D45A}"/>
              </a:ext>
            </a:extLst>
          </p:cNvPr>
          <p:cNvSpPr/>
          <p:nvPr/>
        </p:nvSpPr>
        <p:spPr>
          <a:xfrm>
            <a:off x="6486616" y="2691328"/>
            <a:ext cx="405117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с разработчиками для предложения нововведений</a:t>
            </a:r>
          </a:p>
        </p:txBody>
      </p:sp>
      <p:sp>
        <p:nvSpPr>
          <p:cNvPr id="7" name="Прямоугольник: скругленные углы 6">
            <a:hlinkClick r:id="rId5" action="ppaction://hlinksldjump"/>
            <a:extLst>
              <a:ext uri="{FF2B5EF4-FFF2-40B4-BE49-F238E27FC236}">
                <a16:creationId xmlns:a16="http://schemas.microsoft.com/office/drawing/2014/main" id="{A71C8EE0-D0FE-4F97-B10A-C0975F411C78}"/>
              </a:ext>
            </a:extLst>
          </p:cNvPr>
          <p:cNvSpPr/>
          <p:nvPr/>
        </p:nvSpPr>
        <p:spPr>
          <a:xfrm>
            <a:off x="6486618" y="4314840"/>
            <a:ext cx="4051175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с разработчиками по разным вопросам</a:t>
            </a:r>
          </a:p>
        </p:txBody>
      </p:sp>
    </p:spTree>
    <p:extLst>
      <p:ext uri="{BB962C8B-B14F-4D97-AF65-F5344CB8AC3E}">
        <p14:creationId xmlns:p14="http://schemas.microsoft.com/office/powerpoint/2010/main" val="190659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1105-7EE8-412F-BAC3-4307EE04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Связь с разработчиками для предложения нововведений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7678E-F336-417B-B213-9C4C3DBC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обратиться к разработчикам и предложить и описать какое-либо нововведение, которое он хотел бы видеть в приложении.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018F1CC-28E4-45FE-9E46-9594F23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04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1105-7EE8-412F-BAC3-4307EE04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Связь с разработчиками по разным вопросам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7678E-F336-417B-B213-9C4C3DBC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обратиться к разработчикам и задавать им интересующие их вопросы.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018F1CC-28E4-45FE-9E46-9594F23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67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449C-6D03-4D51-92F1-B2991678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фракталами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6401D-77FC-4236-94F0-81192533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15791" cy="33189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одной из важнейших её частей: работа с фракталами.</a:t>
            </a:r>
          </a:p>
          <a:p>
            <a:pPr marL="0" indent="0">
              <a:buNone/>
            </a:pPr>
            <a:r>
              <a:rPr lang="ru-RU" dirty="0"/>
              <a:t>Каждый модуль данной части дополняют друг друга.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5C21E336-A034-401A-A957-F6B2FC80FB83}"/>
              </a:ext>
            </a:extLst>
          </p:cNvPr>
          <p:cNvSpPr/>
          <p:nvPr/>
        </p:nvSpPr>
        <p:spPr>
          <a:xfrm>
            <a:off x="5270376" y="3077295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Построение фракталов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D060AD1B-F74B-4134-8088-A37B0D520A87}"/>
              </a:ext>
            </a:extLst>
          </p:cNvPr>
          <p:cNvSpPr/>
          <p:nvPr/>
        </p:nvSpPr>
        <p:spPr>
          <a:xfrm>
            <a:off x="7475737" y="3066231"/>
            <a:ext cx="165124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Настройка построения фракталов</a:t>
            </a:r>
          </a:p>
        </p:txBody>
      </p:sp>
      <p:pic>
        <p:nvPicPr>
          <p:cNvPr id="9" name="Picture 2" descr="кнопки назад - скачать Бесплатные иконки">
            <a:hlinkClick r:id="rId4" action="ppaction://hlinksldjump"/>
            <a:extLst>
              <a:ext uri="{FF2B5EF4-FFF2-40B4-BE49-F238E27FC236}">
                <a16:creationId xmlns:a16="http://schemas.microsoft.com/office/drawing/2014/main" id="{66EFD8C0-B047-40B8-AB90-2A33F66A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6">
            <a:hlinkClick r:id="rId6" action="ppaction://hlinksldjump"/>
            <a:extLst>
              <a:ext uri="{FF2B5EF4-FFF2-40B4-BE49-F238E27FC236}">
                <a16:creationId xmlns:a16="http://schemas.microsoft.com/office/drawing/2014/main" id="{0CCD7006-A63C-442E-BB42-77E72B446DA5}"/>
              </a:ext>
            </a:extLst>
          </p:cNvPr>
          <p:cNvSpPr/>
          <p:nvPr/>
        </p:nvSpPr>
        <p:spPr>
          <a:xfrm>
            <a:off x="9740281" y="3077295"/>
            <a:ext cx="165124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Выбор реализации построения</a:t>
            </a:r>
          </a:p>
        </p:txBody>
      </p:sp>
      <p:sp>
        <p:nvSpPr>
          <p:cNvPr id="12" name="Прямоугольник: скругленные углы 11">
            <a:hlinkClick r:id="rId7" action="ppaction://hlinksldjump"/>
            <a:extLst>
              <a:ext uri="{FF2B5EF4-FFF2-40B4-BE49-F238E27FC236}">
                <a16:creationId xmlns:a16="http://schemas.microsoft.com/office/drawing/2014/main" id="{2DE7FB7F-27B4-49D9-B6DA-BC8CDFFB0AF9}"/>
              </a:ext>
            </a:extLst>
          </p:cNvPr>
          <p:cNvSpPr/>
          <p:nvPr/>
        </p:nvSpPr>
        <p:spPr>
          <a:xfrm>
            <a:off x="5270376" y="4594130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Тайм-трекинг</a:t>
            </a:r>
          </a:p>
        </p:txBody>
      </p:sp>
      <p:sp>
        <p:nvSpPr>
          <p:cNvPr id="13" name="Прямоугольник: скругленные углы 12">
            <a:hlinkClick r:id="rId8" action="ppaction://hlinksldjump"/>
            <a:extLst>
              <a:ext uri="{FF2B5EF4-FFF2-40B4-BE49-F238E27FC236}">
                <a16:creationId xmlns:a16="http://schemas.microsoft.com/office/drawing/2014/main" id="{1DD1C777-7894-4BFB-893E-69DE29517B93}"/>
              </a:ext>
            </a:extLst>
          </p:cNvPr>
          <p:cNvSpPr/>
          <p:nvPr/>
        </p:nvSpPr>
        <p:spPr>
          <a:xfrm>
            <a:off x="7475737" y="4594132"/>
            <a:ext cx="165124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Отслеживание времени выполнения</a:t>
            </a:r>
          </a:p>
        </p:txBody>
      </p:sp>
      <p:sp>
        <p:nvSpPr>
          <p:cNvPr id="14" name="Прямоугольник: скругленные углы 13">
            <a:hlinkClick r:id="rId9" action="ppaction://hlinksldjump"/>
            <a:extLst>
              <a:ext uri="{FF2B5EF4-FFF2-40B4-BE49-F238E27FC236}">
                <a16:creationId xmlns:a16="http://schemas.microsoft.com/office/drawing/2014/main" id="{781462F9-B4AD-43B8-98C0-2E9FDF48B1F4}"/>
              </a:ext>
            </a:extLst>
          </p:cNvPr>
          <p:cNvSpPr/>
          <p:nvPr/>
        </p:nvSpPr>
        <p:spPr>
          <a:xfrm>
            <a:off x="9740281" y="4594130"/>
            <a:ext cx="165124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Шаблоны фракталов</a:t>
            </a:r>
          </a:p>
        </p:txBody>
      </p:sp>
    </p:spTree>
    <p:extLst>
      <p:ext uri="{BB962C8B-B14F-4D97-AF65-F5344CB8AC3E}">
        <p14:creationId xmlns:p14="http://schemas.microsoft.com/office/powerpoint/2010/main" val="33185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449C-6D03-4D51-92F1-B2991678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Социальное взаимодействие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6401D-77FC-4236-94F0-81192533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91579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Данный модуль предоставляет пользователю возможность общаться с другими пользователями, передавая им какие-либо данные, предлагая свой опыт, обмениваясь задачами и налаживание общения.</a:t>
            </a:r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5C21E336-A034-401A-A957-F6B2FC80FB83}"/>
              </a:ext>
            </a:extLst>
          </p:cNvPr>
          <p:cNvSpPr/>
          <p:nvPr/>
        </p:nvSpPr>
        <p:spPr>
          <a:xfrm>
            <a:off x="6853584" y="2663495"/>
            <a:ext cx="2848992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Социальное взаимодействие для обмена опытом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D060AD1B-F74B-4134-8088-A37B0D520A87}"/>
              </a:ext>
            </a:extLst>
          </p:cNvPr>
          <p:cNvSpPr/>
          <p:nvPr/>
        </p:nvSpPr>
        <p:spPr>
          <a:xfrm>
            <a:off x="6853583" y="3766529"/>
            <a:ext cx="2848993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Социальное взаимодействие для обмена задачами</a:t>
            </a:r>
          </a:p>
        </p:txBody>
      </p:sp>
      <p:pic>
        <p:nvPicPr>
          <p:cNvPr id="9" name="Picture 2" descr="кнопки назад - скачать Бесплатные иконки">
            <a:hlinkClick r:id="rId4" action="ppaction://hlinksldjump"/>
            <a:extLst>
              <a:ext uri="{FF2B5EF4-FFF2-40B4-BE49-F238E27FC236}">
                <a16:creationId xmlns:a16="http://schemas.microsoft.com/office/drawing/2014/main" id="{66EFD8C0-B047-40B8-AB90-2A33F66A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6">
            <a:hlinkClick r:id="rId6" action="ppaction://hlinksldjump"/>
            <a:extLst>
              <a:ext uri="{FF2B5EF4-FFF2-40B4-BE49-F238E27FC236}">
                <a16:creationId xmlns:a16="http://schemas.microsoft.com/office/drawing/2014/main" id="{0CCD7006-A63C-442E-BB42-77E72B446DA5}"/>
              </a:ext>
            </a:extLst>
          </p:cNvPr>
          <p:cNvSpPr/>
          <p:nvPr/>
        </p:nvSpPr>
        <p:spPr>
          <a:xfrm>
            <a:off x="6853584" y="4869563"/>
            <a:ext cx="2848992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Социальное взаимодействие для общения с пользователями</a:t>
            </a:r>
          </a:p>
        </p:txBody>
      </p:sp>
    </p:spTree>
    <p:extLst>
      <p:ext uri="{BB962C8B-B14F-4D97-AF65-F5344CB8AC3E}">
        <p14:creationId xmlns:p14="http://schemas.microsoft.com/office/powerpoint/2010/main" val="90582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1105-7EE8-412F-BAC3-4307EE04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Социальное взаимодействие для обмена опытом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7678E-F336-417B-B213-9C4C3DBC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помогает пользователям общаясь с другими пользователями обретать опыт работы с приложением.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018F1CC-28E4-45FE-9E46-9594F23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0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1105-7EE8-412F-BAC3-4307EE04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Социальное взаимодействие для обмена задачами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7678E-F336-417B-B213-9C4C3DBC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помогает пользователям обмениваться различными задачами упрощая работу в приложении.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018F1CC-28E4-45FE-9E46-9594F23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77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1105-7EE8-412F-BAC3-4307EE04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Социальное взаимодействие для общения с пользователями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7678E-F336-417B-B213-9C4C3DBC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помогает пользователям общаться с другими пользователями, налаживая контакт и развивая сообщество приложения.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018F1CC-28E4-45FE-9E46-9594F23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40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970D2-B704-45B0-BACF-2D57195C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фракталов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E28CC-DFB0-4807-B67F-3B9FCE6E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Каждый пользователь имеет доступ к функции по генерации фрактала.</a:t>
            </a:r>
          </a:p>
          <a:p>
            <a:pPr marL="0" indent="0">
              <a:buNone/>
            </a:pPr>
            <a:r>
              <a:rPr lang="ru-RU" dirty="0"/>
              <a:t>Данный модуль отвечает за генерацию фракталов, а настройки к построению их настраиваются в других модулях.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13BA2409-AFB1-47FF-85D8-15B38F55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1BD59-08D5-4B85-A814-DE5C28AF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построения фракталов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E2CE1-BF15-490D-9598-40918F2C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Каждый пользователь имеет доступ к точечным настройкам для построения фракталов.</a:t>
            </a:r>
          </a:p>
          <a:p>
            <a:pPr marL="0" indent="0">
              <a:buNone/>
            </a:pPr>
            <a:r>
              <a:rPr lang="ru-RU" dirty="0"/>
              <a:t>Данный модуль отвечает за выборку и настройку специальных элементов, который влияют на генерацию фракталов.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1A5EE88F-245E-442C-988C-9B6ABFAB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7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1BD59-08D5-4B85-A814-DE5C28AF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Тайм-трекинг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E2CE1-BF15-490D-9598-40918F2C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выводит точное время пользователя, чтобы следить давать возможность пользователю следить за временем.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1A5EE88F-245E-442C-988C-9B6ABFAB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66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1BD59-08D5-4B85-A814-DE5C28AF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Отслеживание времени выполнения построения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E2CE1-BF15-490D-9598-40918F2C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следить за временем выполнения, построения фрактала(-</a:t>
            </a:r>
            <a:r>
              <a:rPr lang="ru-RU" dirty="0" err="1"/>
              <a:t>ов</a:t>
            </a:r>
            <a:r>
              <a:rPr lang="ru-RU" dirty="0"/>
              <a:t>) и выводит данную информацию пользователю.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1A5EE88F-245E-442C-988C-9B6ABFAB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64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9D5A6-7AC8-4DD3-A6C9-B762DCDA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реализации фрактального построения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42FE1-7094-4151-AC84-110E1D64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747116" cy="33189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пользователю выбрать один из основных видов построения фракталов: алгоритмический, геометрический и на основе </a:t>
            </a:r>
            <a:r>
              <a:rPr lang="en-US" dirty="0"/>
              <a:t>IFS.</a:t>
            </a:r>
            <a:r>
              <a:rPr lang="ru-RU" dirty="0"/>
              <a:t> </a:t>
            </a:r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3FB9890A-0F0F-42A0-A457-5E320E9C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1C378C64-3D0C-4120-8881-A53AB072D45A}"/>
              </a:ext>
            </a:extLst>
          </p:cNvPr>
          <p:cNvSpPr/>
          <p:nvPr/>
        </p:nvSpPr>
        <p:spPr>
          <a:xfrm>
            <a:off x="6486616" y="2691328"/>
            <a:ext cx="405117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Алгоритмическое </a:t>
            </a:r>
            <a:r>
              <a:rPr lang="ru-RU" dirty="0" err="1"/>
              <a:t>пострение</a:t>
            </a:r>
            <a:endParaRPr lang="ru-RU" dirty="0"/>
          </a:p>
        </p:txBody>
      </p:sp>
      <p:sp>
        <p:nvSpPr>
          <p:cNvPr id="6" name="Прямоугольник: скругленные углы 5">
            <a:hlinkClick r:id="rId5" action="ppaction://hlinksldjump"/>
            <a:extLst>
              <a:ext uri="{FF2B5EF4-FFF2-40B4-BE49-F238E27FC236}">
                <a16:creationId xmlns:a16="http://schemas.microsoft.com/office/drawing/2014/main" id="{B7ACDE69-2965-4855-9EC7-DD863A90E3A2}"/>
              </a:ext>
            </a:extLst>
          </p:cNvPr>
          <p:cNvSpPr/>
          <p:nvPr/>
        </p:nvSpPr>
        <p:spPr>
          <a:xfrm>
            <a:off x="6486616" y="4908542"/>
            <a:ext cx="405117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Построение на основе </a:t>
            </a:r>
            <a:r>
              <a:rPr lang="en-US" dirty="0"/>
              <a:t>IFS</a:t>
            </a:r>
            <a:endParaRPr lang="ru-RU" dirty="0"/>
          </a:p>
        </p:txBody>
      </p:sp>
      <p:sp>
        <p:nvSpPr>
          <p:cNvPr id="7" name="Прямоугольник: скругленные углы 6">
            <a:hlinkClick r:id="rId6" action="ppaction://hlinksldjump"/>
            <a:extLst>
              <a:ext uri="{FF2B5EF4-FFF2-40B4-BE49-F238E27FC236}">
                <a16:creationId xmlns:a16="http://schemas.microsoft.com/office/drawing/2014/main" id="{A71C8EE0-D0FE-4F97-B10A-C0975F411C78}"/>
              </a:ext>
            </a:extLst>
          </p:cNvPr>
          <p:cNvSpPr/>
          <p:nvPr/>
        </p:nvSpPr>
        <p:spPr>
          <a:xfrm>
            <a:off x="6486618" y="3799935"/>
            <a:ext cx="4051175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Геометрическое построение</a:t>
            </a:r>
          </a:p>
        </p:txBody>
      </p:sp>
    </p:spTree>
    <p:extLst>
      <p:ext uri="{BB962C8B-B14F-4D97-AF65-F5344CB8AC3E}">
        <p14:creationId xmlns:p14="http://schemas.microsoft.com/office/powerpoint/2010/main" val="2187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7928D-590C-4578-A38C-199321D3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Алгоритмическое построение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E0F4D-16BC-4BFA-9AB7-CC03A831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даёт возможность пользователю выбрать алгоритмическое построения фракталов</a:t>
            </a:r>
            <a:r>
              <a:rPr lang="en-US" dirty="0"/>
              <a:t>.</a:t>
            </a:r>
            <a:r>
              <a:rPr lang="ru-RU" dirty="0"/>
              <a:t> </a:t>
            </a:r>
            <a:endParaRPr lang="ru-UA" dirty="0"/>
          </a:p>
          <a:p>
            <a:endParaRPr lang="ru-UA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B491D36-DA28-49D5-8294-66B2CB23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36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 advClick="0">
        <p:blinds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1843</TotalTime>
  <Words>879</Words>
  <Application>Microsoft Office PowerPoint</Application>
  <PresentationFormat>Широкоэкранный</PresentationFormat>
  <Paragraphs>108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6" baseType="lpstr">
      <vt:lpstr>Arial</vt:lpstr>
      <vt:lpstr>Garamond</vt:lpstr>
      <vt:lpstr>Натуральные материалы</vt:lpstr>
      <vt:lpstr>Руководство пользователя</vt:lpstr>
      <vt:lpstr>Здравствуйте</vt:lpstr>
      <vt:lpstr>Работа с фракталами</vt:lpstr>
      <vt:lpstr>Построение фракталов</vt:lpstr>
      <vt:lpstr>Настройка построения фракталов</vt:lpstr>
      <vt:lpstr>Тайм-трекинг</vt:lpstr>
      <vt:lpstr>Отслеживание времени выполнения построения</vt:lpstr>
      <vt:lpstr>Выбор реализации фрактального построения</vt:lpstr>
      <vt:lpstr>Алгоритмическое построение</vt:lpstr>
      <vt:lpstr>Геометрическое построение</vt:lpstr>
      <vt:lpstr>Построение на основе IFS</vt:lpstr>
      <vt:lpstr>Шаблоны фракталов</vt:lpstr>
      <vt:lpstr>Стандартные шаблоны фракталов</vt:lpstr>
      <vt:lpstr>Новые шаблоны фракталов</vt:lpstr>
      <vt:lpstr>Шаблоны фракталов с нуля</vt:lpstr>
      <vt:lpstr>Анализ и работа с данными</vt:lpstr>
      <vt:lpstr>Реальное время в облаке</vt:lpstr>
      <vt:lpstr>Копирование данных</vt:lpstr>
      <vt:lpstr>Резервное копирование данных</vt:lpstr>
      <vt:lpstr>Копирование данных на облако</vt:lpstr>
      <vt:lpstr>Тайм-трекинг</vt:lpstr>
      <vt:lpstr>Отслеживание текущего времени</vt:lpstr>
      <vt:lpstr>Интеграция и пользовательский опыт</vt:lpstr>
      <vt:lpstr>Чат-бот</vt:lpstr>
      <vt:lpstr>Чат-бот для ответов</vt:lpstr>
      <vt:lpstr>Чат-бот для быстрой работы с проектом</vt:lpstr>
      <vt:lpstr>Связь с разработчиками</vt:lpstr>
      <vt:lpstr>Связь с разработчиками для предложения нововведений</vt:lpstr>
      <vt:lpstr>Связь с разработчиками по разным вопросам</vt:lpstr>
      <vt:lpstr>Социальное взаимодействие</vt:lpstr>
      <vt:lpstr>Социальное взаимодействие для обмена опытом</vt:lpstr>
      <vt:lpstr>Социальное взаимодействие для обмена задачами</vt:lpstr>
      <vt:lpstr>Социальное взаимодействие для общения с пользователями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пользователя</dc:title>
  <dc:creator>ID-н</dc:creator>
  <cp:lastModifiedBy>Hp</cp:lastModifiedBy>
  <cp:revision>74</cp:revision>
  <dcterms:created xsi:type="dcterms:W3CDTF">2024-02-15T20:01:24Z</dcterms:created>
  <dcterms:modified xsi:type="dcterms:W3CDTF">2024-03-04T10:50:40Z</dcterms:modified>
</cp:coreProperties>
</file>