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5" y="1434549"/>
            <a:ext cx="8825658" cy="937590"/>
          </a:xfrm>
        </p:spPr>
        <p:txBody>
          <a:bodyPr/>
          <a:lstStyle/>
          <a:p>
            <a:r>
              <a:rPr lang="en-US" altLang="zh-CN" sz="6600" dirty="0"/>
              <a:t>IDE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098981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Debug settings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754" y="1390029"/>
            <a:ext cx="6527436" cy="495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458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Debug settings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5933" y="1376776"/>
            <a:ext cx="6965077" cy="508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02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Debug settings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62" y="1443038"/>
            <a:ext cx="9279420" cy="4639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76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About Ground Station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ANO-Tech Ground </a:t>
            </a:r>
            <a:r>
              <a:rPr lang="en-US" altLang="zh-CN" dirty="0" err="1"/>
              <a:t>Stationn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603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MDK Microcontroller Development Kit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948070"/>
            <a:ext cx="8946541" cy="4505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Keil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MDK is the most comprehensive software development solution for ARM Cortex-M microcontrollers. It includes IDE, C/C++ compiler, debugger, Software Pack management, and CMSIS. MDK Version 5 Software Packs add device support and software components that are managed using the new Run-Time Environment (RTE). 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362" y="3687483"/>
            <a:ext cx="3644440" cy="2660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996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Components of MDK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404730"/>
            <a:ext cx="8946541" cy="5049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MDK Core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µVision IDE and Debugger.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ARM C/C++ Compiler toolchain.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Pack Installer for managing Software Packs.</a:t>
            </a: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Software Packs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Device Family Packs add device support and example projects for evaluation boards.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CMSIS is a standard software framework for Cortex-M microcontrollers.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MDK-Professional Middleware adds software components for communication, file storage and graphic displays.</a:t>
            </a:r>
          </a:p>
        </p:txBody>
      </p:sp>
    </p:spTree>
    <p:extLst>
      <p:ext uri="{BB962C8B-B14F-4D97-AF65-F5344CB8AC3E}">
        <p14:creationId xmlns:p14="http://schemas.microsoft.com/office/powerpoint/2010/main" val="355822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Project directory</a:t>
            </a:r>
            <a:br>
              <a:rPr lang="en-US" altLang="zh-CN" dirty="0"/>
            </a:br>
            <a:endParaRPr lang="en-US" altLang="zh-CN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663" y="1338677"/>
            <a:ext cx="3151617" cy="504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709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Building</a:t>
            </a: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534" y="1924154"/>
            <a:ext cx="7885875" cy="259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908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Download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814" y="1769890"/>
            <a:ext cx="7381316" cy="2947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996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Target options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094" y="1613762"/>
            <a:ext cx="8046756" cy="2838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332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Target options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983" y="1337019"/>
            <a:ext cx="6722978" cy="4997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028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Debug settings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976" y="1443038"/>
            <a:ext cx="6772991" cy="5017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784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1063</TotalTime>
  <Words>87</Words>
  <Application>Microsoft Office PowerPoint</Application>
  <PresentationFormat>宽屏</PresentationFormat>
  <Paragraphs>24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宋体</vt:lpstr>
      <vt:lpstr>微软雅黑</vt:lpstr>
      <vt:lpstr>Arial</vt:lpstr>
      <vt:lpstr>Century Gothic</vt:lpstr>
      <vt:lpstr>Wingdings 3</vt:lpstr>
      <vt:lpstr>离子</vt:lpstr>
      <vt:lpstr>IDE</vt:lpstr>
      <vt:lpstr>MDK Microcontroller Development Kit</vt:lpstr>
      <vt:lpstr>Components of MDK</vt:lpstr>
      <vt:lpstr>Project directory </vt:lpstr>
      <vt:lpstr>Building  </vt:lpstr>
      <vt:lpstr>Download   </vt:lpstr>
      <vt:lpstr>Target options   </vt:lpstr>
      <vt:lpstr>Target options   </vt:lpstr>
      <vt:lpstr>Debug settings   </vt:lpstr>
      <vt:lpstr>Debug settings   </vt:lpstr>
      <vt:lpstr>Debug settings   </vt:lpstr>
      <vt:lpstr>Debug settings   </vt:lpstr>
      <vt:lpstr>About Ground Station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526</cp:revision>
  <dcterms:created xsi:type="dcterms:W3CDTF">2016-06-17T08:48:09Z</dcterms:created>
  <dcterms:modified xsi:type="dcterms:W3CDTF">2016-06-19T13:03:43Z</dcterms:modified>
</cp:coreProperties>
</file>