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37590"/>
          </a:xfrm>
        </p:spPr>
        <p:txBody>
          <a:bodyPr/>
          <a:lstStyle/>
          <a:p>
            <a:r>
              <a:rPr lang="en-US" altLang="zh-CN" sz="6600" dirty="0"/>
              <a:t>STM32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Clock source</a:t>
            </a:r>
          </a:p>
        </p:txBody>
      </p:sp>
      <p:pic>
        <p:nvPicPr>
          <p:cNvPr id="4" name="Picture 2" descr="http://pic002.cnblogs.com/images/2011/355179/201112041810052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72" y="1373602"/>
            <a:ext cx="6096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Configuration of clock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RCC_APB1PeriphClockCmd(RCC_APB1Periph_TIM2, ENABLE);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RCC_APB2PeriphClockCmd(RCC_APB2Periph_TIM1, ENABLE);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Basic configuration of timer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TIM_TimeBaseInitTypeDef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TIM_DeInit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TIM_TimeBaseStructure.TIM_Period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=500;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prescaler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1200,that is 72000000/72/500=2000Hz;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TIM_TimeBaseStructure.TIM_Prescaler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=72-1;	//set clock division 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TIM_TimeBaseStructure.TIM_ClockDivision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=TIM_CKD_DIV1;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TIM_TimeBaseStructure.TIM_CounterMode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TIM_CounterMode_Up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(TIM2,&amp;TIM_TimeBaseStructure);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//clear the TIM2 overflow interrupt flag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TIM_ClearFlag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(TIM2,TIM_FLAG_Update);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//TIM2 overflow interrupt enable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TIM_ITConfig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(TIM2,TIM_IT_Update,ENABLE);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//enable TIM2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TIM_Cmd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(TIM2,ENABLE);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Configuration of NVIC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TIM2_IRQChannel;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NVIC_InitStructure.NVIC_IRQChannelPreemptionPriority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NVIC_InitStructure.NVIC_IRQChannelSubPriority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4; 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NVIC_InitStructure.NVIC_IRQChannelCmd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ENABLE;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Interrupt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TIM2_IRQHandler(void)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......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  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3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、点亮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、启动一个电机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比较简单，所以当天验收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7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We Want You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对无人机有较大兴趣的同学可以私聊我，当然，有其他问题，比如感情问题什么的也可以啦！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级实训飞行器组群：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446183914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，进群修改群名片，格式：班级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吴彦祖，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的话群名片为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姓名，太久没修改的话会被当作其他人踢走哦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9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STM32F103C8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 32-bit Cortex™-M3 CPU 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72 MHz maximum frequency,1.25 DMIPS/MHz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Single-cycle multiplication and hardware division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64 or 128 Kbytes of Flash memory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 Kbytes of SRAM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Three 16-bit timers, each with up to 4 IC/OC/PWM or pulse counter and quadrature (incremental) encoder input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16-bit, motor control PWM timer with dead-time generation and emergency stop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SysTick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timer 24-bit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downcounter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munication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interfaces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 to 2 x I2C interfaces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 to 3 USARTs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 to 2 SPIs (18 Mbit/s)</a:t>
            </a:r>
          </a:p>
        </p:txBody>
      </p:sp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ST Standard Peripheral Library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library is a firmware package which contains a collection of routines, data structures and macros covering the features of STM32 peripherals. It includes a description of the device drivers plus a set of examples for each peripheral. The firmware library allows any device to be used in the user application without the need for in-depth study of each peripheral’s specifications.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the Standard Peripherals Library has two advantages: it saves significant time that would otherwise be spent in coding, while simultaneously reducing application development and integration costs.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now a common practice among Cortex-M3 manufacturers (and others).</a:t>
            </a:r>
          </a:p>
        </p:txBody>
      </p:sp>
    </p:spTree>
    <p:extLst>
      <p:ext uri="{BB962C8B-B14F-4D97-AF65-F5344CB8AC3E}">
        <p14:creationId xmlns:p14="http://schemas.microsoft.com/office/powerpoint/2010/main" val="4587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RCC</a:t>
            </a:r>
          </a:p>
        </p:txBody>
      </p:sp>
      <p:pic>
        <p:nvPicPr>
          <p:cNvPr id="4" name="Picture 2" descr="C:\Users\Administrator\Desktop\多旋翼\代码\STM32\STM32F10x时钟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" y="1205948"/>
            <a:ext cx="9159115" cy="55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Initialization of GPIO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RCC_APB2PeriphClockCmd( RCC_APB2Periph_GPIOA  , ENABLE  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GPIO_InitStructure.GPIO_Pin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GPIO_Pin_9;			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GPIO_InitStructure.GPIO_Mode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GPIO_Mode_OUT_PP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		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GPIO_InitStructure.GPIO_Speed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GPIO_Speed_50MHz;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(GPIOA, 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843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GPIO speed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GPIO_Speed_10MHz = 1,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GPIO_Speed_2MHz,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GPIO_Speed_50MHz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GPIOSpeed_TypeDef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8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GPIO Mode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0x0,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GPIO_Mode_IN_FLOATING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0x04,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GPIO_Mode_IPD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0x28,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GPIO_Mode_IPU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0x48,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GPIO_Mode_Out_OD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0x14,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GPIO_Mode_Out_PP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0x10,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GPIO_Mode_AF_OD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0x1C,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GPIO_Mode_AF_PP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0x18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GPIOMode_TypeDef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Output and Input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GPIO_ResetBits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(GPIOB, GPIO_Pin_0)</a:t>
            </a:r>
          </a:p>
          <a:p>
            <a:pPr marL="0" indent="0">
              <a:buNone/>
            </a:pP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high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GPIO_SetBits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(GPIOB, GPIO_Pin_0)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GPIO_ReadInputDataBit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(GPIOB,GPIO_Pin_7)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LED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口参数初始化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口对应时钟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口电平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4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1097</TotalTime>
  <Words>380</Words>
  <Application>Microsoft Office PowerPoint</Application>
  <PresentationFormat>宽屏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Century Gothic</vt:lpstr>
      <vt:lpstr>Wingdings 3</vt:lpstr>
      <vt:lpstr>离子</vt:lpstr>
      <vt:lpstr>STM32</vt:lpstr>
      <vt:lpstr>STM32F103C8</vt:lpstr>
      <vt:lpstr>ST Standard Peripheral Library </vt:lpstr>
      <vt:lpstr>RCC</vt:lpstr>
      <vt:lpstr>Initialization of GPIO</vt:lpstr>
      <vt:lpstr>GPIO speed</vt:lpstr>
      <vt:lpstr>GPIO Mode</vt:lpstr>
      <vt:lpstr>Output and Input</vt:lpstr>
      <vt:lpstr>LED</vt:lpstr>
      <vt:lpstr>Clock source</vt:lpstr>
      <vt:lpstr>Configuration of clock</vt:lpstr>
      <vt:lpstr>Basic configuration of timer</vt:lpstr>
      <vt:lpstr>Configuration of NVIC</vt:lpstr>
      <vt:lpstr>Interrupt function</vt:lpstr>
      <vt:lpstr>Task1</vt:lpstr>
      <vt:lpstr>We Want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593</cp:revision>
  <dcterms:created xsi:type="dcterms:W3CDTF">2016-06-17T08:48:09Z</dcterms:created>
  <dcterms:modified xsi:type="dcterms:W3CDTF">2016-06-19T14:22:22Z</dcterms:modified>
</cp:coreProperties>
</file>