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50"/>
            <a:ext cx="8825658" cy="1083364"/>
          </a:xfrm>
        </p:spPr>
        <p:txBody>
          <a:bodyPr/>
          <a:lstStyle/>
          <a:p>
            <a:r>
              <a:rPr lang="en-US" altLang="zh-CN" sz="6600" dirty="0"/>
              <a:t>Motor Control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Motor Control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Multicopter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consists of a multiple arms going from the center of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multicopter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lying on the one plane. At the end of each arm there is a motor with propeller which can produce thrust in the direction aligned with this rotational axis.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changing the speed of individual motors we can generate total thrust and torque and thus control the movement of the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multicopter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So the only control input is array of speeds (or thrusts) of motors. The size of this array depends on the number of motors on the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multicopter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09" y="4157039"/>
            <a:ext cx="33623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Yaw Rotation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of the rotors on the quad-copter produces both thrust and torque. Given that the front-left and rear-right motors both rotate counter-clockwise and the other two rotate clockwise, the net aerodynamic torque will be zero.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Content Placeholder 3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82" y="2835934"/>
            <a:ext cx="3048000" cy="3173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5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Model of Quad-copter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a specific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multicopter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direct relationship between thrusts of propellers and total thrust and torque vector can be computed in a simple way.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98253"/>
            <a:ext cx="4000937" cy="35365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49" y="2598253"/>
            <a:ext cx="6602453" cy="19947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1889" y="4699481"/>
            <a:ext cx="394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 L is a length of arms, Fi is thrust of x-</a:t>
            </a:r>
            <a:r>
              <a:rPr lang="en-US" altLang="zh-CN" dirty="0" err="1"/>
              <a:t>th</a:t>
            </a:r>
            <a:r>
              <a:rPr lang="en-US" altLang="zh-CN" dirty="0"/>
              <a:t> propeller, F is a total thrust, </a:t>
            </a:r>
            <a:r>
              <a:rPr lang="en-US" altLang="zh-CN" dirty="0" err="1"/>
              <a:t>Mi</a:t>
            </a:r>
            <a:r>
              <a:rPr lang="en-US" altLang="zh-CN" dirty="0"/>
              <a:t> is torque around </a:t>
            </a:r>
            <a:r>
              <a:rPr lang="en-US" altLang="zh-CN" dirty="0" err="1"/>
              <a:t>i</a:t>
            </a:r>
            <a:r>
              <a:rPr lang="en-US" altLang="zh-CN" dirty="0"/>
              <a:t>-axis.</a:t>
            </a:r>
          </a:p>
        </p:txBody>
      </p:sp>
    </p:spTree>
    <p:extLst>
      <p:ext uri="{BB962C8B-B14F-4D97-AF65-F5344CB8AC3E}">
        <p14:creationId xmlns:p14="http://schemas.microsoft.com/office/powerpoint/2010/main" val="8073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Task5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由四轴推算到六轴电机控制公式并应用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7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1673</TotalTime>
  <Words>209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Century Gothic</vt:lpstr>
      <vt:lpstr>Wingdings 3</vt:lpstr>
      <vt:lpstr>离子</vt:lpstr>
      <vt:lpstr>Motor Control</vt:lpstr>
      <vt:lpstr>Motor Control</vt:lpstr>
      <vt:lpstr>Yaw Rotation</vt:lpstr>
      <vt:lpstr>Model of Quad-copter</vt:lpstr>
      <vt:lpstr>Task5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1069</cp:revision>
  <dcterms:created xsi:type="dcterms:W3CDTF">2016-06-17T08:48:09Z</dcterms:created>
  <dcterms:modified xsi:type="dcterms:W3CDTF">2016-06-24T00:52:29Z</dcterms:modified>
</cp:coreProperties>
</file>