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3022-F79A-4AE3-9651-CCD6A027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66F9-756F-4438-97CF-081AC84BE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9208-D39C-4755-87D6-EC224DF7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18BB-8A81-4BEE-A8B1-86C88BC56490}" type="datetimeFigureOut">
              <a:rPr lang="en-VI" smtClean="0"/>
              <a:t>9/27/2021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23028-DB8A-47AE-9424-B2BAAD18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AAA6C-EB3C-4A7A-98F2-42EF0683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9149-B303-4CB7-9CC9-2204317A5422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4842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3A01-8351-41E5-9AAE-1A82BAF9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AEDF5-7C91-4733-AD31-A477D257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FAC0-AD95-45AD-B0E0-014655B8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18BB-8A81-4BEE-A8B1-86C88BC56490}" type="datetimeFigureOut">
              <a:rPr lang="en-VI" smtClean="0"/>
              <a:t>9/27/2021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40C6-D738-409B-9759-330B485C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019E2-7C05-4171-8DC0-6204B234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9149-B303-4CB7-9CC9-2204317A5422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2989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CC86F-4096-44FD-A480-4BB76508A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6343F-E5B6-44A7-B7AF-7C6210F3A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1990-602C-46CE-9C76-58F60BC7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18BB-8A81-4BEE-A8B1-86C88BC56490}" type="datetimeFigureOut">
              <a:rPr lang="en-VI" smtClean="0"/>
              <a:t>9/27/2021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2D5D-55F9-452F-BC44-F5491BF3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E22F-1695-48E6-8BBB-40B574D8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9149-B303-4CB7-9CC9-2204317A5422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0866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4B06-A9B5-4FB9-96C6-E6698E73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F014-31AC-4BA4-8283-E7774FFA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B935-79BE-4E68-9262-B77B410C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18BB-8A81-4BEE-A8B1-86C88BC56490}" type="datetimeFigureOut">
              <a:rPr lang="en-VI" smtClean="0"/>
              <a:t>9/27/2021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6457-6398-4937-B820-215D2F52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8429-B0C5-40A4-BD75-F7C3E072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9149-B303-4CB7-9CC9-2204317A5422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5322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D6C8-BCB7-44F3-A3CC-E38DDCBB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79C28-671C-4F25-B455-B4444B263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4C83-DD30-4432-ABF2-3730C924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18BB-8A81-4BEE-A8B1-86C88BC56490}" type="datetimeFigureOut">
              <a:rPr lang="en-VI" smtClean="0"/>
              <a:t>9/27/2021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D5CB-D575-4EAD-A937-5ACCC8B2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1966-AFD6-4668-9E68-78DB5E37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9149-B303-4CB7-9CC9-2204317A5422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0639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EE0E-F21E-4EB7-89A8-7559BBB9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B872-0224-48C3-AE01-B57A558C1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B73B3-A9C7-477A-B9C6-915F0E3EA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80BD2-A75B-4D20-A006-B0E187AF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18BB-8A81-4BEE-A8B1-86C88BC56490}" type="datetimeFigureOut">
              <a:rPr lang="en-VI" smtClean="0"/>
              <a:t>9/27/2021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4DABE-143F-4296-BF7D-3683CAFE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3A1E-EC44-471B-A5B2-3957D820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9149-B303-4CB7-9CC9-2204317A5422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7209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2E23-10FC-4A3E-AD20-D4C567C7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435E5-BCDA-4FCE-A4CD-07530A26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A6093-3192-4909-B662-89C01CF41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F3BA7-2051-4A25-A14F-BBC09D24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39446-D447-4446-8A84-54D417239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E1628-3557-4879-A9BE-631D2133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18BB-8A81-4BEE-A8B1-86C88BC56490}" type="datetimeFigureOut">
              <a:rPr lang="en-VI" smtClean="0"/>
              <a:t>9/27/2021</a:t>
            </a:fld>
            <a:endParaRPr lang="en-V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547D9-EADB-4EEE-BE8A-01694AD4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7FD4E-0572-47AA-A6AB-14C445EC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9149-B303-4CB7-9CC9-2204317A5422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1229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6DDE-C1F7-4D64-842B-59044471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0675A-A1FF-4950-BD9A-362FA25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18BB-8A81-4BEE-A8B1-86C88BC56490}" type="datetimeFigureOut">
              <a:rPr lang="en-VI" smtClean="0"/>
              <a:t>9/27/2021</a:t>
            </a:fld>
            <a:endParaRPr lang="en-V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4838F-E4AD-49D7-BDB9-B5E3A229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4D93B-F40A-4784-A67A-C0A00194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9149-B303-4CB7-9CC9-2204317A5422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92841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18766-64EC-4C78-A2AC-2C6DD4A7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18BB-8A81-4BEE-A8B1-86C88BC56490}" type="datetimeFigureOut">
              <a:rPr lang="en-VI" smtClean="0"/>
              <a:t>9/27/2021</a:t>
            </a:fld>
            <a:endParaRPr lang="en-V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7DEC8-E932-4058-B660-8AFB57BB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11833-478A-44BB-B5DF-33F00BAA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9149-B303-4CB7-9CC9-2204317A5422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41402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CF30-2985-40D3-8875-03088F18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42A0-016B-453A-B846-B2B3C2D8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DE87-F089-44B0-B4E7-5061C9CF6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3A543-7102-4225-AB9E-E3C097A9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18BB-8A81-4BEE-A8B1-86C88BC56490}" type="datetimeFigureOut">
              <a:rPr lang="en-VI" smtClean="0"/>
              <a:t>9/27/2021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4AC3A-971E-468C-8603-1471C83D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C72D7-6156-43C9-AA99-D3B46447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9149-B303-4CB7-9CC9-2204317A5422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328295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61C8-61EB-4877-94F7-F0EE4161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34B12-4FB3-45BC-B366-853009EC3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2B2BE-6B8C-4776-8026-A81C87608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3157E-E211-4B39-A741-99063DD5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18BB-8A81-4BEE-A8B1-86C88BC56490}" type="datetimeFigureOut">
              <a:rPr lang="en-VI" smtClean="0"/>
              <a:t>9/27/2021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8ECD-E33C-4AA0-8BEC-73B58F7F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F34C6-5CC5-4E4A-BAFA-14F7F42A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9149-B303-4CB7-9CC9-2204317A5422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18333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3AFD9-44EC-4B54-92C8-242F7589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C2185-5A51-41A4-8F13-3E73D1C0F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E89B-37B6-4758-BEFB-DAC84B8DD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18BB-8A81-4BEE-A8B1-86C88BC56490}" type="datetimeFigureOut">
              <a:rPr lang="en-VI" smtClean="0"/>
              <a:t>9/27/2021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00C8-7ACA-4E0E-958E-19F4C8EAB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B2AC3-E2C2-451B-9CD4-E811FE91B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9149-B303-4CB7-9CC9-2204317A5422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636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C3DC-CE1A-45DD-AF85-EE8B0A428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Sir Wilson </a:t>
            </a:r>
            <a:br>
              <a:rPr lang="en-US" dirty="0"/>
            </a:br>
            <a:r>
              <a:rPr lang="en-US" dirty="0"/>
              <a:t>Justin Nguyen</a:t>
            </a:r>
            <a:br>
              <a:rPr lang="en-US" dirty="0"/>
            </a:br>
            <a:r>
              <a:rPr lang="en-US" dirty="0"/>
              <a:t>Otis Jackson</a:t>
            </a:r>
            <a:endParaRPr lang="en-V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53B29-17AE-47E0-85F5-FCCBC4117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  <a:endParaRPr lang="en-VI" dirty="0"/>
          </a:p>
        </p:txBody>
      </p:sp>
    </p:spTree>
    <p:extLst>
      <p:ext uri="{BB962C8B-B14F-4D97-AF65-F5344CB8AC3E}">
        <p14:creationId xmlns:p14="http://schemas.microsoft.com/office/powerpoint/2010/main" val="101550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BA8051D-5896-4CD1-B6BB-8578B6FA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81" y="391101"/>
            <a:ext cx="8865949" cy="58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Sir Wilson  Justin Nguyen Otis Jackson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 Wilson  Justin Nguyen Otis Jackson</dc:title>
  <dc:creator>Sir K Wilson</dc:creator>
  <cp:lastModifiedBy>Sir K Wilson</cp:lastModifiedBy>
  <cp:revision>1</cp:revision>
  <dcterms:created xsi:type="dcterms:W3CDTF">2021-09-28T02:28:54Z</dcterms:created>
  <dcterms:modified xsi:type="dcterms:W3CDTF">2021-09-28T02:35:28Z</dcterms:modified>
</cp:coreProperties>
</file>