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915C-5D02-4067-B939-DBE99C870F64}" type="datetimeFigureOut">
              <a:rPr lang="es-CL" smtClean="0"/>
              <a:t>13-03-2025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BA74-F7FF-476F-A99C-84A5AEFE0FF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89733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915C-5D02-4067-B939-DBE99C870F64}" type="datetimeFigureOut">
              <a:rPr lang="es-CL" smtClean="0"/>
              <a:t>13-03-2025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BA74-F7FF-476F-A99C-84A5AEFE0FF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76227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915C-5D02-4067-B939-DBE99C870F64}" type="datetimeFigureOut">
              <a:rPr lang="es-CL" smtClean="0"/>
              <a:t>13-03-2025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BA74-F7FF-476F-A99C-84A5AEFE0FF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15063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915C-5D02-4067-B939-DBE99C870F64}" type="datetimeFigureOut">
              <a:rPr lang="es-CL" smtClean="0"/>
              <a:t>13-03-2025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BA74-F7FF-476F-A99C-84A5AEFE0FF7}" type="slidenum">
              <a:rPr lang="es-CL" smtClean="0"/>
              <a:t>‹Nº›</a:t>
            </a:fld>
            <a:endParaRPr lang="es-CL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2751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915C-5D02-4067-B939-DBE99C870F64}" type="datetimeFigureOut">
              <a:rPr lang="es-CL" smtClean="0"/>
              <a:t>13-03-2025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BA74-F7FF-476F-A99C-84A5AEFE0FF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354508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915C-5D02-4067-B939-DBE99C870F64}" type="datetimeFigureOut">
              <a:rPr lang="es-CL" smtClean="0"/>
              <a:t>13-03-2025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BA74-F7FF-476F-A99C-84A5AEFE0FF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243732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915C-5D02-4067-B939-DBE99C870F64}" type="datetimeFigureOut">
              <a:rPr lang="es-CL" smtClean="0"/>
              <a:t>13-03-2025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BA74-F7FF-476F-A99C-84A5AEFE0FF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723207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915C-5D02-4067-B939-DBE99C870F64}" type="datetimeFigureOut">
              <a:rPr lang="es-CL" smtClean="0"/>
              <a:t>13-03-2025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BA74-F7FF-476F-A99C-84A5AEFE0FF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010145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915C-5D02-4067-B939-DBE99C870F64}" type="datetimeFigureOut">
              <a:rPr lang="es-CL" smtClean="0"/>
              <a:t>13-03-2025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BA74-F7FF-476F-A99C-84A5AEFE0FF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50903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915C-5D02-4067-B939-DBE99C870F64}" type="datetimeFigureOut">
              <a:rPr lang="es-CL" smtClean="0"/>
              <a:t>13-03-2025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BA74-F7FF-476F-A99C-84A5AEFE0FF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16013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915C-5D02-4067-B939-DBE99C870F64}" type="datetimeFigureOut">
              <a:rPr lang="es-CL" smtClean="0"/>
              <a:t>13-03-2025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BA74-F7FF-476F-A99C-84A5AEFE0FF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04277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915C-5D02-4067-B939-DBE99C870F64}" type="datetimeFigureOut">
              <a:rPr lang="es-CL" smtClean="0"/>
              <a:t>13-03-2025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BA74-F7FF-476F-A99C-84A5AEFE0FF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90425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915C-5D02-4067-B939-DBE99C870F64}" type="datetimeFigureOut">
              <a:rPr lang="es-CL" smtClean="0"/>
              <a:t>13-03-2025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BA74-F7FF-476F-A99C-84A5AEFE0FF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28067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915C-5D02-4067-B939-DBE99C870F64}" type="datetimeFigureOut">
              <a:rPr lang="es-CL" smtClean="0"/>
              <a:t>13-03-2025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BA74-F7FF-476F-A99C-84A5AEFE0FF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4974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915C-5D02-4067-B939-DBE99C870F64}" type="datetimeFigureOut">
              <a:rPr lang="es-CL" smtClean="0"/>
              <a:t>13-03-2025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BA74-F7FF-476F-A99C-84A5AEFE0FF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08703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915C-5D02-4067-B939-DBE99C870F64}" type="datetimeFigureOut">
              <a:rPr lang="es-CL" smtClean="0"/>
              <a:t>13-03-2025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BA74-F7FF-476F-A99C-84A5AEFE0FF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75525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915C-5D02-4067-B939-DBE99C870F64}" type="datetimeFigureOut">
              <a:rPr lang="es-CL" smtClean="0"/>
              <a:t>13-03-2025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4BA74-F7FF-476F-A99C-84A5AEFE0FF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32686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3BD915C-5D02-4067-B939-DBE99C870F64}" type="datetimeFigureOut">
              <a:rPr lang="es-CL" smtClean="0"/>
              <a:t>13-03-2025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D84BA74-F7FF-476F-A99C-84A5AEFE0FF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38835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A738F-2021-4B7A-B67A-4E5A89BEAC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145" y="-443348"/>
            <a:ext cx="8689976" cy="2509213"/>
          </a:xfrm>
        </p:spPr>
        <p:txBody>
          <a:bodyPr/>
          <a:lstStyle/>
          <a:p>
            <a:r>
              <a:rPr lang="es-MX" dirty="0"/>
              <a:t>Quelona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B1F7A3-2337-4D93-9368-4DF1D72C5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2286000"/>
            <a:ext cx="8689976" cy="1371599"/>
          </a:xfrm>
        </p:spPr>
        <p:txBody>
          <a:bodyPr/>
          <a:lstStyle/>
          <a:p>
            <a:r>
              <a:rPr lang="es-MX" dirty="0"/>
              <a:t>Un nuevo y mejorado reproductor de música.</a:t>
            </a:r>
            <a:endParaRPr lang="es-CL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75E9286-0771-48E5-A584-4896787AC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562" y="3253532"/>
            <a:ext cx="2345142" cy="233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5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32758B-EA53-4BE9-A454-D72A9FF8C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Frontend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31FCE4-157C-477F-8C9E-28EF079066E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Tendrá una pagina de inicio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Tendrá una pagina para playlist creadas por el usuario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Tendrá un TOP Con las canciones mas reproducidas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Tendrá una barra para búsqueda de canciones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Se podrá reproducir música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Sección de ecualización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Y una pagina con opciones para que el usuario </a:t>
            </a:r>
            <a:r>
              <a:rPr lang="es-MX" dirty="0" err="1"/>
              <a:t>personalize</a:t>
            </a:r>
            <a:r>
              <a:rPr lang="es-MX" dirty="0"/>
              <a:t> a su gusto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568048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ECBFEF-F089-4057-AD8A-3F2E27A76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bACKEND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04EB17-A201-4F2C-9373-AA9A47E6B05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MX" dirty="0"/>
              <a:t>La aplicación al abrirse, te permitirá elegir el nombre de usuario que desees</a:t>
            </a:r>
          </a:p>
          <a:p>
            <a:r>
              <a:rPr lang="es-MX" dirty="0"/>
              <a:t> en la interfaz principal tendrá las listas de reproducciones creadas por el usuario, además de esto</a:t>
            </a:r>
          </a:p>
          <a:p>
            <a:r>
              <a:rPr lang="es-MX" dirty="0"/>
              <a:t>tendrá un top con las canciones mas reproducidas por el usuario.</a:t>
            </a:r>
          </a:p>
          <a:p>
            <a:r>
              <a:rPr lang="es-MX" dirty="0"/>
              <a:t> También contará con filtro de álbumes de los artistas y unas listas de reproducción con canciones que pertenezcan al mismo género musical.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989674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A5F3AC-E6A5-4EE4-8897-259B089BF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Base de datos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8DA209-CD4E-4E93-8F5C-8BB4B543293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Para la base de datos vamos a utilizar SQLite y vamos a tener las siguientes tablas; Lista de reproducción , Artista ,Canciones, genero.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55386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DBC9AA-AD91-44DE-B185-921F04350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642" y="2870651"/>
            <a:ext cx="10364451" cy="1596177"/>
          </a:xfrm>
        </p:spPr>
        <p:txBody>
          <a:bodyPr/>
          <a:lstStyle/>
          <a:p>
            <a:r>
              <a:rPr lang="es-MX" dirty="0"/>
              <a:t>FIN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821888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ota">
  <a:themeElements>
    <a:clrScheme name="Got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ot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TM04033925[[fn=Gota]]</Template>
  <TotalTime>36</TotalTime>
  <Words>159</Words>
  <Application>Microsoft Office PowerPoint</Application>
  <PresentationFormat>Panorámica</PresentationFormat>
  <Paragraphs>18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Tw Cen MT</vt:lpstr>
      <vt:lpstr>Gota</vt:lpstr>
      <vt:lpstr>Quelona</vt:lpstr>
      <vt:lpstr>Frontend</vt:lpstr>
      <vt:lpstr>bACKEND</vt:lpstr>
      <vt:lpstr>Base de datos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Quelona</dc:title>
  <dc:creator>SSDD</dc:creator>
  <cp:lastModifiedBy>SSDD</cp:lastModifiedBy>
  <cp:revision>3</cp:revision>
  <dcterms:created xsi:type="dcterms:W3CDTF">2025-03-13T14:34:48Z</dcterms:created>
  <dcterms:modified xsi:type="dcterms:W3CDTF">2025-03-13T15:11:16Z</dcterms:modified>
</cp:coreProperties>
</file>