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8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3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4227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70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0722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5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71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274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3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70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9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06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5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75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CB8D0-F8A7-4BC3-83DB-ED79E7FCA010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5D680FD-BD44-4BC6-AB62-8F22C446E88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3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Proyecto de Software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92925" y="1672046"/>
            <a:ext cx="9049794" cy="5185954"/>
          </a:xfrm>
        </p:spPr>
        <p:txBody>
          <a:bodyPr>
            <a:noAutofit/>
          </a:bodyPr>
          <a:lstStyle/>
          <a:p>
            <a:r>
              <a:rPr lang="es-MX" sz="2400" dirty="0" smtClean="0"/>
              <a:t>La construcción de un proyecto requiere de un conjunto de objetivos que se cumplan mediante actividades apropiadas que permitan proporcionar entregables que sean mensurables en un marco espacial y cronológico realista y acorde a la problemática detectada.</a:t>
            </a:r>
          </a:p>
          <a:p>
            <a:r>
              <a:rPr lang="es-MX" sz="2400" dirty="0" smtClean="0"/>
              <a:t>El proceso de documentar el proyecto facilita su aceptación, ejecución, control y gestión. Además permitirá que otros actores puedan evaluar la viabilidad del mismo, puedan determinar los progresos alcanzados y el éxito o cumplimiento de las actividades.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1385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Alcance del proyecto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1567543"/>
            <a:ext cx="9467805" cy="5029200"/>
          </a:xfrm>
        </p:spPr>
        <p:txBody>
          <a:bodyPr>
            <a:noAutofit/>
          </a:bodyPr>
          <a:lstStyle/>
          <a:p>
            <a:r>
              <a:rPr lang="es-MX" sz="2400" dirty="0" smtClean="0"/>
              <a:t>Es una descripción narrativa donde se debe exponer todo el trabajo que se ejecutara para lograr la meta final.</a:t>
            </a:r>
          </a:p>
          <a:p>
            <a:r>
              <a:rPr lang="es-MX" sz="2400" dirty="0" smtClean="0"/>
              <a:t>El alcance debe verse como un contrato de trabajo.</a:t>
            </a:r>
          </a:p>
          <a:p>
            <a:r>
              <a:rPr lang="es-MX" dirty="0" smtClean="0"/>
              <a:t>Debe responder a las preguntas:</a:t>
            </a:r>
          </a:p>
          <a:p>
            <a:pPr lvl="1"/>
            <a:r>
              <a:rPr lang="es-MX" sz="1800" dirty="0" smtClean="0"/>
              <a:t>Qué se va a hacer?</a:t>
            </a:r>
          </a:p>
          <a:p>
            <a:pPr lvl="2"/>
            <a:r>
              <a:rPr lang="es-MX" sz="1800" dirty="0" smtClean="0"/>
              <a:t>Procesos, entregables, resultados. Validaciones de procesos.</a:t>
            </a:r>
          </a:p>
          <a:p>
            <a:pPr lvl="1"/>
            <a:r>
              <a:rPr lang="es-MX" sz="1800" dirty="0" smtClean="0"/>
              <a:t>Qué no se va a hacer?</a:t>
            </a:r>
          </a:p>
          <a:p>
            <a:pPr lvl="2"/>
            <a:r>
              <a:rPr lang="es-MX" sz="1800" dirty="0" smtClean="0"/>
              <a:t>Límites</a:t>
            </a:r>
          </a:p>
          <a:p>
            <a:pPr lvl="1"/>
            <a:r>
              <a:rPr lang="es-MX" sz="1800" dirty="0" smtClean="0"/>
              <a:t>Donde?</a:t>
            </a:r>
          </a:p>
          <a:p>
            <a:pPr lvl="2"/>
            <a:r>
              <a:rPr lang="es-MX" sz="1800" dirty="0" smtClean="0"/>
              <a:t>Limitación espacial, sectores de la empresa.</a:t>
            </a:r>
          </a:p>
          <a:p>
            <a:pPr lvl="1"/>
            <a:r>
              <a:rPr lang="es-MX" sz="1800" dirty="0" smtClean="0"/>
              <a:t>Cuándo? Cuánto tiempo?</a:t>
            </a:r>
          </a:p>
          <a:p>
            <a:pPr lvl="2"/>
            <a:r>
              <a:rPr lang="es-MX" sz="1800" dirty="0" smtClean="0"/>
              <a:t>Cuándo inicia y finaliza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977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Tips</a:t>
            </a:r>
            <a:r>
              <a:rPr lang="es-MX" dirty="0" smtClean="0"/>
              <a:t> de redacción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400" dirty="0" smtClean="0"/>
              <a:t>Evitar terminología técnica.</a:t>
            </a:r>
          </a:p>
          <a:p>
            <a:r>
              <a:rPr lang="es-MX" sz="2400" dirty="0" smtClean="0"/>
              <a:t>Usar glosario de término.</a:t>
            </a:r>
          </a:p>
          <a:p>
            <a:r>
              <a:rPr lang="es-MX" sz="2400" dirty="0" smtClean="0"/>
              <a:t>Escribir acrónimos usados.</a:t>
            </a:r>
          </a:p>
          <a:p>
            <a:r>
              <a:rPr lang="es-MX" sz="2400" dirty="0" smtClean="0"/>
              <a:t>Evitar frases abiertas como el uso de “etc.”</a:t>
            </a:r>
          </a:p>
          <a:p>
            <a:r>
              <a:rPr lang="es-MX" sz="2400" dirty="0" smtClean="0"/>
              <a:t>Proporcionar suficiente detalle para hacer claras las expectativas pero no abusar de ello.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 general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Enunciado escrito de forma clara y precisa.</a:t>
            </a:r>
          </a:p>
          <a:p>
            <a:r>
              <a:rPr lang="es-MX" sz="2800" dirty="0" smtClean="0"/>
              <a:t>Al finalizar el proyecto el resultado debe identificarse con el objetivo.</a:t>
            </a:r>
          </a:p>
          <a:p>
            <a:r>
              <a:rPr lang="es-MX" sz="2800" dirty="0" smtClean="0"/>
              <a:t>Responder a la pregunta ¿para qué voy a hacer el proyecto?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2799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Objetivos específicos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1" y="2133600"/>
            <a:ext cx="9245737" cy="3777622"/>
          </a:xfrm>
        </p:spPr>
        <p:txBody>
          <a:bodyPr/>
          <a:lstStyle/>
          <a:p>
            <a:r>
              <a:rPr lang="es-MX" sz="2800" dirty="0" smtClean="0"/>
              <a:t>Actividades o tareas que debo realizar para lograr el objetivo general.</a:t>
            </a:r>
          </a:p>
          <a:p>
            <a:r>
              <a:rPr lang="es-MX" sz="2800" dirty="0" smtClean="0"/>
              <a:t>Se deben redactar en orden cronológico.</a:t>
            </a:r>
          </a:p>
          <a:p>
            <a:r>
              <a:rPr lang="es-MX" sz="2800" dirty="0" smtClean="0"/>
              <a:t>Se relacionan con la matriz de problema/oportunidad.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2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Características de los objetivos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Claros</a:t>
            </a:r>
          </a:p>
          <a:p>
            <a:r>
              <a:rPr lang="es-MX" sz="2800" dirty="0" smtClean="0"/>
              <a:t>Realistas</a:t>
            </a:r>
          </a:p>
          <a:p>
            <a:r>
              <a:rPr lang="es-MX" sz="2800" dirty="0" smtClean="0"/>
              <a:t>Pertinentes</a:t>
            </a:r>
          </a:p>
          <a:p>
            <a:r>
              <a:rPr lang="es-MX" sz="2800" dirty="0" smtClean="0"/>
              <a:t>Medibles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678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Tips</a:t>
            </a:r>
            <a:r>
              <a:rPr lang="es-MX" dirty="0" smtClean="0"/>
              <a:t> de redacción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800" dirty="0" smtClean="0"/>
              <a:t>Deben comenzar con un verbo en infinitivo.</a:t>
            </a:r>
          </a:p>
          <a:p>
            <a:r>
              <a:rPr lang="es-MX" sz="2800" dirty="0" smtClean="0"/>
              <a:t>No se deben confundir con el objetivo general.</a:t>
            </a:r>
          </a:p>
          <a:p>
            <a:r>
              <a:rPr lang="es-MX" sz="2800" dirty="0" smtClean="0"/>
              <a:t>Se debe evitar el uso de gerundios.</a:t>
            </a:r>
          </a:p>
          <a:p>
            <a:r>
              <a:rPr lang="es-MX" sz="2800" dirty="0" smtClean="0"/>
              <a:t>Evitar objetivos exagerados.</a:t>
            </a:r>
          </a:p>
          <a:p>
            <a:r>
              <a:rPr lang="es-MX" sz="2800" dirty="0" smtClean="0"/>
              <a:t>Presentar en orden cronológico.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180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Justificación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89212" y="1567543"/>
            <a:ext cx="8915400" cy="5199017"/>
          </a:xfrm>
        </p:spPr>
        <p:txBody>
          <a:bodyPr/>
          <a:lstStyle/>
          <a:p>
            <a:r>
              <a:rPr lang="es-MX" sz="2400" dirty="0" smtClean="0"/>
              <a:t>Es donde se expone la importancia del proyecto. </a:t>
            </a:r>
          </a:p>
          <a:p>
            <a:r>
              <a:rPr lang="es-MX" sz="2400" dirty="0" smtClean="0"/>
              <a:t>Se deben </a:t>
            </a:r>
            <a:r>
              <a:rPr lang="es-MX" sz="2400" dirty="0"/>
              <a:t>e</a:t>
            </a:r>
            <a:r>
              <a:rPr lang="es-MX" sz="2400" dirty="0" smtClean="0"/>
              <a:t>xponer los argumentos que se pueden sustentar mediante los beneficios directos o indirectos del proyecto, como así también el impacto. </a:t>
            </a:r>
          </a:p>
          <a:p>
            <a:r>
              <a:rPr lang="es-MX" sz="2400" dirty="0" smtClean="0"/>
              <a:t>Preguntas que se deben responder:</a:t>
            </a:r>
          </a:p>
          <a:p>
            <a:pPr lvl="1"/>
            <a:r>
              <a:rPr lang="es-MX" sz="2000" dirty="0"/>
              <a:t>¿</a:t>
            </a:r>
            <a:r>
              <a:rPr lang="es-MX" sz="2000" dirty="0" smtClean="0"/>
              <a:t>Por qué es importante el proyecto?</a:t>
            </a:r>
          </a:p>
          <a:p>
            <a:pPr lvl="1"/>
            <a:r>
              <a:rPr lang="es-MX" sz="2000" dirty="0" smtClean="0"/>
              <a:t>¿Cuáles son los beneficios que proporcionara?</a:t>
            </a:r>
          </a:p>
          <a:p>
            <a:pPr lvl="1"/>
            <a:r>
              <a:rPr lang="es-MX" sz="2000" dirty="0" smtClean="0"/>
              <a:t>Quiénes serán los beneficiados?</a:t>
            </a:r>
          </a:p>
          <a:p>
            <a:pPr lvl="1"/>
            <a:r>
              <a:rPr lang="es-MX" sz="2000" dirty="0" smtClean="0"/>
              <a:t>?Qué es lo que se prevé cambiar?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699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174</TotalTime>
  <Words>385</Words>
  <Application>Microsoft Office PowerPoint</Application>
  <PresentationFormat>Panorámica</PresentationFormat>
  <Paragraphs>49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Proyecto de Software</vt:lpstr>
      <vt:lpstr>Proyecto</vt:lpstr>
      <vt:lpstr>Alcance del proyecto</vt:lpstr>
      <vt:lpstr>Tips de redacción</vt:lpstr>
      <vt:lpstr>Objetivo general</vt:lpstr>
      <vt:lpstr>Objetivos específicos</vt:lpstr>
      <vt:lpstr>Características de los objetivos</vt:lpstr>
      <vt:lpstr>Tips de redacción</vt:lpstr>
      <vt:lpstr>Justificación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Software</dc:title>
  <dc:creator>Acer</dc:creator>
  <cp:lastModifiedBy>Acer</cp:lastModifiedBy>
  <cp:revision>8</cp:revision>
  <dcterms:created xsi:type="dcterms:W3CDTF">2022-04-06T19:06:50Z</dcterms:created>
  <dcterms:modified xsi:type="dcterms:W3CDTF">2022-04-06T22:01:46Z</dcterms:modified>
</cp:coreProperties>
</file>