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329" r:id="rId3"/>
    <p:sldId id="348" r:id="rId4"/>
    <p:sldId id="330" r:id="rId5"/>
    <p:sldId id="331" r:id="rId6"/>
    <p:sldId id="332" r:id="rId7"/>
    <p:sldId id="349" r:id="rId8"/>
    <p:sldId id="333" r:id="rId9"/>
    <p:sldId id="334" r:id="rId10"/>
    <p:sldId id="350" r:id="rId11"/>
    <p:sldId id="347" r:id="rId12"/>
    <p:sldId id="335" r:id="rId13"/>
    <p:sldId id="336" r:id="rId14"/>
    <p:sldId id="337" r:id="rId15"/>
    <p:sldId id="338" r:id="rId16"/>
    <p:sldId id="351" r:id="rId17"/>
    <p:sldId id="339" r:id="rId18"/>
    <p:sldId id="352" r:id="rId19"/>
    <p:sldId id="340" r:id="rId20"/>
    <p:sldId id="341" r:id="rId21"/>
    <p:sldId id="353" r:id="rId22"/>
    <p:sldId id="354" r:id="rId23"/>
    <p:sldId id="342" r:id="rId24"/>
    <p:sldId id="343" r:id="rId25"/>
    <p:sldId id="345" r:id="rId26"/>
    <p:sldId id="346" r:id="rId2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2F0E6-C001-4B26-A478-52EEB7D0E20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9235CDCF-3DDA-4D0D-9AEF-0AAA3D8EB739}">
      <dgm:prSet phldrT="[Texto]"/>
      <dgm:spPr/>
      <dgm:t>
        <a:bodyPr/>
        <a:lstStyle/>
        <a:p>
          <a:r>
            <a:rPr lang="es-ES" dirty="0"/>
            <a:t>Estado</a:t>
          </a:r>
        </a:p>
        <a:p>
          <a:r>
            <a:rPr lang="es-ES" dirty="0"/>
            <a:t>(1er sector)</a:t>
          </a:r>
        </a:p>
      </dgm:t>
    </dgm:pt>
    <dgm:pt modelId="{B1F85DFB-196F-4539-AC51-488B0B71D9AE}" type="parTrans" cxnId="{CC7E8194-CCDD-4B62-8E6E-9B2A6B282749}">
      <dgm:prSet/>
      <dgm:spPr/>
      <dgm:t>
        <a:bodyPr/>
        <a:lstStyle/>
        <a:p>
          <a:endParaRPr lang="es-ES"/>
        </a:p>
      </dgm:t>
    </dgm:pt>
    <dgm:pt modelId="{0E149AC0-4AC8-4084-8E70-BCE85573C37F}" type="sibTrans" cxnId="{CC7E8194-CCDD-4B62-8E6E-9B2A6B282749}">
      <dgm:prSet/>
      <dgm:spPr/>
      <dgm:t>
        <a:bodyPr/>
        <a:lstStyle/>
        <a:p>
          <a:endParaRPr lang="es-ES"/>
        </a:p>
      </dgm:t>
    </dgm:pt>
    <dgm:pt modelId="{19C40439-98F5-4550-A965-919BF1F89A45}">
      <dgm:prSet phldrT="[Texto]"/>
      <dgm:spPr/>
      <dgm:t>
        <a:bodyPr/>
        <a:lstStyle/>
        <a:p>
          <a:r>
            <a:rPr lang="es-ES" dirty="0"/>
            <a:t>OSFL</a:t>
          </a:r>
        </a:p>
        <a:p>
          <a:r>
            <a:rPr lang="es-ES" dirty="0"/>
            <a:t>(3er sector)</a:t>
          </a:r>
        </a:p>
      </dgm:t>
    </dgm:pt>
    <dgm:pt modelId="{E9833F5B-447F-4674-BD94-419B2936492C}" type="parTrans" cxnId="{0579ECAB-E9A2-4A13-8AE4-A190473CCDFD}">
      <dgm:prSet/>
      <dgm:spPr/>
      <dgm:t>
        <a:bodyPr/>
        <a:lstStyle/>
        <a:p>
          <a:endParaRPr lang="es-ES"/>
        </a:p>
      </dgm:t>
    </dgm:pt>
    <dgm:pt modelId="{7E1F2021-CC8B-4321-9446-BAC1CD004278}" type="sibTrans" cxnId="{0579ECAB-E9A2-4A13-8AE4-A190473CCDFD}">
      <dgm:prSet/>
      <dgm:spPr/>
      <dgm:t>
        <a:bodyPr/>
        <a:lstStyle/>
        <a:p>
          <a:endParaRPr lang="es-ES"/>
        </a:p>
      </dgm:t>
    </dgm:pt>
    <dgm:pt modelId="{789602C6-8F53-479C-A6B2-63511D948A9C}">
      <dgm:prSet phldrT="[Texto]"/>
      <dgm:spPr/>
      <dgm:t>
        <a:bodyPr/>
        <a:lstStyle/>
        <a:p>
          <a:r>
            <a:rPr lang="es-ES" dirty="0"/>
            <a:t>Mercado</a:t>
          </a:r>
        </a:p>
        <a:p>
          <a:r>
            <a:rPr lang="es-ES" dirty="0"/>
            <a:t>(2do sector)</a:t>
          </a:r>
        </a:p>
      </dgm:t>
    </dgm:pt>
    <dgm:pt modelId="{67647A32-EFB5-48D1-A3EF-62766DFDF817}" type="parTrans" cxnId="{DBFFB1EC-FCA1-4B96-940D-3D869E3E8A8B}">
      <dgm:prSet/>
      <dgm:spPr/>
      <dgm:t>
        <a:bodyPr/>
        <a:lstStyle/>
        <a:p>
          <a:endParaRPr lang="es-ES"/>
        </a:p>
      </dgm:t>
    </dgm:pt>
    <dgm:pt modelId="{9582E500-EC30-4AEB-A068-D2DCF57C9757}" type="sibTrans" cxnId="{DBFFB1EC-FCA1-4B96-940D-3D869E3E8A8B}">
      <dgm:prSet/>
      <dgm:spPr/>
      <dgm:t>
        <a:bodyPr/>
        <a:lstStyle/>
        <a:p>
          <a:endParaRPr lang="es-ES"/>
        </a:p>
      </dgm:t>
    </dgm:pt>
    <dgm:pt modelId="{A822DD4A-0E0F-4E7B-B9D4-7C7D3284F360}" type="pres">
      <dgm:prSet presAssocID="{9912F0E6-C001-4B26-A478-52EEB7D0E20C}" presName="compositeShape" presStyleCnt="0">
        <dgm:presLayoutVars>
          <dgm:chMax val="7"/>
          <dgm:dir/>
          <dgm:resizeHandles val="exact"/>
        </dgm:presLayoutVars>
      </dgm:prSet>
      <dgm:spPr/>
    </dgm:pt>
    <dgm:pt modelId="{DD52CDA3-87F6-48EB-8749-1DA2947E81F9}" type="pres">
      <dgm:prSet presAssocID="{9235CDCF-3DDA-4D0D-9AEF-0AAA3D8EB739}" presName="circ1" presStyleLbl="vennNode1" presStyleIdx="0" presStyleCnt="3"/>
      <dgm:spPr/>
    </dgm:pt>
    <dgm:pt modelId="{7DDCADAD-F3A4-47AD-A680-A3977F1EE324}" type="pres">
      <dgm:prSet presAssocID="{9235CDCF-3DDA-4D0D-9AEF-0AAA3D8EB73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59DB762-18A0-4F08-B9E3-E1F68DEAF384}" type="pres">
      <dgm:prSet presAssocID="{19C40439-98F5-4550-A965-919BF1F89A45}" presName="circ2" presStyleLbl="vennNode1" presStyleIdx="1" presStyleCnt="3"/>
      <dgm:spPr/>
    </dgm:pt>
    <dgm:pt modelId="{9C7A3F60-DFAF-4D44-8C23-B66DBEF8AD62}" type="pres">
      <dgm:prSet presAssocID="{19C40439-98F5-4550-A965-919BF1F89A4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F392047-37CC-430C-9DB3-52C7C613B04A}" type="pres">
      <dgm:prSet presAssocID="{789602C6-8F53-479C-A6B2-63511D948A9C}" presName="circ3" presStyleLbl="vennNode1" presStyleIdx="2" presStyleCnt="3"/>
      <dgm:spPr/>
    </dgm:pt>
    <dgm:pt modelId="{C2966559-767B-4DCD-A827-BBF6E74C3E65}" type="pres">
      <dgm:prSet presAssocID="{789602C6-8F53-479C-A6B2-63511D948A9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FC8821F-665E-44DC-8993-612CB4B1F71C}" type="presOf" srcId="{9235CDCF-3DDA-4D0D-9AEF-0AAA3D8EB739}" destId="{DD52CDA3-87F6-48EB-8749-1DA2947E81F9}" srcOrd="0" destOrd="0" presId="urn:microsoft.com/office/officeart/2005/8/layout/venn1"/>
    <dgm:cxn modelId="{96190C2F-38B4-4291-8335-D70F156775C2}" type="presOf" srcId="{9235CDCF-3DDA-4D0D-9AEF-0AAA3D8EB739}" destId="{7DDCADAD-F3A4-47AD-A680-A3977F1EE324}" srcOrd="1" destOrd="0" presId="urn:microsoft.com/office/officeart/2005/8/layout/venn1"/>
    <dgm:cxn modelId="{0AEB993E-7730-464B-A1C7-B97DE510B823}" type="presOf" srcId="{19C40439-98F5-4550-A965-919BF1F89A45}" destId="{D59DB762-18A0-4F08-B9E3-E1F68DEAF384}" srcOrd="0" destOrd="0" presId="urn:microsoft.com/office/officeart/2005/8/layout/venn1"/>
    <dgm:cxn modelId="{CC7E8194-CCDD-4B62-8E6E-9B2A6B282749}" srcId="{9912F0E6-C001-4B26-A478-52EEB7D0E20C}" destId="{9235CDCF-3DDA-4D0D-9AEF-0AAA3D8EB739}" srcOrd="0" destOrd="0" parTransId="{B1F85DFB-196F-4539-AC51-488B0B71D9AE}" sibTransId="{0E149AC0-4AC8-4084-8E70-BCE85573C37F}"/>
    <dgm:cxn modelId="{EC84609C-41FC-48D6-8854-39E993E285CF}" type="presOf" srcId="{9912F0E6-C001-4B26-A478-52EEB7D0E20C}" destId="{A822DD4A-0E0F-4E7B-B9D4-7C7D3284F360}" srcOrd="0" destOrd="0" presId="urn:microsoft.com/office/officeart/2005/8/layout/venn1"/>
    <dgm:cxn modelId="{F6C5D2AB-7746-423F-8C9E-D4F763DF1663}" type="presOf" srcId="{789602C6-8F53-479C-A6B2-63511D948A9C}" destId="{FF392047-37CC-430C-9DB3-52C7C613B04A}" srcOrd="0" destOrd="0" presId="urn:microsoft.com/office/officeart/2005/8/layout/venn1"/>
    <dgm:cxn modelId="{0579ECAB-E9A2-4A13-8AE4-A190473CCDFD}" srcId="{9912F0E6-C001-4B26-A478-52EEB7D0E20C}" destId="{19C40439-98F5-4550-A965-919BF1F89A45}" srcOrd="1" destOrd="0" parTransId="{E9833F5B-447F-4674-BD94-419B2936492C}" sibTransId="{7E1F2021-CC8B-4321-9446-BAC1CD004278}"/>
    <dgm:cxn modelId="{21685CCF-73BF-455D-9CEF-B17F40A14BBB}" type="presOf" srcId="{789602C6-8F53-479C-A6B2-63511D948A9C}" destId="{C2966559-767B-4DCD-A827-BBF6E74C3E65}" srcOrd="1" destOrd="0" presId="urn:microsoft.com/office/officeart/2005/8/layout/venn1"/>
    <dgm:cxn modelId="{FD02A2D4-7CBE-48C6-AFC1-1B596D3A1169}" type="presOf" srcId="{19C40439-98F5-4550-A965-919BF1F89A45}" destId="{9C7A3F60-DFAF-4D44-8C23-B66DBEF8AD62}" srcOrd="1" destOrd="0" presId="urn:microsoft.com/office/officeart/2005/8/layout/venn1"/>
    <dgm:cxn modelId="{DBFFB1EC-FCA1-4B96-940D-3D869E3E8A8B}" srcId="{9912F0E6-C001-4B26-A478-52EEB7D0E20C}" destId="{789602C6-8F53-479C-A6B2-63511D948A9C}" srcOrd="2" destOrd="0" parTransId="{67647A32-EFB5-48D1-A3EF-62766DFDF817}" sibTransId="{9582E500-EC30-4AEB-A068-D2DCF57C9757}"/>
    <dgm:cxn modelId="{0241B8F8-E935-421F-AF8F-A14A368D25BE}" type="presParOf" srcId="{A822DD4A-0E0F-4E7B-B9D4-7C7D3284F360}" destId="{DD52CDA3-87F6-48EB-8749-1DA2947E81F9}" srcOrd="0" destOrd="0" presId="urn:microsoft.com/office/officeart/2005/8/layout/venn1"/>
    <dgm:cxn modelId="{84660E24-F668-4C0B-803B-FC4B135498F5}" type="presParOf" srcId="{A822DD4A-0E0F-4E7B-B9D4-7C7D3284F360}" destId="{7DDCADAD-F3A4-47AD-A680-A3977F1EE324}" srcOrd="1" destOrd="0" presId="urn:microsoft.com/office/officeart/2005/8/layout/venn1"/>
    <dgm:cxn modelId="{9D1183E1-3719-4E05-9959-E335840525CE}" type="presParOf" srcId="{A822DD4A-0E0F-4E7B-B9D4-7C7D3284F360}" destId="{D59DB762-18A0-4F08-B9E3-E1F68DEAF384}" srcOrd="2" destOrd="0" presId="urn:microsoft.com/office/officeart/2005/8/layout/venn1"/>
    <dgm:cxn modelId="{057980D7-F000-4371-A835-BE7A71961214}" type="presParOf" srcId="{A822DD4A-0E0F-4E7B-B9D4-7C7D3284F360}" destId="{9C7A3F60-DFAF-4D44-8C23-B66DBEF8AD62}" srcOrd="3" destOrd="0" presId="urn:microsoft.com/office/officeart/2005/8/layout/venn1"/>
    <dgm:cxn modelId="{F88043CA-F270-44F8-9902-AAD73470DB5E}" type="presParOf" srcId="{A822DD4A-0E0F-4E7B-B9D4-7C7D3284F360}" destId="{FF392047-37CC-430C-9DB3-52C7C613B04A}" srcOrd="4" destOrd="0" presId="urn:microsoft.com/office/officeart/2005/8/layout/venn1"/>
    <dgm:cxn modelId="{770DD550-71AB-4C5E-9322-414A79AB315F}" type="presParOf" srcId="{A822DD4A-0E0F-4E7B-B9D4-7C7D3284F360}" destId="{C2966559-767B-4DCD-A827-BBF6E74C3E6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73071-47D4-4843-8795-EBA5A9F31FF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DD90225-6314-423B-A45B-948A9CE73007}">
      <dgm:prSet phldrT="[Texto]"/>
      <dgm:spPr/>
      <dgm:t>
        <a:bodyPr/>
        <a:lstStyle/>
        <a:p>
          <a:r>
            <a:rPr lang="es-ES" dirty="0"/>
            <a:t>Paga</a:t>
          </a:r>
          <a:endParaRPr lang="es-AR" dirty="0"/>
        </a:p>
      </dgm:t>
    </dgm:pt>
    <dgm:pt modelId="{A0F7BD9E-DE20-496E-9E18-43453654327F}" type="parTrans" cxnId="{AD8ACD40-DD81-45F4-9C96-EF34EA509CF1}">
      <dgm:prSet/>
      <dgm:spPr/>
      <dgm:t>
        <a:bodyPr/>
        <a:lstStyle/>
        <a:p>
          <a:endParaRPr lang="es-AR"/>
        </a:p>
      </dgm:t>
    </dgm:pt>
    <dgm:pt modelId="{8738C3DE-3725-4FA6-BD57-2931034A01DB}" type="sibTrans" cxnId="{AD8ACD40-DD81-45F4-9C96-EF34EA509CF1}">
      <dgm:prSet/>
      <dgm:spPr/>
      <dgm:t>
        <a:bodyPr/>
        <a:lstStyle/>
        <a:p>
          <a:endParaRPr lang="es-AR"/>
        </a:p>
      </dgm:t>
    </dgm:pt>
    <dgm:pt modelId="{5A5226A9-81E2-4241-A4EF-3D1D5CB83BE3}">
      <dgm:prSet phldrT="[Texto]"/>
      <dgm:spPr/>
      <dgm:t>
        <a:bodyPr/>
        <a:lstStyle/>
        <a:p>
          <a:r>
            <a:rPr lang="es-ES" dirty="0"/>
            <a:t>Vende</a:t>
          </a:r>
          <a:endParaRPr lang="es-AR" dirty="0"/>
        </a:p>
      </dgm:t>
    </dgm:pt>
    <dgm:pt modelId="{5D7559F4-D20C-40AB-83CF-A0AE872896DA}" type="parTrans" cxnId="{D48E35B7-F2A6-4D05-8C26-6A843595ACFC}">
      <dgm:prSet/>
      <dgm:spPr/>
      <dgm:t>
        <a:bodyPr/>
        <a:lstStyle/>
        <a:p>
          <a:endParaRPr lang="es-AR"/>
        </a:p>
      </dgm:t>
    </dgm:pt>
    <dgm:pt modelId="{8AD02773-0A87-4FF6-A31E-5C5DF3075E85}" type="sibTrans" cxnId="{D48E35B7-F2A6-4D05-8C26-6A843595ACFC}">
      <dgm:prSet/>
      <dgm:spPr/>
      <dgm:t>
        <a:bodyPr/>
        <a:lstStyle/>
        <a:p>
          <a:endParaRPr lang="es-AR"/>
        </a:p>
      </dgm:t>
    </dgm:pt>
    <dgm:pt modelId="{A56E976D-555C-4D7B-A54C-2F71AF8F0F32}">
      <dgm:prSet phldrT="[Texto]"/>
      <dgm:spPr/>
      <dgm:t>
        <a:bodyPr/>
        <a:lstStyle/>
        <a:p>
          <a:r>
            <a:rPr lang="es-ES" dirty="0"/>
            <a:t>Cobra</a:t>
          </a:r>
          <a:endParaRPr lang="es-AR" dirty="0"/>
        </a:p>
      </dgm:t>
    </dgm:pt>
    <dgm:pt modelId="{39AB4565-B9D8-493C-BF08-FBE1010B9004}" type="parTrans" cxnId="{9C2C24E2-C4AE-4462-89FA-70A293E2E59D}">
      <dgm:prSet/>
      <dgm:spPr/>
      <dgm:t>
        <a:bodyPr/>
        <a:lstStyle/>
        <a:p>
          <a:endParaRPr lang="es-AR"/>
        </a:p>
      </dgm:t>
    </dgm:pt>
    <dgm:pt modelId="{CE71E065-AC9C-4EC3-B303-8863F32989A2}" type="sibTrans" cxnId="{9C2C24E2-C4AE-4462-89FA-70A293E2E59D}">
      <dgm:prSet/>
      <dgm:spPr/>
      <dgm:t>
        <a:bodyPr/>
        <a:lstStyle/>
        <a:p>
          <a:endParaRPr lang="es-AR"/>
        </a:p>
      </dgm:t>
    </dgm:pt>
    <dgm:pt modelId="{745A1731-8613-43EC-98CA-4364F7592A6F}">
      <dgm:prSet phldrT="[Texto]"/>
      <dgm:spPr/>
      <dgm:t>
        <a:bodyPr/>
        <a:lstStyle/>
        <a:p>
          <a:r>
            <a:rPr lang="es-ES" dirty="0"/>
            <a:t>Compra</a:t>
          </a:r>
          <a:endParaRPr lang="es-AR" dirty="0"/>
        </a:p>
      </dgm:t>
    </dgm:pt>
    <dgm:pt modelId="{02E88EA6-DDC2-4485-95D9-84EA6CB4A868}" type="parTrans" cxnId="{59603479-B1A6-4716-A3C7-CD3D8982F2E9}">
      <dgm:prSet/>
      <dgm:spPr/>
      <dgm:t>
        <a:bodyPr/>
        <a:lstStyle/>
        <a:p>
          <a:endParaRPr lang="es-AR"/>
        </a:p>
      </dgm:t>
    </dgm:pt>
    <dgm:pt modelId="{B71D8D07-80A7-46E2-B123-DD45E04108BE}" type="sibTrans" cxnId="{59603479-B1A6-4716-A3C7-CD3D8982F2E9}">
      <dgm:prSet/>
      <dgm:spPr/>
      <dgm:t>
        <a:bodyPr/>
        <a:lstStyle/>
        <a:p>
          <a:endParaRPr lang="es-AR"/>
        </a:p>
      </dgm:t>
    </dgm:pt>
    <dgm:pt modelId="{63645678-AC96-4C0F-9A0D-E99A80B64658}" type="pres">
      <dgm:prSet presAssocID="{D9B73071-47D4-4843-8795-EBA5A9F31FFD}" presName="cycle" presStyleCnt="0">
        <dgm:presLayoutVars>
          <dgm:dir/>
          <dgm:resizeHandles val="exact"/>
        </dgm:presLayoutVars>
      </dgm:prSet>
      <dgm:spPr/>
    </dgm:pt>
    <dgm:pt modelId="{84591F3F-8E42-4FD5-AF1F-33CA34B89330}" type="pres">
      <dgm:prSet presAssocID="{7DD90225-6314-423B-A45B-948A9CE73007}" presName="node" presStyleLbl="node1" presStyleIdx="0" presStyleCnt="4">
        <dgm:presLayoutVars>
          <dgm:bulletEnabled val="1"/>
        </dgm:presLayoutVars>
      </dgm:prSet>
      <dgm:spPr/>
    </dgm:pt>
    <dgm:pt modelId="{42D0D7FA-D9BB-487D-B498-C5B3A6813942}" type="pres">
      <dgm:prSet presAssocID="{8738C3DE-3725-4FA6-BD57-2931034A01DB}" presName="sibTrans" presStyleLbl="sibTrans2D1" presStyleIdx="0" presStyleCnt="4"/>
      <dgm:spPr/>
    </dgm:pt>
    <dgm:pt modelId="{272C020C-D874-4DAD-B2B4-EA9C151BAE90}" type="pres">
      <dgm:prSet presAssocID="{8738C3DE-3725-4FA6-BD57-2931034A01DB}" presName="connectorText" presStyleLbl="sibTrans2D1" presStyleIdx="0" presStyleCnt="4"/>
      <dgm:spPr/>
    </dgm:pt>
    <dgm:pt modelId="{36737CA6-6875-407F-B195-37BE5971F054}" type="pres">
      <dgm:prSet presAssocID="{5A5226A9-81E2-4241-A4EF-3D1D5CB83BE3}" presName="node" presStyleLbl="node1" presStyleIdx="1" presStyleCnt="4">
        <dgm:presLayoutVars>
          <dgm:bulletEnabled val="1"/>
        </dgm:presLayoutVars>
      </dgm:prSet>
      <dgm:spPr/>
    </dgm:pt>
    <dgm:pt modelId="{AAD495DA-8E23-417A-A227-1F9CBBCBCA1C}" type="pres">
      <dgm:prSet presAssocID="{8AD02773-0A87-4FF6-A31E-5C5DF3075E85}" presName="sibTrans" presStyleLbl="sibTrans2D1" presStyleIdx="1" presStyleCnt="4"/>
      <dgm:spPr/>
    </dgm:pt>
    <dgm:pt modelId="{F382E852-2598-470E-BC24-01D79730EC06}" type="pres">
      <dgm:prSet presAssocID="{8AD02773-0A87-4FF6-A31E-5C5DF3075E85}" presName="connectorText" presStyleLbl="sibTrans2D1" presStyleIdx="1" presStyleCnt="4"/>
      <dgm:spPr/>
    </dgm:pt>
    <dgm:pt modelId="{E04CA69E-4611-464C-AC1B-729B2FD3B404}" type="pres">
      <dgm:prSet presAssocID="{A56E976D-555C-4D7B-A54C-2F71AF8F0F32}" presName="node" presStyleLbl="node1" presStyleIdx="2" presStyleCnt="4">
        <dgm:presLayoutVars>
          <dgm:bulletEnabled val="1"/>
        </dgm:presLayoutVars>
      </dgm:prSet>
      <dgm:spPr/>
    </dgm:pt>
    <dgm:pt modelId="{CE2AB564-8ACE-4D98-ACD3-132BBE3B80BF}" type="pres">
      <dgm:prSet presAssocID="{CE71E065-AC9C-4EC3-B303-8863F32989A2}" presName="sibTrans" presStyleLbl="sibTrans2D1" presStyleIdx="2" presStyleCnt="4"/>
      <dgm:spPr/>
    </dgm:pt>
    <dgm:pt modelId="{02719601-C65A-4BFB-900C-505B0FC44A92}" type="pres">
      <dgm:prSet presAssocID="{CE71E065-AC9C-4EC3-B303-8863F32989A2}" presName="connectorText" presStyleLbl="sibTrans2D1" presStyleIdx="2" presStyleCnt="4"/>
      <dgm:spPr/>
    </dgm:pt>
    <dgm:pt modelId="{F9A609D7-A593-4ACE-8819-CCA2655289A3}" type="pres">
      <dgm:prSet presAssocID="{745A1731-8613-43EC-98CA-4364F7592A6F}" presName="node" presStyleLbl="node1" presStyleIdx="3" presStyleCnt="4">
        <dgm:presLayoutVars>
          <dgm:bulletEnabled val="1"/>
        </dgm:presLayoutVars>
      </dgm:prSet>
      <dgm:spPr/>
    </dgm:pt>
    <dgm:pt modelId="{1A4DC906-6B5B-41B0-9397-82DDCE0605DE}" type="pres">
      <dgm:prSet presAssocID="{B71D8D07-80A7-46E2-B123-DD45E04108BE}" presName="sibTrans" presStyleLbl="sibTrans2D1" presStyleIdx="3" presStyleCnt="4"/>
      <dgm:spPr/>
    </dgm:pt>
    <dgm:pt modelId="{33678C24-7B1B-48CE-A361-354BFAEBBE6E}" type="pres">
      <dgm:prSet presAssocID="{B71D8D07-80A7-46E2-B123-DD45E04108BE}" presName="connectorText" presStyleLbl="sibTrans2D1" presStyleIdx="3" presStyleCnt="4"/>
      <dgm:spPr/>
    </dgm:pt>
  </dgm:ptLst>
  <dgm:cxnLst>
    <dgm:cxn modelId="{1C93BD04-9D6E-4B64-A02B-E860CF841C76}" type="presOf" srcId="{D9B73071-47D4-4843-8795-EBA5A9F31FFD}" destId="{63645678-AC96-4C0F-9A0D-E99A80B64658}" srcOrd="0" destOrd="0" presId="urn:microsoft.com/office/officeart/2005/8/layout/cycle2"/>
    <dgm:cxn modelId="{AD8ACD40-DD81-45F4-9C96-EF34EA509CF1}" srcId="{D9B73071-47D4-4843-8795-EBA5A9F31FFD}" destId="{7DD90225-6314-423B-A45B-948A9CE73007}" srcOrd="0" destOrd="0" parTransId="{A0F7BD9E-DE20-496E-9E18-43453654327F}" sibTransId="{8738C3DE-3725-4FA6-BD57-2931034A01DB}"/>
    <dgm:cxn modelId="{77C59844-765D-4C50-ABE1-B2A7FDEDFF67}" type="presOf" srcId="{B71D8D07-80A7-46E2-B123-DD45E04108BE}" destId="{33678C24-7B1B-48CE-A361-354BFAEBBE6E}" srcOrd="1" destOrd="0" presId="urn:microsoft.com/office/officeart/2005/8/layout/cycle2"/>
    <dgm:cxn modelId="{B758F372-FC8A-453B-A914-07EEAEB9436B}" type="presOf" srcId="{A56E976D-555C-4D7B-A54C-2F71AF8F0F32}" destId="{E04CA69E-4611-464C-AC1B-729B2FD3B404}" srcOrd="0" destOrd="0" presId="urn:microsoft.com/office/officeart/2005/8/layout/cycle2"/>
    <dgm:cxn modelId="{25998053-FC0E-4499-BC1E-06FCCD02E51F}" type="presOf" srcId="{7DD90225-6314-423B-A45B-948A9CE73007}" destId="{84591F3F-8E42-4FD5-AF1F-33CA34B89330}" srcOrd="0" destOrd="0" presId="urn:microsoft.com/office/officeart/2005/8/layout/cycle2"/>
    <dgm:cxn modelId="{59603479-B1A6-4716-A3C7-CD3D8982F2E9}" srcId="{D9B73071-47D4-4843-8795-EBA5A9F31FFD}" destId="{745A1731-8613-43EC-98CA-4364F7592A6F}" srcOrd="3" destOrd="0" parTransId="{02E88EA6-DDC2-4485-95D9-84EA6CB4A868}" sibTransId="{B71D8D07-80A7-46E2-B123-DD45E04108BE}"/>
    <dgm:cxn modelId="{4DBAB588-F00F-4386-A8A4-62FD7107288B}" type="presOf" srcId="{CE71E065-AC9C-4EC3-B303-8863F32989A2}" destId="{CE2AB564-8ACE-4D98-ACD3-132BBE3B80BF}" srcOrd="0" destOrd="0" presId="urn:microsoft.com/office/officeart/2005/8/layout/cycle2"/>
    <dgm:cxn modelId="{350150B6-7169-499B-9F77-F5710AB7B3A0}" type="presOf" srcId="{8738C3DE-3725-4FA6-BD57-2931034A01DB}" destId="{42D0D7FA-D9BB-487D-B498-C5B3A6813942}" srcOrd="0" destOrd="0" presId="urn:microsoft.com/office/officeart/2005/8/layout/cycle2"/>
    <dgm:cxn modelId="{D48E35B7-F2A6-4D05-8C26-6A843595ACFC}" srcId="{D9B73071-47D4-4843-8795-EBA5A9F31FFD}" destId="{5A5226A9-81E2-4241-A4EF-3D1D5CB83BE3}" srcOrd="1" destOrd="0" parTransId="{5D7559F4-D20C-40AB-83CF-A0AE872896DA}" sibTransId="{8AD02773-0A87-4FF6-A31E-5C5DF3075E85}"/>
    <dgm:cxn modelId="{8B50E7BD-5C8A-4BAA-9E58-161576F77B03}" type="presOf" srcId="{8738C3DE-3725-4FA6-BD57-2931034A01DB}" destId="{272C020C-D874-4DAD-B2B4-EA9C151BAE90}" srcOrd="1" destOrd="0" presId="urn:microsoft.com/office/officeart/2005/8/layout/cycle2"/>
    <dgm:cxn modelId="{BAC54AC1-5B1D-4990-B0C1-4D4E0F95C4F3}" type="presOf" srcId="{5A5226A9-81E2-4241-A4EF-3D1D5CB83BE3}" destId="{36737CA6-6875-407F-B195-37BE5971F054}" srcOrd="0" destOrd="0" presId="urn:microsoft.com/office/officeart/2005/8/layout/cycle2"/>
    <dgm:cxn modelId="{D4D18ED8-F416-4F07-8BDD-9C899541F64D}" type="presOf" srcId="{745A1731-8613-43EC-98CA-4364F7592A6F}" destId="{F9A609D7-A593-4ACE-8819-CCA2655289A3}" srcOrd="0" destOrd="0" presId="urn:microsoft.com/office/officeart/2005/8/layout/cycle2"/>
    <dgm:cxn modelId="{D3A3C9DE-D11F-4AD6-977B-8E9AFD8A5E54}" type="presOf" srcId="{B71D8D07-80A7-46E2-B123-DD45E04108BE}" destId="{1A4DC906-6B5B-41B0-9397-82DDCE0605DE}" srcOrd="0" destOrd="0" presId="urn:microsoft.com/office/officeart/2005/8/layout/cycle2"/>
    <dgm:cxn modelId="{9C2C24E2-C4AE-4462-89FA-70A293E2E59D}" srcId="{D9B73071-47D4-4843-8795-EBA5A9F31FFD}" destId="{A56E976D-555C-4D7B-A54C-2F71AF8F0F32}" srcOrd="2" destOrd="0" parTransId="{39AB4565-B9D8-493C-BF08-FBE1010B9004}" sibTransId="{CE71E065-AC9C-4EC3-B303-8863F32989A2}"/>
    <dgm:cxn modelId="{B8FE16E7-3424-4CDA-9D09-09C9A27E3CA8}" type="presOf" srcId="{8AD02773-0A87-4FF6-A31E-5C5DF3075E85}" destId="{F382E852-2598-470E-BC24-01D79730EC06}" srcOrd="1" destOrd="0" presId="urn:microsoft.com/office/officeart/2005/8/layout/cycle2"/>
    <dgm:cxn modelId="{1E6BC7EC-8697-499A-82C7-E5CAA0BCC420}" type="presOf" srcId="{8AD02773-0A87-4FF6-A31E-5C5DF3075E85}" destId="{AAD495DA-8E23-417A-A227-1F9CBBCBCA1C}" srcOrd="0" destOrd="0" presId="urn:microsoft.com/office/officeart/2005/8/layout/cycle2"/>
    <dgm:cxn modelId="{FAD38FEF-5263-4115-B05D-798B4FD7EDF6}" type="presOf" srcId="{CE71E065-AC9C-4EC3-B303-8863F32989A2}" destId="{02719601-C65A-4BFB-900C-505B0FC44A92}" srcOrd="1" destOrd="0" presId="urn:microsoft.com/office/officeart/2005/8/layout/cycle2"/>
    <dgm:cxn modelId="{B671F402-71C7-45C3-8156-3A55934E5CA9}" type="presParOf" srcId="{63645678-AC96-4C0F-9A0D-E99A80B64658}" destId="{84591F3F-8E42-4FD5-AF1F-33CA34B89330}" srcOrd="0" destOrd="0" presId="urn:microsoft.com/office/officeart/2005/8/layout/cycle2"/>
    <dgm:cxn modelId="{C5F0C324-AF56-4ACD-BB9E-8341D0F57DD7}" type="presParOf" srcId="{63645678-AC96-4C0F-9A0D-E99A80B64658}" destId="{42D0D7FA-D9BB-487D-B498-C5B3A6813942}" srcOrd="1" destOrd="0" presId="urn:microsoft.com/office/officeart/2005/8/layout/cycle2"/>
    <dgm:cxn modelId="{143D20D3-2D16-417D-AB6E-FEFBB6C7B7B9}" type="presParOf" srcId="{42D0D7FA-D9BB-487D-B498-C5B3A6813942}" destId="{272C020C-D874-4DAD-B2B4-EA9C151BAE90}" srcOrd="0" destOrd="0" presId="urn:microsoft.com/office/officeart/2005/8/layout/cycle2"/>
    <dgm:cxn modelId="{D149EFDB-EA0F-4869-80A3-C74E5BE102E7}" type="presParOf" srcId="{63645678-AC96-4C0F-9A0D-E99A80B64658}" destId="{36737CA6-6875-407F-B195-37BE5971F054}" srcOrd="2" destOrd="0" presId="urn:microsoft.com/office/officeart/2005/8/layout/cycle2"/>
    <dgm:cxn modelId="{4F12582C-81BA-4381-AC53-74F3F79B86E3}" type="presParOf" srcId="{63645678-AC96-4C0F-9A0D-E99A80B64658}" destId="{AAD495DA-8E23-417A-A227-1F9CBBCBCA1C}" srcOrd="3" destOrd="0" presId="urn:microsoft.com/office/officeart/2005/8/layout/cycle2"/>
    <dgm:cxn modelId="{01AEC141-B3E1-4926-80B8-C01B6B1E9204}" type="presParOf" srcId="{AAD495DA-8E23-417A-A227-1F9CBBCBCA1C}" destId="{F382E852-2598-470E-BC24-01D79730EC06}" srcOrd="0" destOrd="0" presId="urn:microsoft.com/office/officeart/2005/8/layout/cycle2"/>
    <dgm:cxn modelId="{5B3E1A4C-288A-46A1-A415-1F30551E6EE5}" type="presParOf" srcId="{63645678-AC96-4C0F-9A0D-E99A80B64658}" destId="{E04CA69E-4611-464C-AC1B-729B2FD3B404}" srcOrd="4" destOrd="0" presId="urn:microsoft.com/office/officeart/2005/8/layout/cycle2"/>
    <dgm:cxn modelId="{BA23A2A1-9C1F-4744-B808-4CAF9B51961B}" type="presParOf" srcId="{63645678-AC96-4C0F-9A0D-E99A80B64658}" destId="{CE2AB564-8ACE-4D98-ACD3-132BBE3B80BF}" srcOrd="5" destOrd="0" presId="urn:microsoft.com/office/officeart/2005/8/layout/cycle2"/>
    <dgm:cxn modelId="{3AF9EFB9-7F60-4739-A8D5-0F7A9ACAE595}" type="presParOf" srcId="{CE2AB564-8ACE-4D98-ACD3-132BBE3B80BF}" destId="{02719601-C65A-4BFB-900C-505B0FC44A92}" srcOrd="0" destOrd="0" presId="urn:microsoft.com/office/officeart/2005/8/layout/cycle2"/>
    <dgm:cxn modelId="{25ABDDB3-38BE-4698-A9D7-150E2DF11F3E}" type="presParOf" srcId="{63645678-AC96-4C0F-9A0D-E99A80B64658}" destId="{F9A609D7-A593-4ACE-8819-CCA2655289A3}" srcOrd="6" destOrd="0" presId="urn:microsoft.com/office/officeart/2005/8/layout/cycle2"/>
    <dgm:cxn modelId="{60213C42-5901-41D6-B13B-8667A75469A3}" type="presParOf" srcId="{63645678-AC96-4C0F-9A0D-E99A80B64658}" destId="{1A4DC906-6B5B-41B0-9397-82DDCE0605DE}" srcOrd="7" destOrd="0" presId="urn:microsoft.com/office/officeart/2005/8/layout/cycle2"/>
    <dgm:cxn modelId="{AAC1B9E2-DDD8-447F-B6AB-D51D652E46A5}" type="presParOf" srcId="{1A4DC906-6B5B-41B0-9397-82DDCE0605DE}" destId="{33678C24-7B1B-48CE-A361-354BFAEBBE6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ED64F1-C16A-45BF-8005-04E49D36A48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0404F34-BD59-4EC1-A52E-1269EBAD8F46}">
      <dgm:prSet phldrT="[Texto]"/>
      <dgm:spPr/>
      <dgm:t>
        <a:bodyPr/>
        <a:lstStyle/>
        <a:p>
          <a:r>
            <a:rPr lang="es-ES" dirty="0"/>
            <a:t>Produce</a:t>
          </a:r>
          <a:endParaRPr lang="es-AR" dirty="0"/>
        </a:p>
      </dgm:t>
    </dgm:pt>
    <dgm:pt modelId="{1E60FE1A-017C-4AA3-A46D-0F1AEA9A3E15}" type="parTrans" cxnId="{8B486192-E945-4956-820F-4222941F2F01}">
      <dgm:prSet/>
      <dgm:spPr/>
      <dgm:t>
        <a:bodyPr/>
        <a:lstStyle/>
        <a:p>
          <a:endParaRPr lang="es-AR"/>
        </a:p>
      </dgm:t>
    </dgm:pt>
    <dgm:pt modelId="{85AE647A-F813-47C3-B034-21E9E43245CC}" type="sibTrans" cxnId="{8B486192-E945-4956-820F-4222941F2F01}">
      <dgm:prSet/>
      <dgm:spPr/>
      <dgm:t>
        <a:bodyPr/>
        <a:lstStyle/>
        <a:p>
          <a:endParaRPr lang="es-AR"/>
        </a:p>
      </dgm:t>
    </dgm:pt>
    <dgm:pt modelId="{2F0B905A-EBE8-4EFF-87A0-C593B0ADDB07}">
      <dgm:prSet phldrT="[Texto]"/>
      <dgm:spPr/>
      <dgm:t>
        <a:bodyPr/>
        <a:lstStyle/>
        <a:p>
          <a:r>
            <a:rPr lang="es-ES" dirty="0"/>
            <a:t>Vende</a:t>
          </a:r>
          <a:endParaRPr lang="es-AR" dirty="0"/>
        </a:p>
      </dgm:t>
    </dgm:pt>
    <dgm:pt modelId="{8196B42D-5EAF-49FB-8837-C588ABB64BB4}" type="parTrans" cxnId="{23F96EE2-201F-463A-A103-33FD5ABB9CAB}">
      <dgm:prSet/>
      <dgm:spPr/>
      <dgm:t>
        <a:bodyPr/>
        <a:lstStyle/>
        <a:p>
          <a:endParaRPr lang="es-AR"/>
        </a:p>
      </dgm:t>
    </dgm:pt>
    <dgm:pt modelId="{A092BDFD-47FE-48E5-8FB3-A8E333CC48AF}" type="sibTrans" cxnId="{23F96EE2-201F-463A-A103-33FD5ABB9CAB}">
      <dgm:prSet/>
      <dgm:spPr/>
      <dgm:t>
        <a:bodyPr/>
        <a:lstStyle/>
        <a:p>
          <a:endParaRPr lang="es-AR"/>
        </a:p>
      </dgm:t>
    </dgm:pt>
    <dgm:pt modelId="{1FE03103-1A45-47E7-BF8D-10A247C1063E}">
      <dgm:prSet phldrT="[Texto]"/>
      <dgm:spPr/>
      <dgm:t>
        <a:bodyPr/>
        <a:lstStyle/>
        <a:p>
          <a:r>
            <a:rPr lang="es-ES" dirty="0"/>
            <a:t>Cobra</a:t>
          </a:r>
          <a:endParaRPr lang="es-AR" dirty="0"/>
        </a:p>
      </dgm:t>
    </dgm:pt>
    <dgm:pt modelId="{70047182-3F78-475C-B16F-591281D7A99A}" type="parTrans" cxnId="{1086E813-07AE-4B04-B44A-8E0D81AB4261}">
      <dgm:prSet/>
      <dgm:spPr/>
      <dgm:t>
        <a:bodyPr/>
        <a:lstStyle/>
        <a:p>
          <a:endParaRPr lang="es-AR"/>
        </a:p>
      </dgm:t>
    </dgm:pt>
    <dgm:pt modelId="{A4267264-4CD0-4BB4-B4FA-68DB5C87D0F8}" type="sibTrans" cxnId="{1086E813-07AE-4B04-B44A-8E0D81AB4261}">
      <dgm:prSet/>
      <dgm:spPr/>
      <dgm:t>
        <a:bodyPr/>
        <a:lstStyle/>
        <a:p>
          <a:endParaRPr lang="es-AR"/>
        </a:p>
      </dgm:t>
    </dgm:pt>
    <dgm:pt modelId="{A58BB3EC-B682-46F0-B4D3-2BCF7F837CC2}">
      <dgm:prSet phldrT="[Texto]"/>
      <dgm:spPr/>
      <dgm:t>
        <a:bodyPr/>
        <a:lstStyle/>
        <a:p>
          <a:r>
            <a:rPr lang="es-ES" dirty="0"/>
            <a:t>Paga</a:t>
          </a:r>
          <a:endParaRPr lang="es-AR" dirty="0"/>
        </a:p>
      </dgm:t>
    </dgm:pt>
    <dgm:pt modelId="{AE3FE114-A157-4842-9BD7-07F79FF5A9EF}" type="parTrans" cxnId="{85F328F9-4A76-4F83-AC8D-F44F66DF9055}">
      <dgm:prSet/>
      <dgm:spPr/>
      <dgm:t>
        <a:bodyPr/>
        <a:lstStyle/>
        <a:p>
          <a:endParaRPr lang="es-AR"/>
        </a:p>
      </dgm:t>
    </dgm:pt>
    <dgm:pt modelId="{093BF9DC-B1BD-4D79-BF24-EBA5F64830E5}" type="sibTrans" cxnId="{85F328F9-4A76-4F83-AC8D-F44F66DF9055}">
      <dgm:prSet/>
      <dgm:spPr/>
      <dgm:t>
        <a:bodyPr/>
        <a:lstStyle/>
        <a:p>
          <a:endParaRPr lang="es-AR"/>
        </a:p>
      </dgm:t>
    </dgm:pt>
    <dgm:pt modelId="{D5FAD2AE-0D52-4E16-9860-B49421DA3D44}">
      <dgm:prSet phldrT="[Texto]"/>
      <dgm:spPr/>
      <dgm:t>
        <a:bodyPr/>
        <a:lstStyle/>
        <a:p>
          <a:r>
            <a:rPr lang="es-ES" dirty="0"/>
            <a:t>Compra</a:t>
          </a:r>
          <a:endParaRPr lang="es-AR" dirty="0"/>
        </a:p>
      </dgm:t>
    </dgm:pt>
    <dgm:pt modelId="{F65AD410-9325-4D45-AC5F-92499E64DE62}" type="parTrans" cxnId="{BCFBE512-4CC5-49AC-92CA-F6C97E9AC7CB}">
      <dgm:prSet/>
      <dgm:spPr/>
      <dgm:t>
        <a:bodyPr/>
        <a:lstStyle/>
        <a:p>
          <a:endParaRPr lang="es-AR"/>
        </a:p>
      </dgm:t>
    </dgm:pt>
    <dgm:pt modelId="{0BEC4965-6892-487E-BFE5-275508901AD0}" type="sibTrans" cxnId="{BCFBE512-4CC5-49AC-92CA-F6C97E9AC7CB}">
      <dgm:prSet/>
      <dgm:spPr/>
      <dgm:t>
        <a:bodyPr/>
        <a:lstStyle/>
        <a:p>
          <a:endParaRPr lang="es-AR"/>
        </a:p>
      </dgm:t>
    </dgm:pt>
    <dgm:pt modelId="{C4751C1F-9264-4A97-AA9A-32C4A41B291F}" type="pres">
      <dgm:prSet presAssocID="{4CED64F1-C16A-45BF-8005-04E49D36A48D}" presName="cycle" presStyleCnt="0">
        <dgm:presLayoutVars>
          <dgm:dir/>
          <dgm:resizeHandles val="exact"/>
        </dgm:presLayoutVars>
      </dgm:prSet>
      <dgm:spPr/>
    </dgm:pt>
    <dgm:pt modelId="{5A7BE65D-E8A9-49B0-B658-84C62497AB3F}" type="pres">
      <dgm:prSet presAssocID="{A0404F34-BD59-4EC1-A52E-1269EBAD8F46}" presName="node" presStyleLbl="node1" presStyleIdx="0" presStyleCnt="5" custRadScaleRad="99811" custRadScaleInc="0">
        <dgm:presLayoutVars>
          <dgm:bulletEnabled val="1"/>
        </dgm:presLayoutVars>
      </dgm:prSet>
      <dgm:spPr/>
    </dgm:pt>
    <dgm:pt modelId="{B16A9E3F-77C0-4AE9-8AB7-92F4FB95294D}" type="pres">
      <dgm:prSet presAssocID="{85AE647A-F813-47C3-B034-21E9E43245CC}" presName="sibTrans" presStyleLbl="sibTrans2D1" presStyleIdx="0" presStyleCnt="5"/>
      <dgm:spPr/>
    </dgm:pt>
    <dgm:pt modelId="{8543BFA9-5823-4D8B-9346-63E8E1FA5332}" type="pres">
      <dgm:prSet presAssocID="{85AE647A-F813-47C3-B034-21E9E43245CC}" presName="connectorText" presStyleLbl="sibTrans2D1" presStyleIdx="0" presStyleCnt="5"/>
      <dgm:spPr/>
    </dgm:pt>
    <dgm:pt modelId="{05ABE5FE-3B93-425C-A620-C63317FAC599}" type="pres">
      <dgm:prSet presAssocID="{2F0B905A-EBE8-4EFF-87A0-C593B0ADDB07}" presName="node" presStyleLbl="node1" presStyleIdx="1" presStyleCnt="5">
        <dgm:presLayoutVars>
          <dgm:bulletEnabled val="1"/>
        </dgm:presLayoutVars>
      </dgm:prSet>
      <dgm:spPr/>
    </dgm:pt>
    <dgm:pt modelId="{E16D417F-B566-4BFB-A667-90092D83C4E4}" type="pres">
      <dgm:prSet presAssocID="{A092BDFD-47FE-48E5-8FB3-A8E333CC48AF}" presName="sibTrans" presStyleLbl="sibTrans2D1" presStyleIdx="1" presStyleCnt="5"/>
      <dgm:spPr/>
    </dgm:pt>
    <dgm:pt modelId="{FC2DC393-E163-4487-A1AA-7257D1484FA7}" type="pres">
      <dgm:prSet presAssocID="{A092BDFD-47FE-48E5-8FB3-A8E333CC48AF}" presName="connectorText" presStyleLbl="sibTrans2D1" presStyleIdx="1" presStyleCnt="5"/>
      <dgm:spPr/>
    </dgm:pt>
    <dgm:pt modelId="{7C9D3AE4-84ED-4603-9B1A-8733F4F2AE6A}" type="pres">
      <dgm:prSet presAssocID="{1FE03103-1A45-47E7-BF8D-10A247C1063E}" presName="node" presStyleLbl="node1" presStyleIdx="2" presStyleCnt="5">
        <dgm:presLayoutVars>
          <dgm:bulletEnabled val="1"/>
        </dgm:presLayoutVars>
      </dgm:prSet>
      <dgm:spPr/>
    </dgm:pt>
    <dgm:pt modelId="{2C6C63C7-9CDD-49EA-A060-700CFD250F73}" type="pres">
      <dgm:prSet presAssocID="{A4267264-4CD0-4BB4-B4FA-68DB5C87D0F8}" presName="sibTrans" presStyleLbl="sibTrans2D1" presStyleIdx="2" presStyleCnt="5"/>
      <dgm:spPr/>
    </dgm:pt>
    <dgm:pt modelId="{54A7E093-6217-4EB2-9C86-5C832AC88385}" type="pres">
      <dgm:prSet presAssocID="{A4267264-4CD0-4BB4-B4FA-68DB5C87D0F8}" presName="connectorText" presStyleLbl="sibTrans2D1" presStyleIdx="2" presStyleCnt="5"/>
      <dgm:spPr/>
    </dgm:pt>
    <dgm:pt modelId="{53CF2839-8407-4B64-A2F9-099365DD10AC}" type="pres">
      <dgm:prSet presAssocID="{A58BB3EC-B682-46F0-B4D3-2BCF7F837CC2}" presName="node" presStyleLbl="node1" presStyleIdx="3" presStyleCnt="5">
        <dgm:presLayoutVars>
          <dgm:bulletEnabled val="1"/>
        </dgm:presLayoutVars>
      </dgm:prSet>
      <dgm:spPr/>
    </dgm:pt>
    <dgm:pt modelId="{02CE59D4-EE36-4089-A5C2-ED5AEF83860D}" type="pres">
      <dgm:prSet presAssocID="{093BF9DC-B1BD-4D79-BF24-EBA5F64830E5}" presName="sibTrans" presStyleLbl="sibTrans2D1" presStyleIdx="3" presStyleCnt="5"/>
      <dgm:spPr/>
    </dgm:pt>
    <dgm:pt modelId="{E627DD37-83FB-42F0-A37A-45E050990D4D}" type="pres">
      <dgm:prSet presAssocID="{093BF9DC-B1BD-4D79-BF24-EBA5F64830E5}" presName="connectorText" presStyleLbl="sibTrans2D1" presStyleIdx="3" presStyleCnt="5"/>
      <dgm:spPr/>
    </dgm:pt>
    <dgm:pt modelId="{9B82011A-6B83-4CF2-AABF-E0D75CF2D178}" type="pres">
      <dgm:prSet presAssocID="{D5FAD2AE-0D52-4E16-9860-B49421DA3D44}" presName="node" presStyleLbl="node1" presStyleIdx="4" presStyleCnt="5">
        <dgm:presLayoutVars>
          <dgm:bulletEnabled val="1"/>
        </dgm:presLayoutVars>
      </dgm:prSet>
      <dgm:spPr/>
    </dgm:pt>
    <dgm:pt modelId="{0F97DFB1-9482-4929-A309-667AE2CA4FC1}" type="pres">
      <dgm:prSet presAssocID="{0BEC4965-6892-487E-BFE5-275508901AD0}" presName="sibTrans" presStyleLbl="sibTrans2D1" presStyleIdx="4" presStyleCnt="5"/>
      <dgm:spPr/>
    </dgm:pt>
    <dgm:pt modelId="{D4ECD7F8-ED7D-43AA-A3A1-3338425BE261}" type="pres">
      <dgm:prSet presAssocID="{0BEC4965-6892-487E-BFE5-275508901AD0}" presName="connectorText" presStyleLbl="sibTrans2D1" presStyleIdx="4" presStyleCnt="5"/>
      <dgm:spPr/>
    </dgm:pt>
  </dgm:ptLst>
  <dgm:cxnLst>
    <dgm:cxn modelId="{BCFBE512-4CC5-49AC-92CA-F6C97E9AC7CB}" srcId="{4CED64F1-C16A-45BF-8005-04E49D36A48D}" destId="{D5FAD2AE-0D52-4E16-9860-B49421DA3D44}" srcOrd="4" destOrd="0" parTransId="{F65AD410-9325-4D45-AC5F-92499E64DE62}" sibTransId="{0BEC4965-6892-487E-BFE5-275508901AD0}"/>
    <dgm:cxn modelId="{1086E813-07AE-4B04-B44A-8E0D81AB4261}" srcId="{4CED64F1-C16A-45BF-8005-04E49D36A48D}" destId="{1FE03103-1A45-47E7-BF8D-10A247C1063E}" srcOrd="2" destOrd="0" parTransId="{70047182-3F78-475C-B16F-591281D7A99A}" sibTransId="{A4267264-4CD0-4BB4-B4FA-68DB5C87D0F8}"/>
    <dgm:cxn modelId="{55347B2F-A4A5-48A7-8BD9-5399B360616B}" type="presOf" srcId="{093BF9DC-B1BD-4D79-BF24-EBA5F64830E5}" destId="{02CE59D4-EE36-4089-A5C2-ED5AEF83860D}" srcOrd="0" destOrd="0" presId="urn:microsoft.com/office/officeart/2005/8/layout/cycle2"/>
    <dgm:cxn modelId="{0504A730-F2EF-4E46-B12A-16A6029C1E97}" type="presOf" srcId="{A0404F34-BD59-4EC1-A52E-1269EBAD8F46}" destId="{5A7BE65D-E8A9-49B0-B658-84C62497AB3F}" srcOrd="0" destOrd="0" presId="urn:microsoft.com/office/officeart/2005/8/layout/cycle2"/>
    <dgm:cxn modelId="{C6884B32-48A0-49FC-9649-ECD16FF77F5C}" type="presOf" srcId="{2F0B905A-EBE8-4EFF-87A0-C593B0ADDB07}" destId="{05ABE5FE-3B93-425C-A620-C63317FAC599}" srcOrd="0" destOrd="0" presId="urn:microsoft.com/office/officeart/2005/8/layout/cycle2"/>
    <dgm:cxn modelId="{597CD332-E748-424B-87EC-ECB460CA1A6F}" type="presOf" srcId="{0BEC4965-6892-487E-BFE5-275508901AD0}" destId="{0F97DFB1-9482-4929-A309-667AE2CA4FC1}" srcOrd="0" destOrd="0" presId="urn:microsoft.com/office/officeart/2005/8/layout/cycle2"/>
    <dgm:cxn modelId="{B2026238-BBD9-44D5-820B-CA1EEA34B67E}" type="presOf" srcId="{A092BDFD-47FE-48E5-8FB3-A8E333CC48AF}" destId="{FC2DC393-E163-4487-A1AA-7257D1484FA7}" srcOrd="1" destOrd="0" presId="urn:microsoft.com/office/officeart/2005/8/layout/cycle2"/>
    <dgm:cxn modelId="{09A75167-437B-4B3D-A68B-0B711795D9E4}" type="presOf" srcId="{D5FAD2AE-0D52-4E16-9860-B49421DA3D44}" destId="{9B82011A-6B83-4CF2-AABF-E0D75CF2D178}" srcOrd="0" destOrd="0" presId="urn:microsoft.com/office/officeart/2005/8/layout/cycle2"/>
    <dgm:cxn modelId="{6F33CE4F-C8C8-45E9-AFEA-9E91FDAF18D0}" type="presOf" srcId="{4CED64F1-C16A-45BF-8005-04E49D36A48D}" destId="{C4751C1F-9264-4A97-AA9A-32C4A41B291F}" srcOrd="0" destOrd="0" presId="urn:microsoft.com/office/officeart/2005/8/layout/cycle2"/>
    <dgm:cxn modelId="{0F224F79-538A-4E41-815E-EC885E95D46F}" type="presOf" srcId="{A4267264-4CD0-4BB4-B4FA-68DB5C87D0F8}" destId="{54A7E093-6217-4EB2-9C86-5C832AC88385}" srcOrd="1" destOrd="0" presId="urn:microsoft.com/office/officeart/2005/8/layout/cycle2"/>
    <dgm:cxn modelId="{5A588E7C-6559-4D1C-90CF-E489D4DA91D4}" type="presOf" srcId="{093BF9DC-B1BD-4D79-BF24-EBA5F64830E5}" destId="{E627DD37-83FB-42F0-A37A-45E050990D4D}" srcOrd="1" destOrd="0" presId="urn:microsoft.com/office/officeart/2005/8/layout/cycle2"/>
    <dgm:cxn modelId="{8B486192-E945-4956-820F-4222941F2F01}" srcId="{4CED64F1-C16A-45BF-8005-04E49D36A48D}" destId="{A0404F34-BD59-4EC1-A52E-1269EBAD8F46}" srcOrd="0" destOrd="0" parTransId="{1E60FE1A-017C-4AA3-A46D-0F1AEA9A3E15}" sibTransId="{85AE647A-F813-47C3-B034-21E9E43245CC}"/>
    <dgm:cxn modelId="{1317BFA0-3754-45DA-AAEC-0437B60E19C4}" type="presOf" srcId="{A092BDFD-47FE-48E5-8FB3-A8E333CC48AF}" destId="{E16D417F-B566-4BFB-A667-90092D83C4E4}" srcOrd="0" destOrd="0" presId="urn:microsoft.com/office/officeart/2005/8/layout/cycle2"/>
    <dgm:cxn modelId="{04B2CAB3-AD4C-4140-B84D-813E50421953}" type="presOf" srcId="{A4267264-4CD0-4BB4-B4FA-68DB5C87D0F8}" destId="{2C6C63C7-9CDD-49EA-A060-700CFD250F73}" srcOrd="0" destOrd="0" presId="urn:microsoft.com/office/officeart/2005/8/layout/cycle2"/>
    <dgm:cxn modelId="{50ADC2B4-9990-4735-82ED-C7283AE8B41C}" type="presOf" srcId="{A58BB3EC-B682-46F0-B4D3-2BCF7F837CC2}" destId="{53CF2839-8407-4B64-A2F9-099365DD10AC}" srcOrd="0" destOrd="0" presId="urn:microsoft.com/office/officeart/2005/8/layout/cycle2"/>
    <dgm:cxn modelId="{970D4FB6-804C-4DF6-A7CB-BEABD4CB4FA2}" type="presOf" srcId="{85AE647A-F813-47C3-B034-21E9E43245CC}" destId="{B16A9E3F-77C0-4AE9-8AB7-92F4FB95294D}" srcOrd="0" destOrd="0" presId="urn:microsoft.com/office/officeart/2005/8/layout/cycle2"/>
    <dgm:cxn modelId="{A6876CBE-8D24-43EE-A195-D262A3BC2937}" type="presOf" srcId="{85AE647A-F813-47C3-B034-21E9E43245CC}" destId="{8543BFA9-5823-4D8B-9346-63E8E1FA5332}" srcOrd="1" destOrd="0" presId="urn:microsoft.com/office/officeart/2005/8/layout/cycle2"/>
    <dgm:cxn modelId="{A3A52BC9-9F6C-4655-9DD2-99D34EDACF67}" type="presOf" srcId="{0BEC4965-6892-487E-BFE5-275508901AD0}" destId="{D4ECD7F8-ED7D-43AA-A3A1-3338425BE261}" srcOrd="1" destOrd="0" presId="urn:microsoft.com/office/officeart/2005/8/layout/cycle2"/>
    <dgm:cxn modelId="{23F96EE2-201F-463A-A103-33FD5ABB9CAB}" srcId="{4CED64F1-C16A-45BF-8005-04E49D36A48D}" destId="{2F0B905A-EBE8-4EFF-87A0-C593B0ADDB07}" srcOrd="1" destOrd="0" parTransId="{8196B42D-5EAF-49FB-8837-C588ABB64BB4}" sibTransId="{A092BDFD-47FE-48E5-8FB3-A8E333CC48AF}"/>
    <dgm:cxn modelId="{26B05FF3-4DD8-4A80-AF0A-59FA5E5571D7}" type="presOf" srcId="{1FE03103-1A45-47E7-BF8D-10A247C1063E}" destId="{7C9D3AE4-84ED-4603-9B1A-8733F4F2AE6A}" srcOrd="0" destOrd="0" presId="urn:microsoft.com/office/officeart/2005/8/layout/cycle2"/>
    <dgm:cxn modelId="{85F328F9-4A76-4F83-AC8D-F44F66DF9055}" srcId="{4CED64F1-C16A-45BF-8005-04E49D36A48D}" destId="{A58BB3EC-B682-46F0-B4D3-2BCF7F837CC2}" srcOrd="3" destOrd="0" parTransId="{AE3FE114-A157-4842-9BD7-07F79FF5A9EF}" sibTransId="{093BF9DC-B1BD-4D79-BF24-EBA5F64830E5}"/>
    <dgm:cxn modelId="{77CEBB73-5C01-4EBF-960F-54B1256C57D7}" type="presParOf" srcId="{C4751C1F-9264-4A97-AA9A-32C4A41B291F}" destId="{5A7BE65D-E8A9-49B0-B658-84C62497AB3F}" srcOrd="0" destOrd="0" presId="urn:microsoft.com/office/officeart/2005/8/layout/cycle2"/>
    <dgm:cxn modelId="{F9F1DB17-3E52-41DB-BFD4-B178B0188C34}" type="presParOf" srcId="{C4751C1F-9264-4A97-AA9A-32C4A41B291F}" destId="{B16A9E3F-77C0-4AE9-8AB7-92F4FB95294D}" srcOrd="1" destOrd="0" presId="urn:microsoft.com/office/officeart/2005/8/layout/cycle2"/>
    <dgm:cxn modelId="{2B241AB7-8C7E-4BD6-9FC4-64B04C6DCFD8}" type="presParOf" srcId="{B16A9E3F-77C0-4AE9-8AB7-92F4FB95294D}" destId="{8543BFA9-5823-4D8B-9346-63E8E1FA5332}" srcOrd="0" destOrd="0" presId="urn:microsoft.com/office/officeart/2005/8/layout/cycle2"/>
    <dgm:cxn modelId="{363F3150-A534-4303-BFCE-98B7356CF290}" type="presParOf" srcId="{C4751C1F-9264-4A97-AA9A-32C4A41B291F}" destId="{05ABE5FE-3B93-425C-A620-C63317FAC599}" srcOrd="2" destOrd="0" presId="urn:microsoft.com/office/officeart/2005/8/layout/cycle2"/>
    <dgm:cxn modelId="{1B61C11A-10B8-4072-87AF-756B2F615356}" type="presParOf" srcId="{C4751C1F-9264-4A97-AA9A-32C4A41B291F}" destId="{E16D417F-B566-4BFB-A667-90092D83C4E4}" srcOrd="3" destOrd="0" presId="urn:microsoft.com/office/officeart/2005/8/layout/cycle2"/>
    <dgm:cxn modelId="{5E381C21-DBB7-491F-8911-95048AF24462}" type="presParOf" srcId="{E16D417F-B566-4BFB-A667-90092D83C4E4}" destId="{FC2DC393-E163-4487-A1AA-7257D1484FA7}" srcOrd="0" destOrd="0" presId="urn:microsoft.com/office/officeart/2005/8/layout/cycle2"/>
    <dgm:cxn modelId="{25CEDB55-E539-4C63-A174-BDF5E31839A1}" type="presParOf" srcId="{C4751C1F-9264-4A97-AA9A-32C4A41B291F}" destId="{7C9D3AE4-84ED-4603-9B1A-8733F4F2AE6A}" srcOrd="4" destOrd="0" presId="urn:microsoft.com/office/officeart/2005/8/layout/cycle2"/>
    <dgm:cxn modelId="{8E27874A-D5DA-4BA0-BBCF-54638A68F837}" type="presParOf" srcId="{C4751C1F-9264-4A97-AA9A-32C4A41B291F}" destId="{2C6C63C7-9CDD-49EA-A060-700CFD250F73}" srcOrd="5" destOrd="0" presId="urn:microsoft.com/office/officeart/2005/8/layout/cycle2"/>
    <dgm:cxn modelId="{36BF6A02-4FDE-432A-84FC-4888C945B7D5}" type="presParOf" srcId="{2C6C63C7-9CDD-49EA-A060-700CFD250F73}" destId="{54A7E093-6217-4EB2-9C86-5C832AC88385}" srcOrd="0" destOrd="0" presId="urn:microsoft.com/office/officeart/2005/8/layout/cycle2"/>
    <dgm:cxn modelId="{322B32E0-0ED3-43D2-AA6A-E181CD1B6293}" type="presParOf" srcId="{C4751C1F-9264-4A97-AA9A-32C4A41B291F}" destId="{53CF2839-8407-4B64-A2F9-099365DD10AC}" srcOrd="6" destOrd="0" presId="urn:microsoft.com/office/officeart/2005/8/layout/cycle2"/>
    <dgm:cxn modelId="{1C1C5A91-4E51-4F9F-B536-00C3A53E8E4B}" type="presParOf" srcId="{C4751C1F-9264-4A97-AA9A-32C4A41B291F}" destId="{02CE59D4-EE36-4089-A5C2-ED5AEF83860D}" srcOrd="7" destOrd="0" presId="urn:microsoft.com/office/officeart/2005/8/layout/cycle2"/>
    <dgm:cxn modelId="{BF816CF8-EF77-4BE6-AD81-76E109A6575C}" type="presParOf" srcId="{02CE59D4-EE36-4089-A5C2-ED5AEF83860D}" destId="{E627DD37-83FB-42F0-A37A-45E050990D4D}" srcOrd="0" destOrd="0" presId="urn:microsoft.com/office/officeart/2005/8/layout/cycle2"/>
    <dgm:cxn modelId="{83F1E257-C97E-4DD2-B90A-310FEA3D9760}" type="presParOf" srcId="{C4751C1F-9264-4A97-AA9A-32C4A41B291F}" destId="{9B82011A-6B83-4CF2-AABF-E0D75CF2D178}" srcOrd="8" destOrd="0" presId="urn:microsoft.com/office/officeart/2005/8/layout/cycle2"/>
    <dgm:cxn modelId="{7261001A-AC96-4AB3-B659-4EF69C5EA5DD}" type="presParOf" srcId="{C4751C1F-9264-4A97-AA9A-32C4A41B291F}" destId="{0F97DFB1-9482-4929-A309-667AE2CA4FC1}" srcOrd="9" destOrd="0" presId="urn:microsoft.com/office/officeart/2005/8/layout/cycle2"/>
    <dgm:cxn modelId="{73B429AF-2E96-46E5-9B53-9502499BD3E6}" type="presParOf" srcId="{0F97DFB1-9482-4929-A309-667AE2CA4FC1}" destId="{D4ECD7F8-ED7D-43AA-A3A1-3338425BE26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6704D-ED69-43ED-A9EF-AFCDDFEA6038}" type="doc">
      <dgm:prSet loTypeId="urn:microsoft.com/office/officeart/2005/8/layout/radial1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BB9F5127-6618-4E4F-97BD-0B2E6AB8F883}">
      <dgm:prSet phldrT="[Texto]" custT="1"/>
      <dgm:spPr>
        <a:noFill/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Organización</a:t>
          </a:r>
        </a:p>
      </dgm:t>
    </dgm:pt>
    <dgm:pt modelId="{7FD2DE2B-6D09-4DCF-89DC-6D646674A74E}" type="parTrans" cxnId="{9EDADDFC-27DE-41DF-AC5F-1614341C6A89}">
      <dgm:prSet/>
      <dgm:spPr/>
      <dgm:t>
        <a:bodyPr/>
        <a:lstStyle/>
        <a:p>
          <a:endParaRPr lang="es-ES"/>
        </a:p>
      </dgm:t>
    </dgm:pt>
    <dgm:pt modelId="{C7DD2BE5-DA50-4D38-ACBF-106AEA3AE8A1}" type="sibTrans" cxnId="{9EDADDFC-27DE-41DF-AC5F-1614341C6A89}">
      <dgm:prSet/>
      <dgm:spPr/>
      <dgm:t>
        <a:bodyPr/>
        <a:lstStyle/>
        <a:p>
          <a:endParaRPr lang="es-ES"/>
        </a:p>
      </dgm:t>
    </dgm:pt>
    <dgm:pt modelId="{9100CF01-BA7A-48B1-BE3A-9AFBD773BFE2}">
      <dgm:prSet phldrT="[Texto]" custT="1"/>
      <dgm:spPr>
        <a:noFill/>
        <a:ln>
          <a:solidFill>
            <a:srgbClr val="0070C0"/>
          </a:solidFill>
        </a:ln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Clientes</a:t>
          </a:r>
        </a:p>
      </dgm:t>
    </dgm:pt>
    <dgm:pt modelId="{1E528E5E-423C-4015-86F3-93969FB4D7DA}" type="parTrans" cxnId="{C1E33EAD-A4F9-4F19-8B34-2FE055CFC172}">
      <dgm:prSet/>
      <dgm:spPr/>
      <dgm:t>
        <a:bodyPr/>
        <a:lstStyle/>
        <a:p>
          <a:endParaRPr lang="es-ES"/>
        </a:p>
      </dgm:t>
    </dgm:pt>
    <dgm:pt modelId="{77B59829-0630-4DF2-964E-3EE86A4DA35C}" type="sibTrans" cxnId="{C1E33EAD-A4F9-4F19-8B34-2FE055CFC172}">
      <dgm:prSet/>
      <dgm:spPr/>
      <dgm:t>
        <a:bodyPr/>
        <a:lstStyle/>
        <a:p>
          <a:endParaRPr lang="es-ES"/>
        </a:p>
      </dgm:t>
    </dgm:pt>
    <dgm:pt modelId="{2BB83A11-C847-456F-B9A9-31425F67CA66}">
      <dgm:prSet phldrT="[Texto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s-ES" sz="14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Proveedores</a:t>
          </a:r>
        </a:p>
      </dgm:t>
    </dgm:pt>
    <dgm:pt modelId="{50DC830E-4849-40C4-90E5-C24C3F5F1728}" type="parTrans" cxnId="{CCA6EFFF-0698-46F1-9544-04EEB2B9CAAF}">
      <dgm:prSet/>
      <dgm:spPr/>
      <dgm:t>
        <a:bodyPr/>
        <a:lstStyle/>
        <a:p>
          <a:endParaRPr lang="es-ES"/>
        </a:p>
      </dgm:t>
    </dgm:pt>
    <dgm:pt modelId="{D47FD924-6CFB-4F58-A74B-90BAA7BD1640}" type="sibTrans" cxnId="{CCA6EFFF-0698-46F1-9544-04EEB2B9CAAF}">
      <dgm:prSet/>
      <dgm:spPr/>
      <dgm:t>
        <a:bodyPr/>
        <a:lstStyle/>
        <a:p>
          <a:endParaRPr lang="es-ES"/>
        </a:p>
      </dgm:t>
    </dgm:pt>
    <dgm:pt modelId="{A391E9D3-301D-4227-8123-62B876D2C3A3}">
      <dgm:prSet phldrT="[Texto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s-ES" sz="14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Competidores</a:t>
          </a:r>
        </a:p>
      </dgm:t>
    </dgm:pt>
    <dgm:pt modelId="{88575E24-3ED4-4F6D-AEDD-6200FBB97782}" type="parTrans" cxnId="{2DA5E1F3-6BC7-4B3E-AAA0-96B1AC85BAF9}">
      <dgm:prSet/>
      <dgm:spPr/>
      <dgm:t>
        <a:bodyPr/>
        <a:lstStyle/>
        <a:p>
          <a:endParaRPr lang="es-ES"/>
        </a:p>
      </dgm:t>
    </dgm:pt>
    <dgm:pt modelId="{8F9B79B7-7926-46CD-B55F-79E8EE32C38A}" type="sibTrans" cxnId="{2DA5E1F3-6BC7-4B3E-AAA0-96B1AC85BAF9}">
      <dgm:prSet/>
      <dgm:spPr/>
      <dgm:t>
        <a:bodyPr/>
        <a:lstStyle/>
        <a:p>
          <a:endParaRPr lang="es-ES"/>
        </a:p>
      </dgm:t>
    </dgm:pt>
    <dgm:pt modelId="{9472D103-0490-4ECA-B87E-111EA6471410}">
      <dgm:prSet phldrT="[Texto]" custT="1"/>
      <dgm:spPr>
        <a:noFill/>
        <a:ln>
          <a:solidFill>
            <a:schemeClr val="tx2"/>
          </a:solidFill>
        </a:ln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Distribución</a:t>
          </a:r>
        </a:p>
      </dgm:t>
    </dgm:pt>
    <dgm:pt modelId="{6726F0DE-575B-4E1D-AD72-101D8748B06B}" type="parTrans" cxnId="{A84AA487-A24C-45E7-B94D-8FE90AD395A8}">
      <dgm:prSet/>
      <dgm:spPr/>
      <dgm:t>
        <a:bodyPr/>
        <a:lstStyle/>
        <a:p>
          <a:endParaRPr lang="es-ES"/>
        </a:p>
      </dgm:t>
    </dgm:pt>
    <dgm:pt modelId="{FB0CBCAD-F88B-4880-A782-84A7143FDE80}" type="sibTrans" cxnId="{A84AA487-A24C-45E7-B94D-8FE90AD395A8}">
      <dgm:prSet/>
      <dgm:spPr/>
      <dgm:t>
        <a:bodyPr/>
        <a:lstStyle/>
        <a:p>
          <a:endParaRPr lang="es-ES"/>
        </a:p>
      </dgm:t>
    </dgm:pt>
    <dgm:pt modelId="{037F20F2-FF36-4A14-85E0-BAEF88B9757C}">
      <dgm:prSet phldrT="[Texto]"/>
      <dgm:spPr/>
      <dgm:t>
        <a:bodyPr/>
        <a:lstStyle/>
        <a:p>
          <a:endParaRPr lang="es-ES" dirty="0"/>
        </a:p>
      </dgm:t>
    </dgm:pt>
    <dgm:pt modelId="{F69E9AC0-EBF7-429E-9FE5-F70F8FBEE67E}" type="parTrans" cxnId="{DD5CEBD7-1F7A-4BC9-B3EF-D74B80B68106}">
      <dgm:prSet/>
      <dgm:spPr/>
      <dgm:t>
        <a:bodyPr/>
        <a:lstStyle/>
        <a:p>
          <a:endParaRPr lang="es-ES"/>
        </a:p>
      </dgm:t>
    </dgm:pt>
    <dgm:pt modelId="{E9F2D8B7-679D-43F0-8FA7-A67AD1B38824}" type="sibTrans" cxnId="{DD5CEBD7-1F7A-4BC9-B3EF-D74B80B68106}">
      <dgm:prSet/>
      <dgm:spPr/>
      <dgm:t>
        <a:bodyPr/>
        <a:lstStyle/>
        <a:p>
          <a:endParaRPr lang="es-ES"/>
        </a:p>
      </dgm:t>
    </dgm:pt>
    <dgm:pt modelId="{8520AFED-B5CF-4DCB-9D53-EEA594FC09B3}">
      <dgm:prSet phldrT="[Texto]"/>
      <dgm:spPr/>
      <dgm:t>
        <a:bodyPr/>
        <a:lstStyle/>
        <a:p>
          <a:endParaRPr lang="es-ES" dirty="0"/>
        </a:p>
      </dgm:t>
    </dgm:pt>
    <dgm:pt modelId="{F5D75378-52C5-4843-B1A7-C7F67A638D8A}" type="parTrans" cxnId="{49659F14-8FF8-4542-A8F6-D85E1521CC4A}">
      <dgm:prSet/>
      <dgm:spPr/>
      <dgm:t>
        <a:bodyPr/>
        <a:lstStyle/>
        <a:p>
          <a:endParaRPr lang="es-ES"/>
        </a:p>
      </dgm:t>
    </dgm:pt>
    <dgm:pt modelId="{E09363BB-3987-4D33-833E-E03B244FC677}" type="sibTrans" cxnId="{49659F14-8FF8-4542-A8F6-D85E1521CC4A}">
      <dgm:prSet/>
      <dgm:spPr/>
      <dgm:t>
        <a:bodyPr/>
        <a:lstStyle/>
        <a:p>
          <a:endParaRPr lang="es-ES"/>
        </a:p>
      </dgm:t>
    </dgm:pt>
    <dgm:pt modelId="{A11FE1C5-8D92-4022-A75F-76C7AD67CD93}">
      <dgm:prSet phldrT="[Texto]"/>
      <dgm:spPr/>
      <dgm:t>
        <a:bodyPr/>
        <a:lstStyle/>
        <a:p>
          <a:endParaRPr lang="es-ES" dirty="0"/>
        </a:p>
      </dgm:t>
    </dgm:pt>
    <dgm:pt modelId="{23296D0C-CD39-42B5-AA2D-2CECBABF07A5}" type="parTrans" cxnId="{8FFC0737-430D-431E-AE00-4E9F67CFFE01}">
      <dgm:prSet/>
      <dgm:spPr/>
      <dgm:t>
        <a:bodyPr/>
        <a:lstStyle/>
        <a:p>
          <a:endParaRPr lang="es-ES"/>
        </a:p>
      </dgm:t>
    </dgm:pt>
    <dgm:pt modelId="{031982CE-D5F2-4C48-9996-374DD26E94FA}" type="sibTrans" cxnId="{8FFC0737-430D-431E-AE00-4E9F67CFFE01}">
      <dgm:prSet/>
      <dgm:spPr/>
      <dgm:t>
        <a:bodyPr/>
        <a:lstStyle/>
        <a:p>
          <a:endParaRPr lang="es-ES"/>
        </a:p>
      </dgm:t>
    </dgm:pt>
    <dgm:pt modelId="{F19A668A-0406-4201-B4BE-7E2853A57AED}">
      <dgm:prSet phldrT="[Texto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Políticos</a:t>
          </a:r>
        </a:p>
      </dgm:t>
    </dgm:pt>
    <dgm:pt modelId="{5D9E96F7-FF80-4706-A2EE-8A2A1746761B}" type="parTrans" cxnId="{2F980BE4-FFE5-49A0-BA20-0CB3C588B77C}">
      <dgm:prSet/>
      <dgm:spPr/>
      <dgm:t>
        <a:bodyPr/>
        <a:lstStyle/>
        <a:p>
          <a:endParaRPr lang="es-ES"/>
        </a:p>
      </dgm:t>
    </dgm:pt>
    <dgm:pt modelId="{52EB4832-69C1-4FD2-BC12-F3C3F3ABE937}" type="sibTrans" cxnId="{2F980BE4-FFE5-49A0-BA20-0CB3C588B77C}">
      <dgm:prSet/>
      <dgm:spPr/>
      <dgm:t>
        <a:bodyPr/>
        <a:lstStyle/>
        <a:p>
          <a:endParaRPr lang="es-ES"/>
        </a:p>
      </dgm:t>
    </dgm:pt>
    <dgm:pt modelId="{DF2A867C-60E8-487E-928F-47A54F551114}">
      <dgm:prSet phldrT="[Texto]"/>
      <dgm:spPr/>
      <dgm:t>
        <a:bodyPr/>
        <a:lstStyle/>
        <a:p>
          <a:endParaRPr lang="es-ES" dirty="0"/>
        </a:p>
      </dgm:t>
    </dgm:pt>
    <dgm:pt modelId="{7F9813BF-5146-4165-8CE2-608C1303CA74}" type="parTrans" cxnId="{B0328BEB-EA59-487C-BD28-DDDABB0A436B}">
      <dgm:prSet/>
      <dgm:spPr/>
      <dgm:t>
        <a:bodyPr/>
        <a:lstStyle/>
        <a:p>
          <a:endParaRPr lang="es-ES"/>
        </a:p>
      </dgm:t>
    </dgm:pt>
    <dgm:pt modelId="{98EABF10-C551-4FF4-920C-3C2973061F4F}" type="sibTrans" cxnId="{B0328BEB-EA59-487C-BD28-DDDABB0A436B}">
      <dgm:prSet/>
      <dgm:spPr/>
      <dgm:t>
        <a:bodyPr/>
        <a:lstStyle/>
        <a:p>
          <a:endParaRPr lang="es-ES"/>
        </a:p>
      </dgm:t>
    </dgm:pt>
    <dgm:pt modelId="{D47E8A7F-9DA0-4D04-BC24-5F10A4E8E4B9}">
      <dgm:prSet phldrT="[Texto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s-ES" sz="1600" b="1" kern="1200" dirty="0" err="1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Econónimos</a:t>
          </a:r>
          <a:endParaRPr lang="es-ES" sz="1600" b="1" kern="1200" dirty="0">
            <a:solidFill>
              <a:srgbClr val="000000"/>
            </a:solidFill>
            <a:latin typeface="Corbel" panose="020B0503020204020204"/>
            <a:ea typeface="+mn-ea"/>
            <a:cs typeface="+mn-cs"/>
          </a:endParaRPr>
        </a:p>
      </dgm:t>
    </dgm:pt>
    <dgm:pt modelId="{80828D82-011D-4A03-BA10-A14A5836DB56}" type="parTrans" cxnId="{5E9ED4EC-7378-4E3F-A98B-758CAB5A5CFB}">
      <dgm:prSet/>
      <dgm:spPr/>
      <dgm:t>
        <a:bodyPr/>
        <a:lstStyle/>
        <a:p>
          <a:endParaRPr lang="es-ES"/>
        </a:p>
      </dgm:t>
    </dgm:pt>
    <dgm:pt modelId="{5CBAF97B-B2FE-49A8-9407-2140247CE4C4}" type="sibTrans" cxnId="{5E9ED4EC-7378-4E3F-A98B-758CAB5A5CFB}">
      <dgm:prSet/>
      <dgm:spPr/>
      <dgm:t>
        <a:bodyPr/>
        <a:lstStyle/>
        <a:p>
          <a:endParaRPr lang="es-ES"/>
        </a:p>
      </dgm:t>
    </dgm:pt>
    <dgm:pt modelId="{7DA947BA-A648-489A-B3B2-DACB15600305}">
      <dgm:prSet phldrT="[Texto]"/>
      <dgm:spPr/>
      <dgm:t>
        <a:bodyPr/>
        <a:lstStyle/>
        <a:p>
          <a:endParaRPr lang="es-ES" dirty="0"/>
        </a:p>
      </dgm:t>
    </dgm:pt>
    <dgm:pt modelId="{C75529E6-DFD3-4442-BE33-FB1CC9C0C03F}" type="parTrans" cxnId="{9CE15706-19D5-49EE-B199-BE63374D537E}">
      <dgm:prSet/>
      <dgm:spPr/>
      <dgm:t>
        <a:bodyPr/>
        <a:lstStyle/>
        <a:p>
          <a:endParaRPr lang="es-ES"/>
        </a:p>
      </dgm:t>
    </dgm:pt>
    <dgm:pt modelId="{F94AD674-C363-447A-954B-22E1485FD07A}" type="sibTrans" cxnId="{9CE15706-19D5-49EE-B199-BE63374D537E}">
      <dgm:prSet/>
      <dgm:spPr/>
      <dgm:t>
        <a:bodyPr/>
        <a:lstStyle/>
        <a:p>
          <a:endParaRPr lang="es-ES"/>
        </a:p>
      </dgm:t>
    </dgm:pt>
    <dgm:pt modelId="{D75A6D21-15F5-40C9-9E5B-58374F878646}">
      <dgm:prSet phldrT="[Texto]" custT="1"/>
      <dgm:spPr>
        <a:noFill/>
        <a:ln>
          <a:solidFill>
            <a:schemeClr val="tx1"/>
          </a:solidFill>
        </a:ln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Socio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culturales</a:t>
          </a:r>
        </a:p>
      </dgm:t>
    </dgm:pt>
    <dgm:pt modelId="{B98F09AB-6208-47FB-A3AE-146D1513BB16}" type="parTrans" cxnId="{E6A9C955-6A59-405D-9B8C-80048F0599D5}">
      <dgm:prSet/>
      <dgm:spPr/>
      <dgm:t>
        <a:bodyPr/>
        <a:lstStyle/>
        <a:p>
          <a:endParaRPr lang="es-ES"/>
        </a:p>
      </dgm:t>
    </dgm:pt>
    <dgm:pt modelId="{654B0A28-96E9-4C3D-B98A-F29AEC639341}" type="sibTrans" cxnId="{E6A9C955-6A59-405D-9B8C-80048F0599D5}">
      <dgm:prSet/>
      <dgm:spPr/>
      <dgm:t>
        <a:bodyPr/>
        <a:lstStyle/>
        <a:p>
          <a:endParaRPr lang="es-ES"/>
        </a:p>
      </dgm:t>
    </dgm:pt>
    <dgm:pt modelId="{C6507259-F7B7-454D-BEA2-29E7FAF079EA}">
      <dgm:prSet phldrT="[Texto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s-ES" sz="14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Demográficos</a:t>
          </a:r>
        </a:p>
      </dgm:t>
    </dgm:pt>
    <dgm:pt modelId="{E1861A1D-9CC9-4E2F-A82D-04AF5D4EB9B5}" type="parTrans" cxnId="{47FF16C3-EC8C-4572-84CE-2773EECB2AD5}">
      <dgm:prSet/>
      <dgm:spPr/>
      <dgm:t>
        <a:bodyPr/>
        <a:lstStyle/>
        <a:p>
          <a:endParaRPr lang="es-ES"/>
        </a:p>
      </dgm:t>
    </dgm:pt>
    <dgm:pt modelId="{CB6D824B-DA8A-4D02-B34D-56FA6FBEDF2D}" type="sibTrans" cxnId="{47FF16C3-EC8C-4572-84CE-2773EECB2AD5}">
      <dgm:prSet/>
      <dgm:spPr/>
      <dgm:t>
        <a:bodyPr/>
        <a:lstStyle/>
        <a:p>
          <a:endParaRPr lang="es-ES"/>
        </a:p>
      </dgm:t>
    </dgm:pt>
    <dgm:pt modelId="{4BBB3F9C-9B45-4494-A9FD-01F4A0FEC025}">
      <dgm:prSet phldrT="[Texto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s-ES" sz="1600" b="1" dirty="0">
              <a:solidFill>
                <a:schemeClr val="tx1"/>
              </a:solidFill>
            </a:rPr>
            <a:t>Tecnología</a:t>
          </a:r>
        </a:p>
      </dgm:t>
    </dgm:pt>
    <dgm:pt modelId="{37CEB74E-CFF8-4A4A-9A4D-BDCF6B10D056}" type="parTrans" cxnId="{65F0CAA6-8FD5-4B7E-B1A6-EFE3645BB0D1}">
      <dgm:prSet/>
      <dgm:spPr/>
      <dgm:t>
        <a:bodyPr/>
        <a:lstStyle/>
        <a:p>
          <a:endParaRPr lang="es-ES"/>
        </a:p>
      </dgm:t>
    </dgm:pt>
    <dgm:pt modelId="{47E9EC24-731F-4ECD-8AF7-C18288DFAEEE}" type="sibTrans" cxnId="{65F0CAA6-8FD5-4B7E-B1A6-EFE3645BB0D1}">
      <dgm:prSet/>
      <dgm:spPr/>
      <dgm:t>
        <a:bodyPr/>
        <a:lstStyle/>
        <a:p>
          <a:endParaRPr lang="es-ES"/>
        </a:p>
      </dgm:t>
    </dgm:pt>
    <dgm:pt modelId="{DE9555B0-B1C0-44C4-8D51-F6F86B14845A}" type="pres">
      <dgm:prSet presAssocID="{17D6704D-ED69-43ED-A9EF-AFCDDFEA603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F961441-16F8-4C25-898C-A772B7E028CD}" type="pres">
      <dgm:prSet presAssocID="{BB9F5127-6618-4E4F-97BD-0B2E6AB8F883}" presName="centerShape" presStyleLbl="node0" presStyleIdx="0" presStyleCnt="1"/>
      <dgm:spPr/>
    </dgm:pt>
    <dgm:pt modelId="{7FB903B3-80AA-40B0-A9EF-87EE5B5C0EDE}" type="pres">
      <dgm:prSet presAssocID="{1E528E5E-423C-4015-86F3-93969FB4D7DA}" presName="Name9" presStyleLbl="parChTrans1D2" presStyleIdx="0" presStyleCnt="9"/>
      <dgm:spPr/>
    </dgm:pt>
    <dgm:pt modelId="{FD9620D9-DE66-4257-AE5A-BDF53C72B5C1}" type="pres">
      <dgm:prSet presAssocID="{1E528E5E-423C-4015-86F3-93969FB4D7DA}" presName="connTx" presStyleLbl="parChTrans1D2" presStyleIdx="0" presStyleCnt="9"/>
      <dgm:spPr/>
    </dgm:pt>
    <dgm:pt modelId="{C7C4BDB0-680E-4F73-87CF-A3A04E5C950F}" type="pres">
      <dgm:prSet presAssocID="{9100CF01-BA7A-48B1-BE3A-9AFBD773BFE2}" presName="node" presStyleLbl="node1" presStyleIdx="0" presStyleCnt="9" custScaleX="118676" custScaleY="116875" custRadScaleRad="72688" custRadScaleInc="-7518">
        <dgm:presLayoutVars>
          <dgm:bulletEnabled val="1"/>
        </dgm:presLayoutVars>
      </dgm:prSet>
      <dgm:spPr/>
    </dgm:pt>
    <dgm:pt modelId="{CCA524D0-E780-40E4-92C3-8134B6D07ED2}" type="pres">
      <dgm:prSet presAssocID="{50DC830E-4849-40C4-90E5-C24C3F5F1728}" presName="Name9" presStyleLbl="parChTrans1D2" presStyleIdx="1" presStyleCnt="9"/>
      <dgm:spPr/>
    </dgm:pt>
    <dgm:pt modelId="{FC4912B0-21C2-461E-B339-DE4239F388E9}" type="pres">
      <dgm:prSet presAssocID="{50DC830E-4849-40C4-90E5-C24C3F5F1728}" presName="connTx" presStyleLbl="parChTrans1D2" presStyleIdx="1" presStyleCnt="9"/>
      <dgm:spPr/>
    </dgm:pt>
    <dgm:pt modelId="{816E6A99-49B0-496E-B81C-2DE38B00D9E2}" type="pres">
      <dgm:prSet presAssocID="{2BB83A11-C847-456F-B9A9-31425F67CA66}" presName="node" presStyleLbl="node1" presStyleIdx="1" presStyleCnt="9" custScaleX="124319" custScaleY="122919" custRadScaleRad="72569" custRadScaleInc="296565">
        <dgm:presLayoutVars>
          <dgm:bulletEnabled val="1"/>
        </dgm:presLayoutVars>
      </dgm:prSet>
      <dgm:spPr/>
    </dgm:pt>
    <dgm:pt modelId="{A8536E72-7B38-4F56-AD3E-B5DC6A78A36F}" type="pres">
      <dgm:prSet presAssocID="{80828D82-011D-4A03-BA10-A14A5836DB56}" presName="Name9" presStyleLbl="parChTrans1D2" presStyleIdx="2" presStyleCnt="9"/>
      <dgm:spPr/>
    </dgm:pt>
    <dgm:pt modelId="{DDAA96AD-E4DB-4894-8B9F-589DC21DC181}" type="pres">
      <dgm:prSet presAssocID="{80828D82-011D-4A03-BA10-A14A5836DB56}" presName="connTx" presStyleLbl="parChTrans1D2" presStyleIdx="2" presStyleCnt="9"/>
      <dgm:spPr/>
    </dgm:pt>
    <dgm:pt modelId="{6E63DA9B-AB7E-4599-BDCC-64C816DFF6B6}" type="pres">
      <dgm:prSet presAssocID="{D47E8A7F-9DA0-4D04-BC24-5F10A4E8E4B9}" presName="node" presStyleLbl="node1" presStyleIdx="2" presStyleCnt="9" custScaleX="154879" custScaleY="116875" custRadScaleRad="154092" custRadScaleInc="-239247">
        <dgm:presLayoutVars>
          <dgm:bulletEnabled val="1"/>
        </dgm:presLayoutVars>
      </dgm:prSet>
      <dgm:spPr/>
    </dgm:pt>
    <dgm:pt modelId="{B32333D9-98E2-4970-A7F0-A1B107C8860C}" type="pres">
      <dgm:prSet presAssocID="{5D9E96F7-FF80-4706-A2EE-8A2A1746761B}" presName="Name9" presStyleLbl="parChTrans1D2" presStyleIdx="3" presStyleCnt="9"/>
      <dgm:spPr/>
    </dgm:pt>
    <dgm:pt modelId="{8B0A59C9-E37D-4AAA-9F1A-5AB8CEA0F5D6}" type="pres">
      <dgm:prSet presAssocID="{5D9E96F7-FF80-4706-A2EE-8A2A1746761B}" presName="connTx" presStyleLbl="parChTrans1D2" presStyleIdx="3" presStyleCnt="9"/>
      <dgm:spPr/>
    </dgm:pt>
    <dgm:pt modelId="{0AA0E29D-A76A-43BA-9595-E488E9D7F585}" type="pres">
      <dgm:prSet presAssocID="{F19A668A-0406-4201-B4BE-7E2853A57AED}" presName="node" presStyleLbl="node1" presStyleIdx="3" presStyleCnt="9" custScaleX="124058" custScaleY="124331" custRadScaleRad="145420" custRadScaleInc="-259615">
        <dgm:presLayoutVars>
          <dgm:bulletEnabled val="1"/>
        </dgm:presLayoutVars>
      </dgm:prSet>
      <dgm:spPr/>
    </dgm:pt>
    <dgm:pt modelId="{CF8841BA-2748-420B-9209-A19FD4F5E435}" type="pres">
      <dgm:prSet presAssocID="{88575E24-3ED4-4F6D-AEDD-6200FBB97782}" presName="Name9" presStyleLbl="parChTrans1D2" presStyleIdx="4" presStyleCnt="9"/>
      <dgm:spPr/>
    </dgm:pt>
    <dgm:pt modelId="{B45444B7-139E-47C4-98E9-17BB6748ED7D}" type="pres">
      <dgm:prSet presAssocID="{88575E24-3ED4-4F6D-AEDD-6200FBB97782}" presName="connTx" presStyleLbl="parChTrans1D2" presStyleIdx="4" presStyleCnt="9"/>
      <dgm:spPr/>
    </dgm:pt>
    <dgm:pt modelId="{B2644C2F-D38C-4D4A-9F5E-352CA03730C6}" type="pres">
      <dgm:prSet presAssocID="{A391E9D3-301D-4227-8123-62B876D2C3A3}" presName="node" presStyleLbl="node1" presStyleIdx="4" presStyleCnt="9" custScaleX="134799" custScaleY="125278" custRadScaleRad="68838" custRadScaleInc="84835">
        <dgm:presLayoutVars>
          <dgm:bulletEnabled val="1"/>
        </dgm:presLayoutVars>
      </dgm:prSet>
      <dgm:spPr/>
    </dgm:pt>
    <dgm:pt modelId="{824B41B1-F08A-4A29-B0D8-31816DB8E5C2}" type="pres">
      <dgm:prSet presAssocID="{E1861A1D-9CC9-4E2F-A82D-04AF5D4EB9B5}" presName="Name9" presStyleLbl="parChTrans1D2" presStyleIdx="5" presStyleCnt="9"/>
      <dgm:spPr/>
    </dgm:pt>
    <dgm:pt modelId="{23194BD3-C3C6-4A89-BE83-C9700F5483A6}" type="pres">
      <dgm:prSet presAssocID="{E1861A1D-9CC9-4E2F-A82D-04AF5D4EB9B5}" presName="connTx" presStyleLbl="parChTrans1D2" presStyleIdx="5" presStyleCnt="9"/>
      <dgm:spPr/>
    </dgm:pt>
    <dgm:pt modelId="{9CC7F77F-61AF-4B4F-AAFF-843321963AA8}" type="pres">
      <dgm:prSet presAssocID="{C6507259-F7B7-454D-BEA2-29E7FAF079EA}" presName="node" presStyleLbl="node1" presStyleIdx="5" presStyleCnt="9" custScaleX="143029" custScaleY="124980" custRadScaleRad="125844" custRadScaleInc="-350341">
        <dgm:presLayoutVars>
          <dgm:bulletEnabled val="1"/>
        </dgm:presLayoutVars>
      </dgm:prSet>
      <dgm:spPr/>
    </dgm:pt>
    <dgm:pt modelId="{769A4A55-270D-40B1-BDED-19F35DA4AF4B}" type="pres">
      <dgm:prSet presAssocID="{B98F09AB-6208-47FB-A3AE-146D1513BB16}" presName="Name9" presStyleLbl="parChTrans1D2" presStyleIdx="6" presStyleCnt="9"/>
      <dgm:spPr/>
    </dgm:pt>
    <dgm:pt modelId="{B5014617-EFAC-4969-84B4-E0CC94D3B100}" type="pres">
      <dgm:prSet presAssocID="{B98F09AB-6208-47FB-A3AE-146D1513BB16}" presName="connTx" presStyleLbl="parChTrans1D2" presStyleIdx="6" presStyleCnt="9"/>
      <dgm:spPr/>
    </dgm:pt>
    <dgm:pt modelId="{220B0B03-AD48-48C7-A26F-CA0912D21C50}" type="pres">
      <dgm:prSet presAssocID="{D75A6D21-15F5-40C9-9E5B-58374F878646}" presName="node" presStyleLbl="node1" presStyleIdx="6" presStyleCnt="9" custScaleX="118676" custScaleY="116875" custRadScaleRad="126326" custRadScaleInc="-55440">
        <dgm:presLayoutVars>
          <dgm:bulletEnabled val="1"/>
        </dgm:presLayoutVars>
      </dgm:prSet>
      <dgm:spPr/>
    </dgm:pt>
    <dgm:pt modelId="{54B28F03-F9AE-4746-B9D5-24CD597989F4}" type="pres">
      <dgm:prSet presAssocID="{6726F0DE-575B-4E1D-AD72-101D8748B06B}" presName="Name9" presStyleLbl="parChTrans1D2" presStyleIdx="7" presStyleCnt="9"/>
      <dgm:spPr/>
    </dgm:pt>
    <dgm:pt modelId="{22B5C081-D432-44E3-9FFB-8F1F24F24322}" type="pres">
      <dgm:prSet presAssocID="{6726F0DE-575B-4E1D-AD72-101D8748B06B}" presName="connTx" presStyleLbl="parChTrans1D2" presStyleIdx="7" presStyleCnt="9"/>
      <dgm:spPr/>
    </dgm:pt>
    <dgm:pt modelId="{D2980B26-88F1-4218-A958-8FCEDC7B0E24}" type="pres">
      <dgm:prSet presAssocID="{9472D103-0490-4ECA-B87E-111EA6471410}" presName="node" presStyleLbl="node1" presStyleIdx="7" presStyleCnt="9" custScaleX="134049" custScaleY="116875" custRadScaleRad="74327" custRadScaleInc="-46781">
        <dgm:presLayoutVars>
          <dgm:bulletEnabled val="1"/>
        </dgm:presLayoutVars>
      </dgm:prSet>
      <dgm:spPr/>
    </dgm:pt>
    <dgm:pt modelId="{8ACFFFB0-2C36-4472-945F-647E7820A7C3}" type="pres">
      <dgm:prSet presAssocID="{37CEB74E-CFF8-4A4A-9A4D-BDCF6B10D056}" presName="Name9" presStyleLbl="parChTrans1D2" presStyleIdx="8" presStyleCnt="9"/>
      <dgm:spPr/>
    </dgm:pt>
    <dgm:pt modelId="{51579ED2-BA0E-42A2-B60B-83A5D5B6704E}" type="pres">
      <dgm:prSet presAssocID="{37CEB74E-CFF8-4A4A-9A4D-BDCF6B10D056}" presName="connTx" presStyleLbl="parChTrans1D2" presStyleIdx="8" presStyleCnt="9"/>
      <dgm:spPr/>
    </dgm:pt>
    <dgm:pt modelId="{3CAF9E6F-8A88-49B2-A844-E74ED97CB966}" type="pres">
      <dgm:prSet presAssocID="{4BBB3F9C-9B45-4494-A9FD-01F4A0FEC025}" presName="node" presStyleLbl="node1" presStyleIdx="8" presStyleCnt="9" custScaleX="118676" custScaleY="116875" custRadScaleRad="126545" custRadScaleInc="-58264">
        <dgm:presLayoutVars>
          <dgm:bulletEnabled val="1"/>
        </dgm:presLayoutVars>
      </dgm:prSet>
      <dgm:spPr/>
    </dgm:pt>
  </dgm:ptLst>
  <dgm:cxnLst>
    <dgm:cxn modelId="{ABD13902-0F25-4976-B289-DE608F1FE59E}" type="presOf" srcId="{37CEB74E-CFF8-4A4A-9A4D-BDCF6B10D056}" destId="{51579ED2-BA0E-42A2-B60B-83A5D5B6704E}" srcOrd="1" destOrd="0" presId="urn:microsoft.com/office/officeart/2005/8/layout/radial1"/>
    <dgm:cxn modelId="{9CE15706-19D5-49EE-B199-BE63374D537E}" srcId="{17D6704D-ED69-43ED-A9EF-AFCDDFEA6038}" destId="{7DA947BA-A648-489A-B3B2-DACB15600305}" srcOrd="5" destOrd="0" parTransId="{C75529E6-DFD3-4442-BE33-FB1CC9C0C03F}" sibTransId="{F94AD674-C363-447A-954B-22E1485FD07A}"/>
    <dgm:cxn modelId="{49659F14-8FF8-4542-A8F6-D85E1521CC4A}" srcId="{17D6704D-ED69-43ED-A9EF-AFCDDFEA6038}" destId="{8520AFED-B5CF-4DCB-9D53-EEA594FC09B3}" srcOrd="2" destOrd="0" parTransId="{F5D75378-52C5-4843-B1A7-C7F67A638D8A}" sibTransId="{E09363BB-3987-4D33-833E-E03B244FC677}"/>
    <dgm:cxn modelId="{0236C915-B3CA-4A81-AEB3-FB1523C34EE1}" type="presOf" srcId="{1E528E5E-423C-4015-86F3-93969FB4D7DA}" destId="{7FB903B3-80AA-40B0-A9EF-87EE5B5C0EDE}" srcOrd="0" destOrd="0" presId="urn:microsoft.com/office/officeart/2005/8/layout/radial1"/>
    <dgm:cxn modelId="{9EBF0318-5351-4222-8EFA-38225DB7CD88}" type="presOf" srcId="{2BB83A11-C847-456F-B9A9-31425F67CA66}" destId="{816E6A99-49B0-496E-B81C-2DE38B00D9E2}" srcOrd="0" destOrd="0" presId="urn:microsoft.com/office/officeart/2005/8/layout/radial1"/>
    <dgm:cxn modelId="{452C181C-F414-4649-A1F0-0ACC9723967F}" type="presOf" srcId="{A391E9D3-301D-4227-8123-62B876D2C3A3}" destId="{B2644C2F-D38C-4D4A-9F5E-352CA03730C6}" srcOrd="0" destOrd="0" presId="urn:microsoft.com/office/officeart/2005/8/layout/radial1"/>
    <dgm:cxn modelId="{55F9091F-53C7-4542-B43F-17CDCDD74A13}" type="presOf" srcId="{5D9E96F7-FF80-4706-A2EE-8A2A1746761B}" destId="{8B0A59C9-E37D-4AAA-9F1A-5AB8CEA0F5D6}" srcOrd="1" destOrd="0" presId="urn:microsoft.com/office/officeart/2005/8/layout/radial1"/>
    <dgm:cxn modelId="{8F84632E-C7B7-4A89-A77D-0F12970C0E6D}" type="presOf" srcId="{D47E8A7F-9DA0-4D04-BC24-5F10A4E8E4B9}" destId="{6E63DA9B-AB7E-4599-BDCC-64C816DFF6B6}" srcOrd="0" destOrd="0" presId="urn:microsoft.com/office/officeart/2005/8/layout/radial1"/>
    <dgm:cxn modelId="{8FFC0737-430D-431E-AE00-4E9F67CFFE01}" srcId="{17D6704D-ED69-43ED-A9EF-AFCDDFEA6038}" destId="{A11FE1C5-8D92-4022-A75F-76C7AD67CD93}" srcOrd="3" destOrd="0" parTransId="{23296D0C-CD39-42B5-AA2D-2CECBABF07A5}" sibTransId="{031982CE-D5F2-4C48-9996-374DD26E94FA}"/>
    <dgm:cxn modelId="{5BFA3D62-DE3B-49A8-9339-C339A6413FEA}" type="presOf" srcId="{9100CF01-BA7A-48B1-BE3A-9AFBD773BFE2}" destId="{C7C4BDB0-680E-4F73-87CF-A3A04E5C950F}" srcOrd="0" destOrd="0" presId="urn:microsoft.com/office/officeart/2005/8/layout/radial1"/>
    <dgm:cxn modelId="{71F35364-7AC0-419E-AD54-2E08A342C671}" type="presOf" srcId="{17D6704D-ED69-43ED-A9EF-AFCDDFEA6038}" destId="{DE9555B0-B1C0-44C4-8D51-F6F86B14845A}" srcOrd="0" destOrd="0" presId="urn:microsoft.com/office/officeart/2005/8/layout/radial1"/>
    <dgm:cxn modelId="{9317D148-F58F-46EE-AA9B-98B98B7EB0FC}" type="presOf" srcId="{E1861A1D-9CC9-4E2F-A82D-04AF5D4EB9B5}" destId="{824B41B1-F08A-4A29-B0D8-31816DB8E5C2}" srcOrd="0" destOrd="0" presId="urn:microsoft.com/office/officeart/2005/8/layout/radial1"/>
    <dgm:cxn modelId="{24A9C84B-87FF-4B37-AF93-56F59CE15ED2}" type="presOf" srcId="{C6507259-F7B7-454D-BEA2-29E7FAF079EA}" destId="{9CC7F77F-61AF-4B4F-AAFF-843321963AA8}" srcOrd="0" destOrd="0" presId="urn:microsoft.com/office/officeart/2005/8/layout/radial1"/>
    <dgm:cxn modelId="{905F276C-9A46-4AE6-826C-2A5530D98F1C}" type="presOf" srcId="{80828D82-011D-4A03-BA10-A14A5836DB56}" destId="{DDAA96AD-E4DB-4894-8B9F-589DC21DC181}" srcOrd="1" destOrd="0" presId="urn:microsoft.com/office/officeart/2005/8/layout/radial1"/>
    <dgm:cxn modelId="{141BB46E-4D82-4689-8274-7F3F9E38E13E}" type="presOf" srcId="{B98F09AB-6208-47FB-A3AE-146D1513BB16}" destId="{769A4A55-270D-40B1-BDED-19F35DA4AF4B}" srcOrd="0" destOrd="0" presId="urn:microsoft.com/office/officeart/2005/8/layout/radial1"/>
    <dgm:cxn modelId="{28B1A36F-197E-4CF5-B21B-517D43658824}" type="presOf" srcId="{6726F0DE-575B-4E1D-AD72-101D8748B06B}" destId="{22B5C081-D432-44E3-9FFB-8F1F24F24322}" srcOrd="1" destOrd="0" presId="urn:microsoft.com/office/officeart/2005/8/layout/radial1"/>
    <dgm:cxn modelId="{56A51572-0C05-4ACA-A3F9-94C25059BEAF}" type="presOf" srcId="{6726F0DE-575B-4E1D-AD72-101D8748B06B}" destId="{54B28F03-F9AE-4746-B9D5-24CD597989F4}" srcOrd="0" destOrd="0" presId="urn:microsoft.com/office/officeart/2005/8/layout/radial1"/>
    <dgm:cxn modelId="{C7CBDA74-F071-4CCB-8E98-9A58FAFD838B}" type="presOf" srcId="{50DC830E-4849-40C4-90E5-C24C3F5F1728}" destId="{CCA524D0-E780-40E4-92C3-8134B6D07ED2}" srcOrd="0" destOrd="0" presId="urn:microsoft.com/office/officeart/2005/8/layout/radial1"/>
    <dgm:cxn modelId="{8B386C55-94DF-4D35-AE91-A876C0FAFD92}" type="presOf" srcId="{9472D103-0490-4ECA-B87E-111EA6471410}" destId="{D2980B26-88F1-4218-A958-8FCEDC7B0E24}" srcOrd="0" destOrd="0" presId="urn:microsoft.com/office/officeart/2005/8/layout/radial1"/>
    <dgm:cxn modelId="{E6A9C955-6A59-405D-9B8C-80048F0599D5}" srcId="{BB9F5127-6618-4E4F-97BD-0B2E6AB8F883}" destId="{D75A6D21-15F5-40C9-9E5B-58374F878646}" srcOrd="6" destOrd="0" parTransId="{B98F09AB-6208-47FB-A3AE-146D1513BB16}" sibTransId="{654B0A28-96E9-4C3D-B98A-F29AEC639341}"/>
    <dgm:cxn modelId="{BB73F756-F903-4BFE-9EAE-DB4BE2FD53E5}" type="presOf" srcId="{5D9E96F7-FF80-4706-A2EE-8A2A1746761B}" destId="{B32333D9-98E2-4970-A7F0-A1B107C8860C}" srcOrd="0" destOrd="0" presId="urn:microsoft.com/office/officeart/2005/8/layout/radial1"/>
    <dgm:cxn modelId="{B4758B83-C9C2-431D-AD40-B30EBDD16DB9}" type="presOf" srcId="{88575E24-3ED4-4F6D-AEDD-6200FBB97782}" destId="{CF8841BA-2748-420B-9209-A19FD4F5E435}" srcOrd="0" destOrd="0" presId="urn:microsoft.com/office/officeart/2005/8/layout/radial1"/>
    <dgm:cxn modelId="{DDC36586-4811-4582-8757-1ECAC040282A}" type="presOf" srcId="{D75A6D21-15F5-40C9-9E5B-58374F878646}" destId="{220B0B03-AD48-48C7-A26F-CA0912D21C50}" srcOrd="0" destOrd="0" presId="urn:microsoft.com/office/officeart/2005/8/layout/radial1"/>
    <dgm:cxn modelId="{A84AA487-A24C-45E7-B94D-8FE90AD395A8}" srcId="{BB9F5127-6618-4E4F-97BD-0B2E6AB8F883}" destId="{9472D103-0490-4ECA-B87E-111EA6471410}" srcOrd="7" destOrd="0" parTransId="{6726F0DE-575B-4E1D-AD72-101D8748B06B}" sibTransId="{FB0CBCAD-F88B-4880-A782-84A7143FDE80}"/>
    <dgm:cxn modelId="{70661E92-0778-450F-9FC9-F36EFA84D264}" type="presOf" srcId="{BB9F5127-6618-4E4F-97BD-0B2E6AB8F883}" destId="{5F961441-16F8-4C25-898C-A772B7E028CD}" srcOrd="0" destOrd="0" presId="urn:microsoft.com/office/officeart/2005/8/layout/radial1"/>
    <dgm:cxn modelId="{F4009898-5341-4AEA-91D5-01F9871942CF}" type="presOf" srcId="{50DC830E-4849-40C4-90E5-C24C3F5F1728}" destId="{FC4912B0-21C2-461E-B339-DE4239F388E9}" srcOrd="1" destOrd="0" presId="urn:microsoft.com/office/officeart/2005/8/layout/radial1"/>
    <dgm:cxn modelId="{761D6C9C-69AA-4A0E-AB0D-C853FA6996C5}" type="presOf" srcId="{E1861A1D-9CC9-4E2F-A82D-04AF5D4EB9B5}" destId="{23194BD3-C3C6-4A89-BE83-C9700F5483A6}" srcOrd="1" destOrd="0" presId="urn:microsoft.com/office/officeart/2005/8/layout/radial1"/>
    <dgm:cxn modelId="{65F0CAA6-8FD5-4B7E-B1A6-EFE3645BB0D1}" srcId="{BB9F5127-6618-4E4F-97BD-0B2E6AB8F883}" destId="{4BBB3F9C-9B45-4494-A9FD-01F4A0FEC025}" srcOrd="8" destOrd="0" parTransId="{37CEB74E-CFF8-4A4A-9A4D-BDCF6B10D056}" sibTransId="{47E9EC24-731F-4ECD-8AF7-C18288DFAEEE}"/>
    <dgm:cxn modelId="{743D22AB-D0EF-4BF2-9D7C-EF8EDBD53272}" type="presOf" srcId="{1E528E5E-423C-4015-86F3-93969FB4D7DA}" destId="{FD9620D9-DE66-4257-AE5A-BDF53C72B5C1}" srcOrd="1" destOrd="0" presId="urn:microsoft.com/office/officeart/2005/8/layout/radial1"/>
    <dgm:cxn modelId="{19CE25AC-B8E6-4F45-8F19-9AB00D8536B9}" type="presOf" srcId="{88575E24-3ED4-4F6D-AEDD-6200FBB97782}" destId="{B45444B7-139E-47C4-98E9-17BB6748ED7D}" srcOrd="1" destOrd="0" presId="urn:microsoft.com/office/officeart/2005/8/layout/radial1"/>
    <dgm:cxn modelId="{C1E33EAD-A4F9-4F19-8B34-2FE055CFC172}" srcId="{BB9F5127-6618-4E4F-97BD-0B2E6AB8F883}" destId="{9100CF01-BA7A-48B1-BE3A-9AFBD773BFE2}" srcOrd="0" destOrd="0" parTransId="{1E528E5E-423C-4015-86F3-93969FB4D7DA}" sibTransId="{77B59829-0630-4DF2-964E-3EE86A4DA35C}"/>
    <dgm:cxn modelId="{47FF16C3-EC8C-4572-84CE-2773EECB2AD5}" srcId="{BB9F5127-6618-4E4F-97BD-0B2E6AB8F883}" destId="{C6507259-F7B7-454D-BEA2-29E7FAF079EA}" srcOrd="5" destOrd="0" parTransId="{E1861A1D-9CC9-4E2F-A82D-04AF5D4EB9B5}" sibTransId="{CB6D824B-DA8A-4D02-B34D-56FA6FBEDF2D}"/>
    <dgm:cxn modelId="{2D0812D6-DDBF-4C25-857A-CF3CE1C71456}" type="presOf" srcId="{B98F09AB-6208-47FB-A3AE-146D1513BB16}" destId="{B5014617-EFAC-4969-84B4-E0CC94D3B100}" srcOrd="1" destOrd="0" presId="urn:microsoft.com/office/officeart/2005/8/layout/radial1"/>
    <dgm:cxn modelId="{DD5CEBD7-1F7A-4BC9-B3EF-D74B80B68106}" srcId="{17D6704D-ED69-43ED-A9EF-AFCDDFEA6038}" destId="{037F20F2-FF36-4A14-85E0-BAEF88B9757C}" srcOrd="1" destOrd="0" parTransId="{F69E9AC0-EBF7-429E-9FE5-F70F8FBEE67E}" sibTransId="{E9F2D8B7-679D-43F0-8FA7-A67AD1B38824}"/>
    <dgm:cxn modelId="{CB119DDB-1439-4A81-A8E9-F35AC43EE46D}" type="presOf" srcId="{37CEB74E-CFF8-4A4A-9A4D-BDCF6B10D056}" destId="{8ACFFFB0-2C36-4472-945F-647E7820A7C3}" srcOrd="0" destOrd="0" presId="urn:microsoft.com/office/officeart/2005/8/layout/radial1"/>
    <dgm:cxn modelId="{0922A2DE-773A-4BD8-A3D8-8D803B891AD3}" type="presOf" srcId="{4BBB3F9C-9B45-4494-A9FD-01F4A0FEC025}" destId="{3CAF9E6F-8A88-49B2-A844-E74ED97CB966}" srcOrd="0" destOrd="0" presId="urn:microsoft.com/office/officeart/2005/8/layout/radial1"/>
    <dgm:cxn modelId="{2F980BE4-FFE5-49A0-BA20-0CB3C588B77C}" srcId="{BB9F5127-6618-4E4F-97BD-0B2E6AB8F883}" destId="{F19A668A-0406-4201-B4BE-7E2853A57AED}" srcOrd="3" destOrd="0" parTransId="{5D9E96F7-FF80-4706-A2EE-8A2A1746761B}" sibTransId="{52EB4832-69C1-4FD2-BC12-F3C3F3ABE937}"/>
    <dgm:cxn modelId="{8AE4EEE5-A424-45C0-872E-6B18F1E193D1}" type="presOf" srcId="{80828D82-011D-4A03-BA10-A14A5836DB56}" destId="{A8536E72-7B38-4F56-AD3E-B5DC6A78A36F}" srcOrd="0" destOrd="0" presId="urn:microsoft.com/office/officeart/2005/8/layout/radial1"/>
    <dgm:cxn modelId="{B0328BEB-EA59-487C-BD28-DDDABB0A436B}" srcId="{17D6704D-ED69-43ED-A9EF-AFCDDFEA6038}" destId="{DF2A867C-60E8-487E-928F-47A54F551114}" srcOrd="4" destOrd="0" parTransId="{7F9813BF-5146-4165-8CE2-608C1303CA74}" sibTransId="{98EABF10-C551-4FF4-920C-3C2973061F4F}"/>
    <dgm:cxn modelId="{5E9ED4EC-7378-4E3F-A98B-758CAB5A5CFB}" srcId="{BB9F5127-6618-4E4F-97BD-0B2E6AB8F883}" destId="{D47E8A7F-9DA0-4D04-BC24-5F10A4E8E4B9}" srcOrd="2" destOrd="0" parTransId="{80828D82-011D-4A03-BA10-A14A5836DB56}" sibTransId="{5CBAF97B-B2FE-49A8-9407-2140247CE4C4}"/>
    <dgm:cxn modelId="{2DA5E1F3-6BC7-4B3E-AAA0-96B1AC85BAF9}" srcId="{BB9F5127-6618-4E4F-97BD-0B2E6AB8F883}" destId="{A391E9D3-301D-4227-8123-62B876D2C3A3}" srcOrd="4" destOrd="0" parTransId="{88575E24-3ED4-4F6D-AEDD-6200FBB97782}" sibTransId="{8F9B79B7-7926-46CD-B55F-79E8EE32C38A}"/>
    <dgm:cxn modelId="{9D7C35F5-5459-4F76-A693-AC2A635E4D55}" type="presOf" srcId="{F19A668A-0406-4201-B4BE-7E2853A57AED}" destId="{0AA0E29D-A76A-43BA-9595-E488E9D7F585}" srcOrd="0" destOrd="0" presId="urn:microsoft.com/office/officeart/2005/8/layout/radial1"/>
    <dgm:cxn modelId="{9EDADDFC-27DE-41DF-AC5F-1614341C6A89}" srcId="{17D6704D-ED69-43ED-A9EF-AFCDDFEA6038}" destId="{BB9F5127-6618-4E4F-97BD-0B2E6AB8F883}" srcOrd="0" destOrd="0" parTransId="{7FD2DE2B-6D09-4DCF-89DC-6D646674A74E}" sibTransId="{C7DD2BE5-DA50-4D38-ACBF-106AEA3AE8A1}"/>
    <dgm:cxn modelId="{CCA6EFFF-0698-46F1-9544-04EEB2B9CAAF}" srcId="{BB9F5127-6618-4E4F-97BD-0B2E6AB8F883}" destId="{2BB83A11-C847-456F-B9A9-31425F67CA66}" srcOrd="1" destOrd="0" parTransId="{50DC830E-4849-40C4-90E5-C24C3F5F1728}" sibTransId="{D47FD924-6CFB-4F58-A74B-90BAA7BD1640}"/>
    <dgm:cxn modelId="{44926038-161E-445F-B37B-D1B351585B06}" type="presParOf" srcId="{DE9555B0-B1C0-44C4-8D51-F6F86B14845A}" destId="{5F961441-16F8-4C25-898C-A772B7E028CD}" srcOrd="0" destOrd="0" presId="urn:microsoft.com/office/officeart/2005/8/layout/radial1"/>
    <dgm:cxn modelId="{65824B85-6EAC-43CE-83F8-EAFA9DFB2BAC}" type="presParOf" srcId="{DE9555B0-B1C0-44C4-8D51-F6F86B14845A}" destId="{7FB903B3-80AA-40B0-A9EF-87EE5B5C0EDE}" srcOrd="1" destOrd="0" presId="urn:microsoft.com/office/officeart/2005/8/layout/radial1"/>
    <dgm:cxn modelId="{9E818E9B-9740-40E6-807D-7C75C06BD81E}" type="presParOf" srcId="{7FB903B3-80AA-40B0-A9EF-87EE5B5C0EDE}" destId="{FD9620D9-DE66-4257-AE5A-BDF53C72B5C1}" srcOrd="0" destOrd="0" presId="urn:microsoft.com/office/officeart/2005/8/layout/radial1"/>
    <dgm:cxn modelId="{8585DFF2-2EB2-41CC-BA7D-C0D0D2A3DEE6}" type="presParOf" srcId="{DE9555B0-B1C0-44C4-8D51-F6F86B14845A}" destId="{C7C4BDB0-680E-4F73-87CF-A3A04E5C950F}" srcOrd="2" destOrd="0" presId="urn:microsoft.com/office/officeart/2005/8/layout/radial1"/>
    <dgm:cxn modelId="{0D15C104-4614-4D64-B16A-D115CBADE5CE}" type="presParOf" srcId="{DE9555B0-B1C0-44C4-8D51-F6F86B14845A}" destId="{CCA524D0-E780-40E4-92C3-8134B6D07ED2}" srcOrd="3" destOrd="0" presId="urn:microsoft.com/office/officeart/2005/8/layout/radial1"/>
    <dgm:cxn modelId="{BE66C519-BD3B-4CE0-BA1A-3E498C0B6E59}" type="presParOf" srcId="{CCA524D0-E780-40E4-92C3-8134B6D07ED2}" destId="{FC4912B0-21C2-461E-B339-DE4239F388E9}" srcOrd="0" destOrd="0" presId="urn:microsoft.com/office/officeart/2005/8/layout/radial1"/>
    <dgm:cxn modelId="{99EDE408-DC12-4169-A7FA-A06BE1216452}" type="presParOf" srcId="{DE9555B0-B1C0-44C4-8D51-F6F86B14845A}" destId="{816E6A99-49B0-496E-B81C-2DE38B00D9E2}" srcOrd="4" destOrd="0" presId="urn:microsoft.com/office/officeart/2005/8/layout/radial1"/>
    <dgm:cxn modelId="{9B965EA6-0055-4177-9983-7C629E791315}" type="presParOf" srcId="{DE9555B0-B1C0-44C4-8D51-F6F86B14845A}" destId="{A8536E72-7B38-4F56-AD3E-B5DC6A78A36F}" srcOrd="5" destOrd="0" presId="urn:microsoft.com/office/officeart/2005/8/layout/radial1"/>
    <dgm:cxn modelId="{65AD36CD-F703-41E2-AC8E-B51E6695450D}" type="presParOf" srcId="{A8536E72-7B38-4F56-AD3E-B5DC6A78A36F}" destId="{DDAA96AD-E4DB-4894-8B9F-589DC21DC181}" srcOrd="0" destOrd="0" presId="urn:microsoft.com/office/officeart/2005/8/layout/radial1"/>
    <dgm:cxn modelId="{8C9B0E9A-602F-438A-8EE7-20A5AE905D88}" type="presParOf" srcId="{DE9555B0-B1C0-44C4-8D51-F6F86B14845A}" destId="{6E63DA9B-AB7E-4599-BDCC-64C816DFF6B6}" srcOrd="6" destOrd="0" presId="urn:microsoft.com/office/officeart/2005/8/layout/radial1"/>
    <dgm:cxn modelId="{FB38FF2C-E1B7-42C2-87BC-6054496A5CCC}" type="presParOf" srcId="{DE9555B0-B1C0-44C4-8D51-F6F86B14845A}" destId="{B32333D9-98E2-4970-A7F0-A1B107C8860C}" srcOrd="7" destOrd="0" presId="urn:microsoft.com/office/officeart/2005/8/layout/radial1"/>
    <dgm:cxn modelId="{C5F274EE-1476-43D6-A85D-3408A943EB59}" type="presParOf" srcId="{B32333D9-98E2-4970-A7F0-A1B107C8860C}" destId="{8B0A59C9-E37D-4AAA-9F1A-5AB8CEA0F5D6}" srcOrd="0" destOrd="0" presId="urn:microsoft.com/office/officeart/2005/8/layout/radial1"/>
    <dgm:cxn modelId="{64819A55-43D6-4269-9F97-94436E06A7AA}" type="presParOf" srcId="{DE9555B0-B1C0-44C4-8D51-F6F86B14845A}" destId="{0AA0E29D-A76A-43BA-9595-E488E9D7F585}" srcOrd="8" destOrd="0" presId="urn:microsoft.com/office/officeart/2005/8/layout/radial1"/>
    <dgm:cxn modelId="{50400056-7F4D-4361-8804-07E431DD05AD}" type="presParOf" srcId="{DE9555B0-B1C0-44C4-8D51-F6F86B14845A}" destId="{CF8841BA-2748-420B-9209-A19FD4F5E435}" srcOrd="9" destOrd="0" presId="urn:microsoft.com/office/officeart/2005/8/layout/radial1"/>
    <dgm:cxn modelId="{129D8FD5-84C4-4DA8-BE65-03B8086F152B}" type="presParOf" srcId="{CF8841BA-2748-420B-9209-A19FD4F5E435}" destId="{B45444B7-139E-47C4-98E9-17BB6748ED7D}" srcOrd="0" destOrd="0" presId="urn:microsoft.com/office/officeart/2005/8/layout/radial1"/>
    <dgm:cxn modelId="{FDD3ECC6-9810-4D98-876F-F3AA685CC7C7}" type="presParOf" srcId="{DE9555B0-B1C0-44C4-8D51-F6F86B14845A}" destId="{B2644C2F-D38C-4D4A-9F5E-352CA03730C6}" srcOrd="10" destOrd="0" presId="urn:microsoft.com/office/officeart/2005/8/layout/radial1"/>
    <dgm:cxn modelId="{7B197087-42C9-483A-965D-12CD2AEE16C5}" type="presParOf" srcId="{DE9555B0-B1C0-44C4-8D51-F6F86B14845A}" destId="{824B41B1-F08A-4A29-B0D8-31816DB8E5C2}" srcOrd="11" destOrd="0" presId="urn:microsoft.com/office/officeart/2005/8/layout/radial1"/>
    <dgm:cxn modelId="{E03EBC87-31B3-4A9A-9993-FFA67DAC2FB8}" type="presParOf" srcId="{824B41B1-F08A-4A29-B0D8-31816DB8E5C2}" destId="{23194BD3-C3C6-4A89-BE83-C9700F5483A6}" srcOrd="0" destOrd="0" presId="urn:microsoft.com/office/officeart/2005/8/layout/radial1"/>
    <dgm:cxn modelId="{928D1BF9-3C9D-46A8-BA19-EA03AF6F5C59}" type="presParOf" srcId="{DE9555B0-B1C0-44C4-8D51-F6F86B14845A}" destId="{9CC7F77F-61AF-4B4F-AAFF-843321963AA8}" srcOrd="12" destOrd="0" presId="urn:microsoft.com/office/officeart/2005/8/layout/radial1"/>
    <dgm:cxn modelId="{0C1082D2-97F3-445E-AEB2-E1AD19C494DC}" type="presParOf" srcId="{DE9555B0-B1C0-44C4-8D51-F6F86B14845A}" destId="{769A4A55-270D-40B1-BDED-19F35DA4AF4B}" srcOrd="13" destOrd="0" presId="urn:microsoft.com/office/officeart/2005/8/layout/radial1"/>
    <dgm:cxn modelId="{EAF2051B-D1DD-408A-8321-1CEDACFF799B}" type="presParOf" srcId="{769A4A55-270D-40B1-BDED-19F35DA4AF4B}" destId="{B5014617-EFAC-4969-84B4-E0CC94D3B100}" srcOrd="0" destOrd="0" presId="urn:microsoft.com/office/officeart/2005/8/layout/radial1"/>
    <dgm:cxn modelId="{E3A9A000-6C4B-4C98-B784-E9BF6A482493}" type="presParOf" srcId="{DE9555B0-B1C0-44C4-8D51-F6F86B14845A}" destId="{220B0B03-AD48-48C7-A26F-CA0912D21C50}" srcOrd="14" destOrd="0" presId="urn:microsoft.com/office/officeart/2005/8/layout/radial1"/>
    <dgm:cxn modelId="{4A2E89EA-234C-49E8-94D9-C11D23A183FC}" type="presParOf" srcId="{DE9555B0-B1C0-44C4-8D51-F6F86B14845A}" destId="{54B28F03-F9AE-4746-B9D5-24CD597989F4}" srcOrd="15" destOrd="0" presId="urn:microsoft.com/office/officeart/2005/8/layout/radial1"/>
    <dgm:cxn modelId="{F468B7D3-5DC7-400F-B4A2-E1D8459C0F64}" type="presParOf" srcId="{54B28F03-F9AE-4746-B9D5-24CD597989F4}" destId="{22B5C081-D432-44E3-9FFB-8F1F24F24322}" srcOrd="0" destOrd="0" presId="urn:microsoft.com/office/officeart/2005/8/layout/radial1"/>
    <dgm:cxn modelId="{0CBD29FD-A60A-4576-BA85-23F8FC8FD931}" type="presParOf" srcId="{DE9555B0-B1C0-44C4-8D51-F6F86B14845A}" destId="{D2980B26-88F1-4218-A958-8FCEDC7B0E24}" srcOrd="16" destOrd="0" presId="urn:microsoft.com/office/officeart/2005/8/layout/radial1"/>
    <dgm:cxn modelId="{5F01AF2A-2BF5-43AA-9ED9-FDCB08CE449C}" type="presParOf" srcId="{DE9555B0-B1C0-44C4-8D51-F6F86B14845A}" destId="{8ACFFFB0-2C36-4472-945F-647E7820A7C3}" srcOrd="17" destOrd="0" presId="urn:microsoft.com/office/officeart/2005/8/layout/radial1"/>
    <dgm:cxn modelId="{699A56BF-415A-4ED8-8E46-03D015664E9A}" type="presParOf" srcId="{8ACFFFB0-2C36-4472-945F-647E7820A7C3}" destId="{51579ED2-BA0E-42A2-B60B-83A5D5B6704E}" srcOrd="0" destOrd="0" presId="urn:microsoft.com/office/officeart/2005/8/layout/radial1"/>
    <dgm:cxn modelId="{5F12A997-470E-4B2F-B1FA-3614B5F33B0B}" type="presParOf" srcId="{DE9555B0-B1C0-44C4-8D51-F6F86B14845A}" destId="{3CAF9E6F-8A88-49B2-A844-E74ED97CB966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0BBEAA-962F-4014-A39B-BB8F0C4DF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D1A4E70-0089-4244-9B3F-E8C2F0618FD1}">
      <dgm:prSet phldrT="[Texto]"/>
      <dgm:spPr/>
      <dgm:t>
        <a:bodyPr/>
        <a:lstStyle/>
        <a:p>
          <a:r>
            <a:rPr lang="es-ES" dirty="0"/>
            <a:t>Principales áreas</a:t>
          </a:r>
        </a:p>
      </dgm:t>
    </dgm:pt>
    <dgm:pt modelId="{CA003A34-4F3A-4E4D-BDAC-3E913C785D38}" type="parTrans" cxnId="{41D76D5C-59EB-42CF-A414-5FCABD901869}">
      <dgm:prSet/>
      <dgm:spPr/>
      <dgm:t>
        <a:bodyPr/>
        <a:lstStyle/>
        <a:p>
          <a:endParaRPr lang="es-ES"/>
        </a:p>
      </dgm:t>
    </dgm:pt>
    <dgm:pt modelId="{AC2C3D73-B7A6-4919-A844-B2E9FC89032D}" type="sibTrans" cxnId="{41D76D5C-59EB-42CF-A414-5FCABD901869}">
      <dgm:prSet/>
      <dgm:spPr/>
      <dgm:t>
        <a:bodyPr/>
        <a:lstStyle/>
        <a:p>
          <a:endParaRPr lang="es-ES"/>
        </a:p>
      </dgm:t>
    </dgm:pt>
    <dgm:pt modelId="{13328FA7-7526-46E2-92AC-EAB1ADA7BC54}">
      <dgm:prSet phldrT="[Texto]"/>
      <dgm:spPr/>
      <dgm:t>
        <a:bodyPr/>
        <a:lstStyle/>
        <a:p>
          <a:r>
            <a:rPr lang="es-ES" dirty="0"/>
            <a:t>Administración y Finanzas	</a:t>
          </a:r>
        </a:p>
      </dgm:t>
    </dgm:pt>
    <dgm:pt modelId="{A61ED4B4-B6D4-4910-98D4-D42DA74C3805}" type="parTrans" cxnId="{2F70D409-013C-4F17-AE1F-8E275974B9CF}">
      <dgm:prSet/>
      <dgm:spPr/>
      <dgm:t>
        <a:bodyPr/>
        <a:lstStyle/>
        <a:p>
          <a:endParaRPr lang="es-ES"/>
        </a:p>
      </dgm:t>
    </dgm:pt>
    <dgm:pt modelId="{8753A24E-3E39-4732-BA83-C7093AC8A67A}" type="sibTrans" cxnId="{2F70D409-013C-4F17-AE1F-8E275974B9CF}">
      <dgm:prSet/>
      <dgm:spPr/>
      <dgm:t>
        <a:bodyPr/>
        <a:lstStyle/>
        <a:p>
          <a:endParaRPr lang="es-ES"/>
        </a:p>
      </dgm:t>
    </dgm:pt>
    <dgm:pt modelId="{02881639-E01E-4EB1-9C4D-38DBC57C5C13}">
      <dgm:prSet phldrT="[Texto]"/>
      <dgm:spPr/>
      <dgm:t>
        <a:bodyPr/>
        <a:lstStyle/>
        <a:p>
          <a:r>
            <a:rPr lang="es-ES" dirty="0"/>
            <a:t>RRHH</a:t>
          </a:r>
        </a:p>
      </dgm:t>
    </dgm:pt>
    <dgm:pt modelId="{519E8D5F-D5AF-4831-92FF-1A78EBAB0B18}" type="parTrans" cxnId="{95655F80-C174-4166-97BC-7EEDDD96AC5E}">
      <dgm:prSet/>
      <dgm:spPr/>
      <dgm:t>
        <a:bodyPr/>
        <a:lstStyle/>
        <a:p>
          <a:endParaRPr lang="es-ES"/>
        </a:p>
      </dgm:t>
    </dgm:pt>
    <dgm:pt modelId="{94BA50BD-859B-4348-A24D-7E1ACED26633}" type="sibTrans" cxnId="{95655F80-C174-4166-97BC-7EEDDD96AC5E}">
      <dgm:prSet/>
      <dgm:spPr/>
      <dgm:t>
        <a:bodyPr/>
        <a:lstStyle/>
        <a:p>
          <a:endParaRPr lang="es-ES"/>
        </a:p>
      </dgm:t>
    </dgm:pt>
    <dgm:pt modelId="{0A754F2E-1069-4765-BB2F-EB187F9C0E4B}">
      <dgm:prSet phldrT="[Texto]"/>
      <dgm:spPr/>
      <dgm:t>
        <a:bodyPr/>
        <a:lstStyle/>
        <a:p>
          <a:r>
            <a:rPr lang="es-ES" dirty="0"/>
            <a:t>Comercialización</a:t>
          </a:r>
        </a:p>
      </dgm:t>
    </dgm:pt>
    <dgm:pt modelId="{B9FE6647-4935-4227-ABEE-08C5422B5FF6}" type="parTrans" cxnId="{C88A7A09-B16A-4E57-8EB7-5F68B51DC294}">
      <dgm:prSet/>
      <dgm:spPr/>
      <dgm:t>
        <a:bodyPr/>
        <a:lstStyle/>
        <a:p>
          <a:endParaRPr lang="es-ES"/>
        </a:p>
      </dgm:t>
    </dgm:pt>
    <dgm:pt modelId="{86684F4F-34E6-4AF9-8EF7-FEE407A98F37}" type="sibTrans" cxnId="{C88A7A09-B16A-4E57-8EB7-5F68B51DC294}">
      <dgm:prSet/>
      <dgm:spPr/>
      <dgm:t>
        <a:bodyPr/>
        <a:lstStyle/>
        <a:p>
          <a:endParaRPr lang="es-ES"/>
        </a:p>
      </dgm:t>
    </dgm:pt>
    <dgm:pt modelId="{8992E80D-9C40-4141-A857-07EFC86930CE}">
      <dgm:prSet/>
      <dgm:spPr/>
      <dgm:t>
        <a:bodyPr/>
        <a:lstStyle/>
        <a:p>
          <a:r>
            <a:rPr lang="es-ES" dirty="0"/>
            <a:t>Producción</a:t>
          </a:r>
        </a:p>
      </dgm:t>
    </dgm:pt>
    <dgm:pt modelId="{312126D7-64CF-424D-987E-C505FB8592DE}" type="parTrans" cxnId="{8CC772B9-D3E8-4C9B-9736-C55042F9D519}">
      <dgm:prSet/>
      <dgm:spPr/>
      <dgm:t>
        <a:bodyPr/>
        <a:lstStyle/>
        <a:p>
          <a:endParaRPr lang="es-ES"/>
        </a:p>
      </dgm:t>
    </dgm:pt>
    <dgm:pt modelId="{0E6BD041-F2BA-481D-BF7F-6990D238B710}" type="sibTrans" cxnId="{8CC772B9-D3E8-4C9B-9736-C55042F9D519}">
      <dgm:prSet/>
      <dgm:spPr/>
      <dgm:t>
        <a:bodyPr/>
        <a:lstStyle/>
        <a:p>
          <a:endParaRPr lang="es-ES"/>
        </a:p>
      </dgm:t>
    </dgm:pt>
    <dgm:pt modelId="{8DBD55B0-1A98-4410-9F6E-A9CAF756C5A9}">
      <dgm:prSet/>
      <dgm:spPr/>
      <dgm:t>
        <a:bodyPr/>
        <a:lstStyle/>
        <a:p>
          <a:r>
            <a:rPr lang="es-ES" dirty="0"/>
            <a:t>Sistemas</a:t>
          </a:r>
        </a:p>
      </dgm:t>
    </dgm:pt>
    <dgm:pt modelId="{50096A5F-7AA6-43F1-AC4C-989DF492B433}" type="parTrans" cxnId="{23356DED-1081-442F-89CB-171EE30ACC71}">
      <dgm:prSet/>
      <dgm:spPr/>
      <dgm:t>
        <a:bodyPr/>
        <a:lstStyle/>
        <a:p>
          <a:endParaRPr lang="es-ES"/>
        </a:p>
      </dgm:t>
    </dgm:pt>
    <dgm:pt modelId="{B8BE1BB5-E40A-46DF-92CD-D991080AEDD6}" type="sibTrans" cxnId="{23356DED-1081-442F-89CB-171EE30ACC71}">
      <dgm:prSet/>
      <dgm:spPr/>
      <dgm:t>
        <a:bodyPr/>
        <a:lstStyle/>
        <a:p>
          <a:endParaRPr lang="es-ES"/>
        </a:p>
      </dgm:t>
    </dgm:pt>
    <dgm:pt modelId="{DA1AFD93-10FE-4B30-BFBB-7A435D5D174D}" type="pres">
      <dgm:prSet presAssocID="{850BBEAA-962F-4014-A39B-BB8F0C4DF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D85932-0EE7-40D3-8F23-6F46498135AB}" type="pres">
      <dgm:prSet presAssocID="{7D1A4E70-0089-4244-9B3F-E8C2F0618FD1}" presName="hierRoot1" presStyleCnt="0">
        <dgm:presLayoutVars>
          <dgm:hierBranch val="init"/>
        </dgm:presLayoutVars>
      </dgm:prSet>
      <dgm:spPr/>
    </dgm:pt>
    <dgm:pt modelId="{E9724CFA-8264-4336-8771-EC71CE42561D}" type="pres">
      <dgm:prSet presAssocID="{7D1A4E70-0089-4244-9B3F-E8C2F0618FD1}" presName="rootComposite1" presStyleCnt="0"/>
      <dgm:spPr/>
    </dgm:pt>
    <dgm:pt modelId="{6073DD19-1570-494F-A72D-F1A65C4F4382}" type="pres">
      <dgm:prSet presAssocID="{7D1A4E70-0089-4244-9B3F-E8C2F0618FD1}" presName="rootText1" presStyleLbl="node0" presStyleIdx="0" presStyleCnt="1" custScaleX="134492" custScaleY="164434" custLinFactNeighborX="-150" custLinFactNeighborY="1576">
        <dgm:presLayoutVars>
          <dgm:chPref val="3"/>
        </dgm:presLayoutVars>
      </dgm:prSet>
      <dgm:spPr/>
    </dgm:pt>
    <dgm:pt modelId="{2DCC5631-932C-415F-BEC7-0D26073B17BB}" type="pres">
      <dgm:prSet presAssocID="{7D1A4E70-0089-4244-9B3F-E8C2F0618FD1}" presName="rootConnector1" presStyleLbl="node1" presStyleIdx="0" presStyleCnt="0"/>
      <dgm:spPr/>
    </dgm:pt>
    <dgm:pt modelId="{49343638-EDA3-411D-B4B8-1819A37F833B}" type="pres">
      <dgm:prSet presAssocID="{7D1A4E70-0089-4244-9B3F-E8C2F0618FD1}" presName="hierChild2" presStyleCnt="0"/>
      <dgm:spPr/>
    </dgm:pt>
    <dgm:pt modelId="{1E55CDF4-1BA4-4A3D-A386-03104AD19186}" type="pres">
      <dgm:prSet presAssocID="{A61ED4B4-B6D4-4910-98D4-D42DA74C3805}" presName="Name37" presStyleLbl="parChTrans1D2" presStyleIdx="0" presStyleCnt="5" custSzX="4042079" custSzY="379333"/>
      <dgm:spPr/>
    </dgm:pt>
    <dgm:pt modelId="{7566BC34-CDE6-4DA5-8D2B-CC61B55786B3}" type="pres">
      <dgm:prSet presAssocID="{13328FA7-7526-46E2-92AC-EAB1ADA7BC54}" presName="hierRoot2" presStyleCnt="0">
        <dgm:presLayoutVars>
          <dgm:hierBranch val="init"/>
        </dgm:presLayoutVars>
      </dgm:prSet>
      <dgm:spPr/>
    </dgm:pt>
    <dgm:pt modelId="{4BEF3BBE-6DBA-4C1C-A3E4-DB780E0393E1}" type="pres">
      <dgm:prSet presAssocID="{13328FA7-7526-46E2-92AC-EAB1ADA7BC54}" presName="rootComposite" presStyleCnt="0"/>
      <dgm:spPr/>
    </dgm:pt>
    <dgm:pt modelId="{BC59A6CD-7BE0-421F-943C-B24E30AF0E54}" type="pres">
      <dgm:prSet presAssocID="{13328FA7-7526-46E2-92AC-EAB1ADA7BC54}" presName="rootText" presStyleLbl="node2" presStyleIdx="0" presStyleCnt="5" custScaleX="134492" custScaleY="164434" custLinFactNeighborX="5567" custLinFactNeighborY="-4151">
        <dgm:presLayoutVars>
          <dgm:chPref val="3"/>
        </dgm:presLayoutVars>
      </dgm:prSet>
      <dgm:spPr/>
    </dgm:pt>
    <dgm:pt modelId="{75789505-F67D-468F-9F50-94820E809DE3}" type="pres">
      <dgm:prSet presAssocID="{13328FA7-7526-46E2-92AC-EAB1ADA7BC54}" presName="rootConnector" presStyleLbl="node2" presStyleIdx="0" presStyleCnt="5"/>
      <dgm:spPr/>
    </dgm:pt>
    <dgm:pt modelId="{CB32FCE8-25D3-4776-B53B-2CCC683E4213}" type="pres">
      <dgm:prSet presAssocID="{13328FA7-7526-46E2-92AC-EAB1ADA7BC54}" presName="hierChild4" presStyleCnt="0"/>
      <dgm:spPr/>
    </dgm:pt>
    <dgm:pt modelId="{50CE1FD0-C56D-4310-87B5-2CEB19422A21}" type="pres">
      <dgm:prSet presAssocID="{13328FA7-7526-46E2-92AC-EAB1ADA7BC54}" presName="hierChild5" presStyleCnt="0"/>
      <dgm:spPr/>
    </dgm:pt>
    <dgm:pt modelId="{31FFB84D-C74F-4D2D-9A0F-CEDCDB994898}" type="pres">
      <dgm:prSet presAssocID="{519E8D5F-D5AF-4831-92FF-1A78EBAB0B18}" presName="Name37" presStyleLbl="parChTrans1D2" presStyleIdx="1" presStyleCnt="5"/>
      <dgm:spPr/>
    </dgm:pt>
    <dgm:pt modelId="{6D500EC4-FBB6-4A07-8261-B64B4F38208F}" type="pres">
      <dgm:prSet presAssocID="{02881639-E01E-4EB1-9C4D-38DBC57C5C13}" presName="hierRoot2" presStyleCnt="0">
        <dgm:presLayoutVars>
          <dgm:hierBranch val="init"/>
        </dgm:presLayoutVars>
      </dgm:prSet>
      <dgm:spPr/>
    </dgm:pt>
    <dgm:pt modelId="{302666C3-C515-4136-8121-78D6D30300F1}" type="pres">
      <dgm:prSet presAssocID="{02881639-E01E-4EB1-9C4D-38DBC57C5C13}" presName="rootComposite" presStyleCnt="0"/>
      <dgm:spPr/>
    </dgm:pt>
    <dgm:pt modelId="{4A734844-E986-4F04-ADC3-FD5155ED48F4}" type="pres">
      <dgm:prSet presAssocID="{02881639-E01E-4EB1-9C4D-38DBC57C5C13}" presName="rootText" presStyleLbl="node2" presStyleIdx="1" presStyleCnt="5" custScaleX="134492" custScaleY="164434" custLinFactNeighborX="5567" custLinFactNeighborY="-4151">
        <dgm:presLayoutVars>
          <dgm:chPref val="3"/>
        </dgm:presLayoutVars>
      </dgm:prSet>
      <dgm:spPr/>
    </dgm:pt>
    <dgm:pt modelId="{9DBFF1B7-C1D5-476D-B94E-3905C6A40C4D}" type="pres">
      <dgm:prSet presAssocID="{02881639-E01E-4EB1-9C4D-38DBC57C5C13}" presName="rootConnector" presStyleLbl="node2" presStyleIdx="1" presStyleCnt="5"/>
      <dgm:spPr/>
    </dgm:pt>
    <dgm:pt modelId="{523A2CD3-CF7A-43CA-9F86-AD4E1DF7E0A0}" type="pres">
      <dgm:prSet presAssocID="{02881639-E01E-4EB1-9C4D-38DBC57C5C13}" presName="hierChild4" presStyleCnt="0"/>
      <dgm:spPr/>
    </dgm:pt>
    <dgm:pt modelId="{AC2A236C-2005-47C5-9AB0-FE6AA15EDDC7}" type="pres">
      <dgm:prSet presAssocID="{02881639-E01E-4EB1-9C4D-38DBC57C5C13}" presName="hierChild5" presStyleCnt="0"/>
      <dgm:spPr/>
    </dgm:pt>
    <dgm:pt modelId="{55EF0567-9BD9-4D6D-A760-07BE47649BC1}" type="pres">
      <dgm:prSet presAssocID="{B9FE6647-4935-4227-ABEE-08C5422B5FF6}" presName="Name37" presStyleLbl="parChTrans1D2" presStyleIdx="2" presStyleCnt="5"/>
      <dgm:spPr/>
    </dgm:pt>
    <dgm:pt modelId="{02A3A1E1-A3E0-492B-BFB3-86011CBB1D6B}" type="pres">
      <dgm:prSet presAssocID="{0A754F2E-1069-4765-BB2F-EB187F9C0E4B}" presName="hierRoot2" presStyleCnt="0">
        <dgm:presLayoutVars>
          <dgm:hierBranch val="init"/>
        </dgm:presLayoutVars>
      </dgm:prSet>
      <dgm:spPr/>
    </dgm:pt>
    <dgm:pt modelId="{57844AF0-9172-46BD-B63F-6751D4EE1EA7}" type="pres">
      <dgm:prSet presAssocID="{0A754F2E-1069-4765-BB2F-EB187F9C0E4B}" presName="rootComposite" presStyleCnt="0"/>
      <dgm:spPr/>
    </dgm:pt>
    <dgm:pt modelId="{5BF905FC-3A64-4915-95FF-02F6D9ACCB80}" type="pres">
      <dgm:prSet presAssocID="{0A754F2E-1069-4765-BB2F-EB187F9C0E4B}" presName="rootText" presStyleLbl="node2" presStyleIdx="2" presStyleCnt="5" custScaleX="134492" custScaleY="164434" custLinFactNeighborX="5567" custLinFactNeighborY="-4151">
        <dgm:presLayoutVars>
          <dgm:chPref val="3"/>
        </dgm:presLayoutVars>
      </dgm:prSet>
      <dgm:spPr/>
    </dgm:pt>
    <dgm:pt modelId="{499EB881-424D-452B-AC19-8DC28CB18109}" type="pres">
      <dgm:prSet presAssocID="{0A754F2E-1069-4765-BB2F-EB187F9C0E4B}" presName="rootConnector" presStyleLbl="node2" presStyleIdx="2" presStyleCnt="5"/>
      <dgm:spPr/>
    </dgm:pt>
    <dgm:pt modelId="{544F0FD1-B19D-4FAC-91CE-836CDF392BDC}" type="pres">
      <dgm:prSet presAssocID="{0A754F2E-1069-4765-BB2F-EB187F9C0E4B}" presName="hierChild4" presStyleCnt="0"/>
      <dgm:spPr/>
    </dgm:pt>
    <dgm:pt modelId="{E80E4244-D16B-4AD0-9247-A746F2467D02}" type="pres">
      <dgm:prSet presAssocID="{0A754F2E-1069-4765-BB2F-EB187F9C0E4B}" presName="hierChild5" presStyleCnt="0"/>
      <dgm:spPr/>
    </dgm:pt>
    <dgm:pt modelId="{71902646-9AD5-4B45-929E-0D17543949A6}" type="pres">
      <dgm:prSet presAssocID="{312126D7-64CF-424D-987E-C505FB8592DE}" presName="Name37" presStyleLbl="parChTrans1D2" presStyleIdx="3" presStyleCnt="5" custSzX="2167740" custSzY="379333"/>
      <dgm:spPr/>
    </dgm:pt>
    <dgm:pt modelId="{80C13700-2812-42E9-AB9E-E24ACC9B9ABB}" type="pres">
      <dgm:prSet presAssocID="{8992E80D-9C40-4141-A857-07EFC86930CE}" presName="hierRoot2" presStyleCnt="0">
        <dgm:presLayoutVars>
          <dgm:hierBranch val="init"/>
        </dgm:presLayoutVars>
      </dgm:prSet>
      <dgm:spPr/>
    </dgm:pt>
    <dgm:pt modelId="{ECF467F8-4138-4D4C-B9A4-16B8BC8CE479}" type="pres">
      <dgm:prSet presAssocID="{8992E80D-9C40-4141-A857-07EFC86930CE}" presName="rootComposite" presStyleCnt="0"/>
      <dgm:spPr/>
    </dgm:pt>
    <dgm:pt modelId="{44736DA3-C35C-4B79-A232-3291EB84E19D}" type="pres">
      <dgm:prSet presAssocID="{8992E80D-9C40-4141-A857-07EFC86930CE}" presName="rootText" presStyleLbl="node2" presStyleIdx="3" presStyleCnt="5" custScaleX="134492" custScaleY="164434" custLinFactNeighborX="5567" custLinFactNeighborY="-4151">
        <dgm:presLayoutVars>
          <dgm:chPref val="3"/>
        </dgm:presLayoutVars>
      </dgm:prSet>
      <dgm:spPr/>
    </dgm:pt>
    <dgm:pt modelId="{E2896BEA-BC11-4809-9112-419AC2405B09}" type="pres">
      <dgm:prSet presAssocID="{8992E80D-9C40-4141-A857-07EFC86930CE}" presName="rootConnector" presStyleLbl="node2" presStyleIdx="3" presStyleCnt="5"/>
      <dgm:spPr/>
    </dgm:pt>
    <dgm:pt modelId="{B8F76D2A-D718-4140-B293-71BBB21E7D29}" type="pres">
      <dgm:prSet presAssocID="{8992E80D-9C40-4141-A857-07EFC86930CE}" presName="hierChild4" presStyleCnt="0"/>
      <dgm:spPr/>
    </dgm:pt>
    <dgm:pt modelId="{03C0CD67-D529-4158-BCF2-ADD1AE8490C1}" type="pres">
      <dgm:prSet presAssocID="{8992E80D-9C40-4141-A857-07EFC86930CE}" presName="hierChild5" presStyleCnt="0"/>
      <dgm:spPr/>
    </dgm:pt>
    <dgm:pt modelId="{9CCF285A-1925-4277-A5E2-353DDC6CC500}" type="pres">
      <dgm:prSet presAssocID="{50096A5F-7AA6-43F1-AC4C-989DF492B433}" presName="Name37" presStyleLbl="parChTrans1D2" presStyleIdx="4" presStyleCnt="5" custSzX="4142446" custSzY="422743"/>
      <dgm:spPr/>
    </dgm:pt>
    <dgm:pt modelId="{961DB6C1-BE12-4D10-901C-94FFE1FF3851}" type="pres">
      <dgm:prSet presAssocID="{8DBD55B0-1A98-4410-9F6E-A9CAF756C5A9}" presName="hierRoot2" presStyleCnt="0">
        <dgm:presLayoutVars>
          <dgm:hierBranch val="init"/>
        </dgm:presLayoutVars>
      </dgm:prSet>
      <dgm:spPr/>
    </dgm:pt>
    <dgm:pt modelId="{35BDD1D0-54E4-4E92-96EF-180E07954785}" type="pres">
      <dgm:prSet presAssocID="{8DBD55B0-1A98-4410-9F6E-A9CAF756C5A9}" presName="rootComposite" presStyleCnt="0"/>
      <dgm:spPr/>
    </dgm:pt>
    <dgm:pt modelId="{422629E0-523F-452C-AD83-A8011A6505EF}" type="pres">
      <dgm:prSet presAssocID="{8DBD55B0-1A98-4410-9F6E-A9CAF756C5A9}" presName="rootText" presStyleLbl="node2" presStyleIdx="4" presStyleCnt="5" custScaleX="134492" custScaleY="164434">
        <dgm:presLayoutVars>
          <dgm:chPref val="3"/>
        </dgm:presLayoutVars>
      </dgm:prSet>
      <dgm:spPr/>
    </dgm:pt>
    <dgm:pt modelId="{BD6D1986-2586-454E-B386-4CC16DF8461D}" type="pres">
      <dgm:prSet presAssocID="{8DBD55B0-1A98-4410-9F6E-A9CAF756C5A9}" presName="rootConnector" presStyleLbl="node2" presStyleIdx="4" presStyleCnt="5"/>
      <dgm:spPr/>
    </dgm:pt>
    <dgm:pt modelId="{D091B6A4-EB0C-482B-818F-5665A4B40EEB}" type="pres">
      <dgm:prSet presAssocID="{8DBD55B0-1A98-4410-9F6E-A9CAF756C5A9}" presName="hierChild4" presStyleCnt="0"/>
      <dgm:spPr/>
    </dgm:pt>
    <dgm:pt modelId="{77DA0E88-4D01-411C-AE33-EFDFEF1B6E23}" type="pres">
      <dgm:prSet presAssocID="{8DBD55B0-1A98-4410-9F6E-A9CAF756C5A9}" presName="hierChild5" presStyleCnt="0"/>
      <dgm:spPr/>
    </dgm:pt>
    <dgm:pt modelId="{947F7086-D7FA-41EA-AE2B-788E11206AB4}" type="pres">
      <dgm:prSet presAssocID="{7D1A4E70-0089-4244-9B3F-E8C2F0618FD1}" presName="hierChild3" presStyleCnt="0"/>
      <dgm:spPr/>
    </dgm:pt>
  </dgm:ptLst>
  <dgm:cxnLst>
    <dgm:cxn modelId="{C88A7A09-B16A-4E57-8EB7-5F68B51DC294}" srcId="{7D1A4E70-0089-4244-9B3F-E8C2F0618FD1}" destId="{0A754F2E-1069-4765-BB2F-EB187F9C0E4B}" srcOrd="2" destOrd="0" parTransId="{B9FE6647-4935-4227-ABEE-08C5422B5FF6}" sibTransId="{86684F4F-34E6-4AF9-8EF7-FEE407A98F37}"/>
    <dgm:cxn modelId="{2F70D409-013C-4F17-AE1F-8E275974B9CF}" srcId="{7D1A4E70-0089-4244-9B3F-E8C2F0618FD1}" destId="{13328FA7-7526-46E2-92AC-EAB1ADA7BC54}" srcOrd="0" destOrd="0" parTransId="{A61ED4B4-B6D4-4910-98D4-D42DA74C3805}" sibTransId="{8753A24E-3E39-4732-BA83-C7093AC8A67A}"/>
    <dgm:cxn modelId="{59308615-CC55-412E-8150-31553905C608}" type="presOf" srcId="{8992E80D-9C40-4141-A857-07EFC86930CE}" destId="{E2896BEA-BC11-4809-9112-419AC2405B09}" srcOrd="1" destOrd="0" presId="urn:microsoft.com/office/officeart/2005/8/layout/orgChart1"/>
    <dgm:cxn modelId="{5E101D17-E99E-4296-8F1C-93D27B3001C1}" type="presOf" srcId="{02881639-E01E-4EB1-9C4D-38DBC57C5C13}" destId="{4A734844-E986-4F04-ADC3-FD5155ED48F4}" srcOrd="0" destOrd="0" presId="urn:microsoft.com/office/officeart/2005/8/layout/orgChart1"/>
    <dgm:cxn modelId="{3356B517-E76A-48A4-9611-74BB539D8F71}" type="presOf" srcId="{7D1A4E70-0089-4244-9B3F-E8C2F0618FD1}" destId="{2DCC5631-932C-415F-BEC7-0D26073B17BB}" srcOrd="1" destOrd="0" presId="urn:microsoft.com/office/officeart/2005/8/layout/orgChart1"/>
    <dgm:cxn modelId="{41D76D5C-59EB-42CF-A414-5FCABD901869}" srcId="{850BBEAA-962F-4014-A39B-BB8F0C4DF902}" destId="{7D1A4E70-0089-4244-9B3F-E8C2F0618FD1}" srcOrd="0" destOrd="0" parTransId="{CA003A34-4F3A-4E4D-BDAC-3E913C785D38}" sibTransId="{AC2C3D73-B7A6-4919-A844-B2E9FC89032D}"/>
    <dgm:cxn modelId="{BD36985D-9C2C-4559-A462-F5188386C5B2}" type="presOf" srcId="{850BBEAA-962F-4014-A39B-BB8F0C4DF902}" destId="{DA1AFD93-10FE-4B30-BFBB-7A435D5D174D}" srcOrd="0" destOrd="0" presId="urn:microsoft.com/office/officeart/2005/8/layout/orgChart1"/>
    <dgm:cxn modelId="{9D09DE62-1534-45BD-AEBE-E28425E05981}" type="presOf" srcId="{8DBD55B0-1A98-4410-9F6E-A9CAF756C5A9}" destId="{422629E0-523F-452C-AD83-A8011A6505EF}" srcOrd="0" destOrd="0" presId="urn:microsoft.com/office/officeart/2005/8/layout/orgChart1"/>
    <dgm:cxn modelId="{FC5C6767-FE08-44C2-BD71-D174D37E3091}" type="presOf" srcId="{7D1A4E70-0089-4244-9B3F-E8C2F0618FD1}" destId="{6073DD19-1570-494F-A72D-F1A65C4F4382}" srcOrd="0" destOrd="0" presId="urn:microsoft.com/office/officeart/2005/8/layout/orgChart1"/>
    <dgm:cxn modelId="{E999546C-654F-4390-8521-5C5C26F16AC8}" type="presOf" srcId="{8992E80D-9C40-4141-A857-07EFC86930CE}" destId="{44736DA3-C35C-4B79-A232-3291EB84E19D}" srcOrd="0" destOrd="0" presId="urn:microsoft.com/office/officeart/2005/8/layout/orgChart1"/>
    <dgm:cxn modelId="{E41AFC4E-42FD-442F-9B8B-F2AA4179533F}" type="presOf" srcId="{312126D7-64CF-424D-987E-C505FB8592DE}" destId="{71902646-9AD5-4B45-929E-0D17543949A6}" srcOrd="0" destOrd="0" presId="urn:microsoft.com/office/officeart/2005/8/layout/orgChart1"/>
    <dgm:cxn modelId="{95655F80-C174-4166-97BC-7EEDDD96AC5E}" srcId="{7D1A4E70-0089-4244-9B3F-E8C2F0618FD1}" destId="{02881639-E01E-4EB1-9C4D-38DBC57C5C13}" srcOrd="1" destOrd="0" parTransId="{519E8D5F-D5AF-4831-92FF-1A78EBAB0B18}" sibTransId="{94BA50BD-859B-4348-A24D-7E1ACED26633}"/>
    <dgm:cxn modelId="{E9340181-3236-4A3B-81D6-4069C6629D5B}" type="presOf" srcId="{02881639-E01E-4EB1-9C4D-38DBC57C5C13}" destId="{9DBFF1B7-C1D5-476D-B94E-3905C6A40C4D}" srcOrd="1" destOrd="0" presId="urn:microsoft.com/office/officeart/2005/8/layout/orgChart1"/>
    <dgm:cxn modelId="{39A146A5-B086-4720-9949-D73373CEF769}" type="presOf" srcId="{A61ED4B4-B6D4-4910-98D4-D42DA74C3805}" destId="{1E55CDF4-1BA4-4A3D-A386-03104AD19186}" srcOrd="0" destOrd="0" presId="urn:microsoft.com/office/officeart/2005/8/layout/orgChart1"/>
    <dgm:cxn modelId="{CDAE6BAC-97CD-4E0D-8F63-23435098B7F0}" type="presOf" srcId="{13328FA7-7526-46E2-92AC-EAB1ADA7BC54}" destId="{75789505-F67D-468F-9F50-94820E809DE3}" srcOrd="1" destOrd="0" presId="urn:microsoft.com/office/officeart/2005/8/layout/orgChart1"/>
    <dgm:cxn modelId="{B31962B3-358D-4D7A-9113-2A28627C33DD}" type="presOf" srcId="{0A754F2E-1069-4765-BB2F-EB187F9C0E4B}" destId="{499EB881-424D-452B-AC19-8DC28CB18109}" srcOrd="1" destOrd="0" presId="urn:microsoft.com/office/officeart/2005/8/layout/orgChart1"/>
    <dgm:cxn modelId="{8CC772B9-D3E8-4C9B-9736-C55042F9D519}" srcId="{7D1A4E70-0089-4244-9B3F-E8C2F0618FD1}" destId="{8992E80D-9C40-4141-A857-07EFC86930CE}" srcOrd="3" destOrd="0" parTransId="{312126D7-64CF-424D-987E-C505FB8592DE}" sibTransId="{0E6BD041-F2BA-481D-BF7F-6990D238B710}"/>
    <dgm:cxn modelId="{0B264CBB-2F31-4570-8AE6-C0137F87A3D0}" type="presOf" srcId="{50096A5F-7AA6-43F1-AC4C-989DF492B433}" destId="{9CCF285A-1925-4277-A5E2-353DDC6CC500}" srcOrd="0" destOrd="0" presId="urn:microsoft.com/office/officeart/2005/8/layout/orgChart1"/>
    <dgm:cxn modelId="{44B806C8-3A95-49F5-83FF-5018BCF4D664}" type="presOf" srcId="{B9FE6647-4935-4227-ABEE-08C5422B5FF6}" destId="{55EF0567-9BD9-4D6D-A760-07BE47649BC1}" srcOrd="0" destOrd="0" presId="urn:microsoft.com/office/officeart/2005/8/layout/orgChart1"/>
    <dgm:cxn modelId="{237200D0-6410-4F87-B073-92CE2A73C5FA}" type="presOf" srcId="{0A754F2E-1069-4765-BB2F-EB187F9C0E4B}" destId="{5BF905FC-3A64-4915-95FF-02F6D9ACCB80}" srcOrd="0" destOrd="0" presId="urn:microsoft.com/office/officeart/2005/8/layout/orgChart1"/>
    <dgm:cxn modelId="{EDC2D9D2-6552-4969-9784-07A93E0C371F}" type="presOf" srcId="{519E8D5F-D5AF-4831-92FF-1A78EBAB0B18}" destId="{31FFB84D-C74F-4D2D-9A0F-CEDCDB994898}" srcOrd="0" destOrd="0" presId="urn:microsoft.com/office/officeart/2005/8/layout/orgChart1"/>
    <dgm:cxn modelId="{93DE04E1-AE8A-4E88-975F-0FE72AB270D7}" type="presOf" srcId="{13328FA7-7526-46E2-92AC-EAB1ADA7BC54}" destId="{BC59A6CD-7BE0-421F-943C-B24E30AF0E54}" srcOrd="0" destOrd="0" presId="urn:microsoft.com/office/officeart/2005/8/layout/orgChart1"/>
    <dgm:cxn modelId="{E45BE8EB-8736-48C5-B293-B7296845F0AD}" type="presOf" srcId="{8DBD55B0-1A98-4410-9F6E-A9CAF756C5A9}" destId="{BD6D1986-2586-454E-B386-4CC16DF8461D}" srcOrd="1" destOrd="0" presId="urn:microsoft.com/office/officeart/2005/8/layout/orgChart1"/>
    <dgm:cxn modelId="{23356DED-1081-442F-89CB-171EE30ACC71}" srcId="{7D1A4E70-0089-4244-9B3F-E8C2F0618FD1}" destId="{8DBD55B0-1A98-4410-9F6E-A9CAF756C5A9}" srcOrd="4" destOrd="0" parTransId="{50096A5F-7AA6-43F1-AC4C-989DF492B433}" sibTransId="{B8BE1BB5-E40A-46DF-92CD-D991080AEDD6}"/>
    <dgm:cxn modelId="{B4E0DD68-BF8A-4C4B-988E-EF5D34DF85EC}" type="presParOf" srcId="{DA1AFD93-10FE-4B30-BFBB-7A435D5D174D}" destId="{E1D85932-0EE7-40D3-8F23-6F46498135AB}" srcOrd="0" destOrd="0" presId="urn:microsoft.com/office/officeart/2005/8/layout/orgChart1"/>
    <dgm:cxn modelId="{C9158D06-E671-4412-9EEC-03D7DDF66E12}" type="presParOf" srcId="{E1D85932-0EE7-40D3-8F23-6F46498135AB}" destId="{E9724CFA-8264-4336-8771-EC71CE42561D}" srcOrd="0" destOrd="0" presId="urn:microsoft.com/office/officeart/2005/8/layout/orgChart1"/>
    <dgm:cxn modelId="{0ED0A538-B0F8-4858-BE99-A1CEA892E09B}" type="presParOf" srcId="{E9724CFA-8264-4336-8771-EC71CE42561D}" destId="{6073DD19-1570-494F-A72D-F1A65C4F4382}" srcOrd="0" destOrd="0" presId="urn:microsoft.com/office/officeart/2005/8/layout/orgChart1"/>
    <dgm:cxn modelId="{9EB67FD5-93B8-4DBF-9819-F3A179D5883C}" type="presParOf" srcId="{E9724CFA-8264-4336-8771-EC71CE42561D}" destId="{2DCC5631-932C-415F-BEC7-0D26073B17BB}" srcOrd="1" destOrd="0" presId="urn:microsoft.com/office/officeart/2005/8/layout/orgChart1"/>
    <dgm:cxn modelId="{39365DDF-EBDB-4C89-90D3-666BF83F139B}" type="presParOf" srcId="{E1D85932-0EE7-40D3-8F23-6F46498135AB}" destId="{49343638-EDA3-411D-B4B8-1819A37F833B}" srcOrd="1" destOrd="0" presId="urn:microsoft.com/office/officeart/2005/8/layout/orgChart1"/>
    <dgm:cxn modelId="{E5F1C34A-D734-4498-B305-084F6173EBB1}" type="presParOf" srcId="{49343638-EDA3-411D-B4B8-1819A37F833B}" destId="{1E55CDF4-1BA4-4A3D-A386-03104AD19186}" srcOrd="0" destOrd="0" presId="urn:microsoft.com/office/officeart/2005/8/layout/orgChart1"/>
    <dgm:cxn modelId="{82621636-C56C-480C-9CE6-E597435AB89A}" type="presParOf" srcId="{49343638-EDA3-411D-B4B8-1819A37F833B}" destId="{7566BC34-CDE6-4DA5-8D2B-CC61B55786B3}" srcOrd="1" destOrd="0" presId="urn:microsoft.com/office/officeart/2005/8/layout/orgChart1"/>
    <dgm:cxn modelId="{3A796A80-9109-420C-BD1D-B5F10C5B9A49}" type="presParOf" srcId="{7566BC34-CDE6-4DA5-8D2B-CC61B55786B3}" destId="{4BEF3BBE-6DBA-4C1C-A3E4-DB780E0393E1}" srcOrd="0" destOrd="0" presId="urn:microsoft.com/office/officeart/2005/8/layout/orgChart1"/>
    <dgm:cxn modelId="{49D7C3A4-E9A7-4ECB-9298-64ADDCA76485}" type="presParOf" srcId="{4BEF3BBE-6DBA-4C1C-A3E4-DB780E0393E1}" destId="{BC59A6CD-7BE0-421F-943C-B24E30AF0E54}" srcOrd="0" destOrd="0" presId="urn:microsoft.com/office/officeart/2005/8/layout/orgChart1"/>
    <dgm:cxn modelId="{2C1169A4-FEC2-4A38-A87F-7F2E0E6BBA48}" type="presParOf" srcId="{4BEF3BBE-6DBA-4C1C-A3E4-DB780E0393E1}" destId="{75789505-F67D-468F-9F50-94820E809DE3}" srcOrd="1" destOrd="0" presId="urn:microsoft.com/office/officeart/2005/8/layout/orgChart1"/>
    <dgm:cxn modelId="{47275BF0-7D0D-4DE3-AA0A-85636B76C9B0}" type="presParOf" srcId="{7566BC34-CDE6-4DA5-8D2B-CC61B55786B3}" destId="{CB32FCE8-25D3-4776-B53B-2CCC683E4213}" srcOrd="1" destOrd="0" presId="urn:microsoft.com/office/officeart/2005/8/layout/orgChart1"/>
    <dgm:cxn modelId="{6BA1BEA3-2B07-4E0B-8B5C-C82D645E1A18}" type="presParOf" srcId="{7566BC34-CDE6-4DA5-8D2B-CC61B55786B3}" destId="{50CE1FD0-C56D-4310-87B5-2CEB19422A21}" srcOrd="2" destOrd="0" presId="urn:microsoft.com/office/officeart/2005/8/layout/orgChart1"/>
    <dgm:cxn modelId="{AEF99958-F3FE-46A4-B33A-B6E2B0E2FF58}" type="presParOf" srcId="{49343638-EDA3-411D-B4B8-1819A37F833B}" destId="{31FFB84D-C74F-4D2D-9A0F-CEDCDB994898}" srcOrd="2" destOrd="0" presId="urn:microsoft.com/office/officeart/2005/8/layout/orgChart1"/>
    <dgm:cxn modelId="{1868CF62-EF86-44F8-BB96-36D2F5B12731}" type="presParOf" srcId="{49343638-EDA3-411D-B4B8-1819A37F833B}" destId="{6D500EC4-FBB6-4A07-8261-B64B4F38208F}" srcOrd="3" destOrd="0" presId="urn:microsoft.com/office/officeart/2005/8/layout/orgChart1"/>
    <dgm:cxn modelId="{922C0FB7-EAA8-42D3-B10B-3CC97CED25AC}" type="presParOf" srcId="{6D500EC4-FBB6-4A07-8261-B64B4F38208F}" destId="{302666C3-C515-4136-8121-78D6D30300F1}" srcOrd="0" destOrd="0" presId="urn:microsoft.com/office/officeart/2005/8/layout/orgChart1"/>
    <dgm:cxn modelId="{A9D288CF-6004-42ED-95EC-D7B739A4D0CC}" type="presParOf" srcId="{302666C3-C515-4136-8121-78D6D30300F1}" destId="{4A734844-E986-4F04-ADC3-FD5155ED48F4}" srcOrd="0" destOrd="0" presId="urn:microsoft.com/office/officeart/2005/8/layout/orgChart1"/>
    <dgm:cxn modelId="{856B045E-A203-4C07-821D-3803C0161E3D}" type="presParOf" srcId="{302666C3-C515-4136-8121-78D6D30300F1}" destId="{9DBFF1B7-C1D5-476D-B94E-3905C6A40C4D}" srcOrd="1" destOrd="0" presId="urn:microsoft.com/office/officeart/2005/8/layout/orgChart1"/>
    <dgm:cxn modelId="{7B719467-75AA-46C4-BDE6-1938D6CD6FA8}" type="presParOf" srcId="{6D500EC4-FBB6-4A07-8261-B64B4F38208F}" destId="{523A2CD3-CF7A-43CA-9F86-AD4E1DF7E0A0}" srcOrd="1" destOrd="0" presId="urn:microsoft.com/office/officeart/2005/8/layout/orgChart1"/>
    <dgm:cxn modelId="{06C7FF31-9246-48BF-9408-57D33665C7AD}" type="presParOf" srcId="{6D500EC4-FBB6-4A07-8261-B64B4F38208F}" destId="{AC2A236C-2005-47C5-9AB0-FE6AA15EDDC7}" srcOrd="2" destOrd="0" presId="urn:microsoft.com/office/officeart/2005/8/layout/orgChart1"/>
    <dgm:cxn modelId="{E198F927-148C-423E-B50F-A04986C778B9}" type="presParOf" srcId="{49343638-EDA3-411D-B4B8-1819A37F833B}" destId="{55EF0567-9BD9-4D6D-A760-07BE47649BC1}" srcOrd="4" destOrd="0" presId="urn:microsoft.com/office/officeart/2005/8/layout/orgChart1"/>
    <dgm:cxn modelId="{56EC060A-F73A-488D-A6C9-370A4C90C93B}" type="presParOf" srcId="{49343638-EDA3-411D-B4B8-1819A37F833B}" destId="{02A3A1E1-A3E0-492B-BFB3-86011CBB1D6B}" srcOrd="5" destOrd="0" presId="urn:microsoft.com/office/officeart/2005/8/layout/orgChart1"/>
    <dgm:cxn modelId="{96B74E3F-9698-45A9-B8D0-2923ADF5E1FB}" type="presParOf" srcId="{02A3A1E1-A3E0-492B-BFB3-86011CBB1D6B}" destId="{57844AF0-9172-46BD-B63F-6751D4EE1EA7}" srcOrd="0" destOrd="0" presId="urn:microsoft.com/office/officeart/2005/8/layout/orgChart1"/>
    <dgm:cxn modelId="{106D3627-45F8-4B21-9AD5-5A49F648120B}" type="presParOf" srcId="{57844AF0-9172-46BD-B63F-6751D4EE1EA7}" destId="{5BF905FC-3A64-4915-95FF-02F6D9ACCB80}" srcOrd="0" destOrd="0" presId="urn:microsoft.com/office/officeart/2005/8/layout/orgChart1"/>
    <dgm:cxn modelId="{92221C4A-FA40-428B-A96C-7C5D53830ADE}" type="presParOf" srcId="{57844AF0-9172-46BD-B63F-6751D4EE1EA7}" destId="{499EB881-424D-452B-AC19-8DC28CB18109}" srcOrd="1" destOrd="0" presId="urn:microsoft.com/office/officeart/2005/8/layout/orgChart1"/>
    <dgm:cxn modelId="{CE575CA4-58B8-4EDE-B856-2E54FB26E28C}" type="presParOf" srcId="{02A3A1E1-A3E0-492B-BFB3-86011CBB1D6B}" destId="{544F0FD1-B19D-4FAC-91CE-836CDF392BDC}" srcOrd="1" destOrd="0" presId="urn:microsoft.com/office/officeart/2005/8/layout/orgChart1"/>
    <dgm:cxn modelId="{90C78F4E-6D83-4C69-8D85-405B9797A1C5}" type="presParOf" srcId="{02A3A1E1-A3E0-492B-BFB3-86011CBB1D6B}" destId="{E80E4244-D16B-4AD0-9247-A746F2467D02}" srcOrd="2" destOrd="0" presId="urn:microsoft.com/office/officeart/2005/8/layout/orgChart1"/>
    <dgm:cxn modelId="{48304CE5-322F-41D7-A1C6-525AA503D379}" type="presParOf" srcId="{49343638-EDA3-411D-B4B8-1819A37F833B}" destId="{71902646-9AD5-4B45-929E-0D17543949A6}" srcOrd="6" destOrd="0" presId="urn:microsoft.com/office/officeart/2005/8/layout/orgChart1"/>
    <dgm:cxn modelId="{A8FC3B70-4D81-4280-8AD4-3DDE2F533792}" type="presParOf" srcId="{49343638-EDA3-411D-B4B8-1819A37F833B}" destId="{80C13700-2812-42E9-AB9E-E24ACC9B9ABB}" srcOrd="7" destOrd="0" presId="urn:microsoft.com/office/officeart/2005/8/layout/orgChart1"/>
    <dgm:cxn modelId="{01B172AB-60AF-4036-B548-EB6A87E778AE}" type="presParOf" srcId="{80C13700-2812-42E9-AB9E-E24ACC9B9ABB}" destId="{ECF467F8-4138-4D4C-B9A4-16B8BC8CE479}" srcOrd="0" destOrd="0" presId="urn:microsoft.com/office/officeart/2005/8/layout/orgChart1"/>
    <dgm:cxn modelId="{9C716E61-51C3-400A-B4D8-D72EFBFDC4AA}" type="presParOf" srcId="{ECF467F8-4138-4D4C-B9A4-16B8BC8CE479}" destId="{44736DA3-C35C-4B79-A232-3291EB84E19D}" srcOrd="0" destOrd="0" presId="urn:microsoft.com/office/officeart/2005/8/layout/orgChart1"/>
    <dgm:cxn modelId="{6C6321DC-07E3-4360-9060-A60BB1AC1464}" type="presParOf" srcId="{ECF467F8-4138-4D4C-B9A4-16B8BC8CE479}" destId="{E2896BEA-BC11-4809-9112-419AC2405B09}" srcOrd="1" destOrd="0" presId="urn:microsoft.com/office/officeart/2005/8/layout/orgChart1"/>
    <dgm:cxn modelId="{8CC77793-4615-466C-BAE7-4CE953B5BDFA}" type="presParOf" srcId="{80C13700-2812-42E9-AB9E-E24ACC9B9ABB}" destId="{B8F76D2A-D718-4140-B293-71BBB21E7D29}" srcOrd="1" destOrd="0" presId="urn:microsoft.com/office/officeart/2005/8/layout/orgChart1"/>
    <dgm:cxn modelId="{1398EB1F-1469-4FC8-8633-526B76E78920}" type="presParOf" srcId="{80C13700-2812-42E9-AB9E-E24ACC9B9ABB}" destId="{03C0CD67-D529-4158-BCF2-ADD1AE8490C1}" srcOrd="2" destOrd="0" presId="urn:microsoft.com/office/officeart/2005/8/layout/orgChart1"/>
    <dgm:cxn modelId="{E9A6821B-EED2-477F-9DC2-001B61D2F54A}" type="presParOf" srcId="{49343638-EDA3-411D-B4B8-1819A37F833B}" destId="{9CCF285A-1925-4277-A5E2-353DDC6CC500}" srcOrd="8" destOrd="0" presId="urn:microsoft.com/office/officeart/2005/8/layout/orgChart1"/>
    <dgm:cxn modelId="{84FB42C9-3441-4F20-8F4F-70C5364FBEAA}" type="presParOf" srcId="{49343638-EDA3-411D-B4B8-1819A37F833B}" destId="{961DB6C1-BE12-4D10-901C-94FFE1FF3851}" srcOrd="9" destOrd="0" presId="urn:microsoft.com/office/officeart/2005/8/layout/orgChart1"/>
    <dgm:cxn modelId="{632C1AF5-494E-4A9C-8AA2-5459BBF69F38}" type="presParOf" srcId="{961DB6C1-BE12-4D10-901C-94FFE1FF3851}" destId="{35BDD1D0-54E4-4E92-96EF-180E07954785}" srcOrd="0" destOrd="0" presId="urn:microsoft.com/office/officeart/2005/8/layout/orgChart1"/>
    <dgm:cxn modelId="{07B03A19-1E2D-4944-85E6-37201BBEFF34}" type="presParOf" srcId="{35BDD1D0-54E4-4E92-96EF-180E07954785}" destId="{422629E0-523F-452C-AD83-A8011A6505EF}" srcOrd="0" destOrd="0" presId="urn:microsoft.com/office/officeart/2005/8/layout/orgChart1"/>
    <dgm:cxn modelId="{844E4063-8C89-4784-8061-BE087906B6FD}" type="presParOf" srcId="{35BDD1D0-54E4-4E92-96EF-180E07954785}" destId="{BD6D1986-2586-454E-B386-4CC16DF8461D}" srcOrd="1" destOrd="0" presId="urn:microsoft.com/office/officeart/2005/8/layout/orgChart1"/>
    <dgm:cxn modelId="{79E4E191-B2B9-40C2-A77D-C1218AAA4284}" type="presParOf" srcId="{961DB6C1-BE12-4D10-901C-94FFE1FF3851}" destId="{D091B6A4-EB0C-482B-818F-5665A4B40EEB}" srcOrd="1" destOrd="0" presId="urn:microsoft.com/office/officeart/2005/8/layout/orgChart1"/>
    <dgm:cxn modelId="{62F25535-AE99-45A5-841C-F6C86C8EF0A0}" type="presParOf" srcId="{961DB6C1-BE12-4D10-901C-94FFE1FF3851}" destId="{77DA0E88-4D01-411C-AE33-EFDFEF1B6E23}" srcOrd="2" destOrd="0" presId="urn:microsoft.com/office/officeart/2005/8/layout/orgChart1"/>
    <dgm:cxn modelId="{75F879D9-0A50-4160-9BA0-76F750C4783F}" type="presParOf" srcId="{E1D85932-0EE7-40D3-8F23-6F46498135AB}" destId="{947F7086-D7FA-41EA-AE2B-788E11206A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2CDA3-87F6-48EB-8749-1DA2947E81F9}">
      <dsp:nvSpPr>
        <dsp:cNvPr id="0" name=""/>
        <dsp:cNvSpPr/>
      </dsp:nvSpPr>
      <dsp:spPr>
        <a:xfrm>
          <a:off x="2599489" y="61206"/>
          <a:ext cx="2937925" cy="29379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Estado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(1er sector)</a:t>
          </a:r>
        </a:p>
      </dsp:txBody>
      <dsp:txXfrm>
        <a:off x="2991212" y="575343"/>
        <a:ext cx="2154478" cy="1322066"/>
      </dsp:txXfrm>
    </dsp:sp>
    <dsp:sp modelId="{D59DB762-18A0-4F08-B9E3-E1F68DEAF384}">
      <dsp:nvSpPr>
        <dsp:cNvPr id="0" name=""/>
        <dsp:cNvSpPr/>
      </dsp:nvSpPr>
      <dsp:spPr>
        <a:xfrm>
          <a:off x="3659590" y="1897410"/>
          <a:ext cx="2937925" cy="2937925"/>
        </a:xfrm>
        <a:prstGeom prst="ellipse">
          <a:avLst/>
        </a:prstGeom>
        <a:solidFill>
          <a:schemeClr val="accent4">
            <a:alpha val="50000"/>
            <a:hueOff val="-4284886"/>
            <a:satOff val="8781"/>
            <a:lumOff val="41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OSFL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(3er sector)</a:t>
          </a:r>
        </a:p>
      </dsp:txBody>
      <dsp:txXfrm>
        <a:off x="4558106" y="2656374"/>
        <a:ext cx="1762755" cy="1615859"/>
      </dsp:txXfrm>
    </dsp:sp>
    <dsp:sp modelId="{FF392047-37CC-430C-9DB3-52C7C613B04A}">
      <dsp:nvSpPr>
        <dsp:cNvPr id="0" name=""/>
        <dsp:cNvSpPr/>
      </dsp:nvSpPr>
      <dsp:spPr>
        <a:xfrm>
          <a:off x="1539387" y="1897410"/>
          <a:ext cx="2937925" cy="2937925"/>
        </a:xfrm>
        <a:prstGeom prst="ellipse">
          <a:avLst/>
        </a:prstGeom>
        <a:solidFill>
          <a:schemeClr val="accent4">
            <a:alpha val="50000"/>
            <a:hueOff val="-8569773"/>
            <a:satOff val="17563"/>
            <a:lumOff val="8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Mercado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(2do sector)</a:t>
          </a:r>
        </a:p>
      </dsp:txBody>
      <dsp:txXfrm>
        <a:off x="1816042" y="2656374"/>
        <a:ext cx="1762755" cy="161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91F3F-8E42-4FD5-AF1F-33CA34B89330}">
      <dsp:nvSpPr>
        <dsp:cNvPr id="0" name=""/>
        <dsp:cNvSpPr/>
      </dsp:nvSpPr>
      <dsp:spPr>
        <a:xfrm>
          <a:off x="2254935" y="836"/>
          <a:ext cx="1358119" cy="1358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Paga</a:t>
          </a:r>
          <a:endParaRPr lang="es-AR" sz="2100" kern="1200" dirty="0"/>
        </a:p>
      </dsp:txBody>
      <dsp:txXfrm>
        <a:off x="2453827" y="199728"/>
        <a:ext cx="960335" cy="960335"/>
      </dsp:txXfrm>
    </dsp:sp>
    <dsp:sp modelId="{42D0D7FA-D9BB-487D-B498-C5B3A6813942}">
      <dsp:nvSpPr>
        <dsp:cNvPr id="0" name=""/>
        <dsp:cNvSpPr/>
      </dsp:nvSpPr>
      <dsp:spPr>
        <a:xfrm rot="2700000">
          <a:off x="3467365" y="1164960"/>
          <a:ext cx="361753" cy="458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700" kern="1200"/>
        </a:p>
      </dsp:txBody>
      <dsp:txXfrm>
        <a:off x="3483258" y="1218263"/>
        <a:ext cx="253227" cy="275019"/>
      </dsp:txXfrm>
    </dsp:sp>
    <dsp:sp modelId="{36737CA6-6875-407F-B195-37BE5971F054}">
      <dsp:nvSpPr>
        <dsp:cNvPr id="0" name=""/>
        <dsp:cNvSpPr/>
      </dsp:nvSpPr>
      <dsp:spPr>
        <a:xfrm>
          <a:off x="3697909" y="1443809"/>
          <a:ext cx="1358119" cy="1358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Vende</a:t>
          </a:r>
          <a:endParaRPr lang="es-AR" sz="2100" kern="1200" dirty="0"/>
        </a:p>
      </dsp:txBody>
      <dsp:txXfrm>
        <a:off x="3896801" y="1642701"/>
        <a:ext cx="960335" cy="960335"/>
      </dsp:txXfrm>
    </dsp:sp>
    <dsp:sp modelId="{AAD495DA-8E23-417A-A227-1F9CBBCBCA1C}">
      <dsp:nvSpPr>
        <dsp:cNvPr id="0" name=""/>
        <dsp:cNvSpPr/>
      </dsp:nvSpPr>
      <dsp:spPr>
        <a:xfrm rot="8100000">
          <a:off x="3481845" y="2607934"/>
          <a:ext cx="361753" cy="458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700" kern="1200"/>
        </a:p>
      </dsp:txBody>
      <dsp:txXfrm rot="10800000">
        <a:off x="3574478" y="2661237"/>
        <a:ext cx="253227" cy="275019"/>
      </dsp:txXfrm>
    </dsp:sp>
    <dsp:sp modelId="{E04CA69E-4611-464C-AC1B-729B2FD3B404}">
      <dsp:nvSpPr>
        <dsp:cNvPr id="0" name=""/>
        <dsp:cNvSpPr/>
      </dsp:nvSpPr>
      <dsp:spPr>
        <a:xfrm>
          <a:off x="2254935" y="2886783"/>
          <a:ext cx="1358119" cy="1358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Cobra</a:t>
          </a:r>
          <a:endParaRPr lang="es-AR" sz="2100" kern="1200" dirty="0"/>
        </a:p>
      </dsp:txBody>
      <dsp:txXfrm>
        <a:off x="2453827" y="3085675"/>
        <a:ext cx="960335" cy="960335"/>
      </dsp:txXfrm>
    </dsp:sp>
    <dsp:sp modelId="{CE2AB564-8ACE-4D98-ACD3-132BBE3B80BF}">
      <dsp:nvSpPr>
        <dsp:cNvPr id="0" name=""/>
        <dsp:cNvSpPr/>
      </dsp:nvSpPr>
      <dsp:spPr>
        <a:xfrm rot="13500000">
          <a:off x="2038871" y="2622413"/>
          <a:ext cx="361753" cy="458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700" kern="1200"/>
        </a:p>
      </dsp:txBody>
      <dsp:txXfrm rot="10800000">
        <a:off x="2131504" y="2752456"/>
        <a:ext cx="253227" cy="275019"/>
      </dsp:txXfrm>
    </dsp:sp>
    <dsp:sp modelId="{F9A609D7-A593-4ACE-8819-CCA2655289A3}">
      <dsp:nvSpPr>
        <dsp:cNvPr id="0" name=""/>
        <dsp:cNvSpPr/>
      </dsp:nvSpPr>
      <dsp:spPr>
        <a:xfrm>
          <a:off x="811962" y="1443809"/>
          <a:ext cx="1358119" cy="13581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Compra</a:t>
          </a:r>
          <a:endParaRPr lang="es-AR" sz="2100" kern="1200" dirty="0"/>
        </a:p>
      </dsp:txBody>
      <dsp:txXfrm>
        <a:off x="1010854" y="1642701"/>
        <a:ext cx="960335" cy="960335"/>
      </dsp:txXfrm>
    </dsp:sp>
    <dsp:sp modelId="{1A4DC906-6B5B-41B0-9397-82DDCE0605DE}">
      <dsp:nvSpPr>
        <dsp:cNvPr id="0" name=""/>
        <dsp:cNvSpPr/>
      </dsp:nvSpPr>
      <dsp:spPr>
        <a:xfrm rot="18900000">
          <a:off x="2024392" y="1179439"/>
          <a:ext cx="361753" cy="458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700" kern="1200"/>
        </a:p>
      </dsp:txBody>
      <dsp:txXfrm>
        <a:off x="2040285" y="1309482"/>
        <a:ext cx="253227" cy="275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E65D-E8A9-49B0-B658-84C62497AB3F}">
      <dsp:nvSpPr>
        <dsp:cNvPr id="0" name=""/>
        <dsp:cNvSpPr/>
      </dsp:nvSpPr>
      <dsp:spPr>
        <a:xfrm>
          <a:off x="3000455" y="6017"/>
          <a:ext cx="1499769" cy="1499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Produce</a:t>
          </a:r>
          <a:endParaRPr lang="es-AR" sz="2300" kern="1200" dirty="0"/>
        </a:p>
      </dsp:txBody>
      <dsp:txXfrm>
        <a:off x="3220091" y="225653"/>
        <a:ext cx="1060497" cy="1060497"/>
      </dsp:txXfrm>
    </dsp:sp>
    <dsp:sp modelId="{B16A9E3F-77C0-4AE9-8AB7-92F4FB95294D}">
      <dsp:nvSpPr>
        <dsp:cNvPr id="0" name=""/>
        <dsp:cNvSpPr/>
      </dsp:nvSpPr>
      <dsp:spPr>
        <a:xfrm rot="2155524">
          <a:off x="4453297" y="1156012"/>
          <a:ext cx="397112" cy="506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800" kern="1200"/>
        </a:p>
      </dsp:txBody>
      <dsp:txXfrm>
        <a:off x="4464628" y="1222296"/>
        <a:ext cx="277978" cy="303704"/>
      </dsp:txXfrm>
    </dsp:sp>
    <dsp:sp modelId="{05ABE5FE-3B93-425C-A620-C63317FAC599}">
      <dsp:nvSpPr>
        <dsp:cNvPr id="0" name=""/>
        <dsp:cNvSpPr/>
      </dsp:nvSpPr>
      <dsp:spPr>
        <a:xfrm>
          <a:off x="4821685" y="1325599"/>
          <a:ext cx="1499769" cy="1499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Vende</a:t>
          </a:r>
          <a:endParaRPr lang="es-AR" sz="2300" kern="1200" dirty="0"/>
        </a:p>
      </dsp:txBody>
      <dsp:txXfrm>
        <a:off x="5041321" y="1545235"/>
        <a:ext cx="1060497" cy="1060497"/>
      </dsp:txXfrm>
    </dsp:sp>
    <dsp:sp modelId="{E16D417F-B566-4BFB-A667-90092D83C4E4}">
      <dsp:nvSpPr>
        <dsp:cNvPr id="0" name=""/>
        <dsp:cNvSpPr/>
      </dsp:nvSpPr>
      <dsp:spPr>
        <a:xfrm rot="6480000">
          <a:off x="5028109" y="2882171"/>
          <a:ext cx="398239" cy="506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800" kern="1200"/>
        </a:p>
      </dsp:txBody>
      <dsp:txXfrm rot="10800000">
        <a:off x="5106304" y="2926593"/>
        <a:ext cx="278767" cy="303704"/>
      </dsp:txXfrm>
    </dsp:sp>
    <dsp:sp modelId="{7C9D3AE4-84ED-4603-9B1A-8733F4F2AE6A}">
      <dsp:nvSpPr>
        <dsp:cNvPr id="0" name=""/>
        <dsp:cNvSpPr/>
      </dsp:nvSpPr>
      <dsp:spPr>
        <a:xfrm>
          <a:off x="4126037" y="3466584"/>
          <a:ext cx="1499769" cy="1499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Cobra</a:t>
          </a:r>
          <a:endParaRPr lang="es-AR" sz="2300" kern="1200" dirty="0"/>
        </a:p>
      </dsp:txBody>
      <dsp:txXfrm>
        <a:off x="4345673" y="3686220"/>
        <a:ext cx="1060497" cy="1060497"/>
      </dsp:txXfrm>
    </dsp:sp>
    <dsp:sp modelId="{2C6C63C7-9CDD-49EA-A060-700CFD250F73}">
      <dsp:nvSpPr>
        <dsp:cNvPr id="0" name=""/>
        <dsp:cNvSpPr/>
      </dsp:nvSpPr>
      <dsp:spPr>
        <a:xfrm rot="10800000">
          <a:off x="3562491" y="3963382"/>
          <a:ext cx="398239" cy="506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800" kern="1200"/>
        </a:p>
      </dsp:txBody>
      <dsp:txXfrm rot="10800000">
        <a:off x="3681963" y="4064616"/>
        <a:ext cx="278767" cy="303704"/>
      </dsp:txXfrm>
    </dsp:sp>
    <dsp:sp modelId="{53CF2839-8407-4B64-A2F9-099365DD10AC}">
      <dsp:nvSpPr>
        <dsp:cNvPr id="0" name=""/>
        <dsp:cNvSpPr/>
      </dsp:nvSpPr>
      <dsp:spPr>
        <a:xfrm>
          <a:off x="1874872" y="3466584"/>
          <a:ext cx="1499769" cy="1499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Paga</a:t>
          </a:r>
          <a:endParaRPr lang="es-AR" sz="2300" kern="1200" dirty="0"/>
        </a:p>
      </dsp:txBody>
      <dsp:txXfrm>
        <a:off x="2094508" y="3686220"/>
        <a:ext cx="1060497" cy="1060497"/>
      </dsp:txXfrm>
    </dsp:sp>
    <dsp:sp modelId="{02CE59D4-EE36-4089-A5C2-ED5AEF83860D}">
      <dsp:nvSpPr>
        <dsp:cNvPr id="0" name=""/>
        <dsp:cNvSpPr/>
      </dsp:nvSpPr>
      <dsp:spPr>
        <a:xfrm rot="15120000">
          <a:off x="2081296" y="2903609"/>
          <a:ext cx="398239" cy="506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800" kern="1200"/>
        </a:p>
      </dsp:txBody>
      <dsp:txXfrm rot="10800000">
        <a:off x="2159491" y="3061655"/>
        <a:ext cx="278767" cy="303704"/>
      </dsp:txXfrm>
    </dsp:sp>
    <dsp:sp modelId="{9B82011A-6B83-4CF2-AABF-E0D75CF2D178}">
      <dsp:nvSpPr>
        <dsp:cNvPr id="0" name=""/>
        <dsp:cNvSpPr/>
      </dsp:nvSpPr>
      <dsp:spPr>
        <a:xfrm>
          <a:off x="1179224" y="1325599"/>
          <a:ext cx="1499769" cy="1499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Compra</a:t>
          </a:r>
          <a:endParaRPr lang="es-AR" sz="2300" kern="1200" dirty="0"/>
        </a:p>
      </dsp:txBody>
      <dsp:txXfrm>
        <a:off x="1398860" y="1545235"/>
        <a:ext cx="1060497" cy="1060497"/>
      </dsp:txXfrm>
    </dsp:sp>
    <dsp:sp modelId="{0F97DFB1-9482-4929-A309-667AE2CA4FC1}">
      <dsp:nvSpPr>
        <dsp:cNvPr id="0" name=""/>
        <dsp:cNvSpPr/>
      </dsp:nvSpPr>
      <dsp:spPr>
        <a:xfrm rot="19444476">
          <a:off x="2632067" y="1169201"/>
          <a:ext cx="397112" cy="506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800" kern="1200"/>
        </a:p>
      </dsp:txBody>
      <dsp:txXfrm>
        <a:off x="2643398" y="1305385"/>
        <a:ext cx="277978" cy="303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61441-16F8-4C25-898C-A772B7E028CD}">
      <dsp:nvSpPr>
        <dsp:cNvPr id="0" name=""/>
        <dsp:cNvSpPr/>
      </dsp:nvSpPr>
      <dsp:spPr>
        <a:xfrm>
          <a:off x="4676477" y="2209335"/>
          <a:ext cx="1161944" cy="1161944"/>
        </a:xfrm>
        <a:prstGeom prst="ellipse">
          <a:avLst/>
        </a:prstGeom>
        <a:noFill/>
        <a:ln w="1905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Organización</a:t>
          </a:r>
        </a:p>
      </dsp:txBody>
      <dsp:txXfrm>
        <a:off x="4846640" y="2379498"/>
        <a:ext cx="821618" cy="821618"/>
      </dsp:txXfrm>
    </dsp:sp>
    <dsp:sp modelId="{7FB903B3-80AA-40B0-A9EF-87EE5B5C0EDE}">
      <dsp:nvSpPr>
        <dsp:cNvPr id="0" name=""/>
        <dsp:cNvSpPr/>
      </dsp:nvSpPr>
      <dsp:spPr>
        <a:xfrm rot="16109784">
          <a:off x="5063644" y="2025768"/>
          <a:ext cx="347988" cy="19664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347988" y="98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5228939" y="2026901"/>
        <a:ext cx="17399" cy="17399"/>
      </dsp:txXfrm>
    </dsp:sp>
    <dsp:sp modelId="{C7C4BDB0-680E-4F73-87CF-A3A04E5C950F}">
      <dsp:nvSpPr>
        <dsp:cNvPr id="0" name=""/>
        <dsp:cNvSpPr/>
      </dsp:nvSpPr>
      <dsp:spPr>
        <a:xfrm>
          <a:off x="4525781" y="503871"/>
          <a:ext cx="1378948" cy="1358022"/>
        </a:xfrm>
        <a:prstGeom prst="ellipse">
          <a:avLst/>
        </a:prstGeom>
        <a:noFill/>
        <a:ln w="1905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Clientes</a:t>
          </a:r>
        </a:p>
      </dsp:txBody>
      <dsp:txXfrm>
        <a:off x="4727723" y="702749"/>
        <a:ext cx="975064" cy="960266"/>
      </dsp:txXfrm>
    </dsp:sp>
    <dsp:sp modelId="{CCA524D0-E780-40E4-92C3-8134B6D07ED2}">
      <dsp:nvSpPr>
        <dsp:cNvPr id="0" name=""/>
        <dsp:cNvSpPr/>
      </dsp:nvSpPr>
      <dsp:spPr>
        <a:xfrm rot="558780">
          <a:off x="5828770" y="2898955"/>
          <a:ext cx="302332" cy="19664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302332" y="98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972378" y="2901229"/>
        <a:ext cx="15116" cy="15116"/>
      </dsp:txXfrm>
    </dsp:sp>
    <dsp:sp modelId="{816E6A99-49B0-496E-B81C-2DE38B00D9E2}">
      <dsp:nvSpPr>
        <dsp:cNvPr id="0" name=""/>
        <dsp:cNvSpPr/>
      </dsp:nvSpPr>
      <dsp:spPr>
        <a:xfrm>
          <a:off x="6119377" y="2335972"/>
          <a:ext cx="1444517" cy="1428249"/>
        </a:xfrm>
        <a:prstGeom prst="ellipse">
          <a:avLst/>
        </a:prstGeom>
        <a:noFill/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Proveedores</a:t>
          </a:r>
        </a:p>
      </dsp:txBody>
      <dsp:txXfrm>
        <a:off x="6330922" y="2545134"/>
        <a:ext cx="1021427" cy="1009925"/>
      </dsp:txXfrm>
    </dsp:sp>
    <dsp:sp modelId="{A8536E72-7B38-4F56-AD3E-B5DC6A78A36F}">
      <dsp:nvSpPr>
        <dsp:cNvPr id="0" name=""/>
        <dsp:cNvSpPr/>
      </dsp:nvSpPr>
      <dsp:spPr>
        <a:xfrm rot="18640093">
          <a:off x="5383276" y="1789365"/>
          <a:ext cx="1451411" cy="19664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1451411" y="98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072696" y="1762912"/>
        <a:ext cx="72570" cy="72570"/>
      </dsp:txXfrm>
    </dsp:sp>
    <dsp:sp modelId="{6E63DA9B-AB7E-4599-BDCC-64C816DFF6B6}">
      <dsp:nvSpPr>
        <dsp:cNvPr id="0" name=""/>
        <dsp:cNvSpPr/>
      </dsp:nvSpPr>
      <dsp:spPr>
        <a:xfrm>
          <a:off x="6171610" y="0"/>
          <a:ext cx="1799607" cy="1358022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Econónimos</a:t>
          </a:r>
          <a:endParaRPr lang="es-ES" sz="1600" b="1" kern="1200" dirty="0">
            <a:solidFill>
              <a:srgbClr val="000000"/>
            </a:solidFill>
            <a:latin typeface="Corbel" panose="020B0503020204020204"/>
            <a:ea typeface="+mn-ea"/>
            <a:cs typeface="+mn-cs"/>
          </a:endParaRPr>
        </a:p>
      </dsp:txBody>
      <dsp:txXfrm>
        <a:off x="6435156" y="198878"/>
        <a:ext cx="1272515" cy="960266"/>
      </dsp:txXfrm>
    </dsp:sp>
    <dsp:sp modelId="{B32333D9-98E2-4970-A7F0-A1B107C8860C}">
      <dsp:nvSpPr>
        <dsp:cNvPr id="0" name=""/>
        <dsp:cNvSpPr/>
      </dsp:nvSpPr>
      <dsp:spPr>
        <a:xfrm rot="20284620">
          <a:off x="5727169" y="2206071"/>
          <a:ext cx="1914996" cy="19664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1914996" y="98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6636792" y="2168028"/>
        <a:ext cx="95749" cy="95749"/>
      </dsp:txXfrm>
    </dsp:sp>
    <dsp:sp modelId="{0AA0E29D-A76A-43BA-9595-E488E9D7F585}">
      <dsp:nvSpPr>
        <dsp:cNvPr id="0" name=""/>
        <dsp:cNvSpPr/>
      </dsp:nvSpPr>
      <dsp:spPr>
        <a:xfrm>
          <a:off x="7521010" y="866904"/>
          <a:ext cx="1441484" cy="1444656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Políticos</a:t>
          </a:r>
        </a:p>
      </dsp:txBody>
      <dsp:txXfrm>
        <a:off x="7732110" y="1078469"/>
        <a:ext cx="1019284" cy="1021526"/>
      </dsp:txXfrm>
    </dsp:sp>
    <dsp:sp modelId="{CF8841BA-2748-420B-9209-A19FD4F5E435}">
      <dsp:nvSpPr>
        <dsp:cNvPr id="0" name=""/>
        <dsp:cNvSpPr/>
      </dsp:nvSpPr>
      <dsp:spPr>
        <a:xfrm rot="5218020">
          <a:off x="5186912" y="3467418"/>
          <a:ext cx="213869" cy="19664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213869" y="98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288500" y="3471903"/>
        <a:ext cx="10693" cy="10693"/>
      </dsp:txXfrm>
    </dsp:sp>
    <dsp:sp modelId="{B2644C2F-D38C-4D4A-9F5E-352CA03730C6}">
      <dsp:nvSpPr>
        <dsp:cNvPr id="0" name=""/>
        <dsp:cNvSpPr/>
      </dsp:nvSpPr>
      <dsp:spPr>
        <a:xfrm>
          <a:off x="4554878" y="3583154"/>
          <a:ext cx="1566288" cy="1455660"/>
        </a:xfrm>
        <a:prstGeom prst="ellipse">
          <a:avLst/>
        </a:prstGeom>
        <a:noFill/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Competidores</a:t>
          </a:r>
        </a:p>
      </dsp:txBody>
      <dsp:txXfrm>
        <a:off x="4784256" y="3796330"/>
        <a:ext cx="1107532" cy="1029308"/>
      </dsp:txXfrm>
    </dsp:sp>
    <dsp:sp modelId="{824B41B1-F08A-4A29-B0D8-31816DB8E5C2}">
      <dsp:nvSpPr>
        <dsp:cNvPr id="0" name=""/>
        <dsp:cNvSpPr/>
      </dsp:nvSpPr>
      <dsp:spPr>
        <a:xfrm rot="2395908">
          <a:off x="5537334" y="3609237"/>
          <a:ext cx="1420371" cy="19664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1420371" y="98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212011" y="3583560"/>
        <a:ext cx="71018" cy="71018"/>
      </dsp:txXfrm>
    </dsp:sp>
    <dsp:sp modelId="{9CC7F77F-61AF-4B4F-AAFF-843321963AA8}">
      <dsp:nvSpPr>
        <dsp:cNvPr id="0" name=""/>
        <dsp:cNvSpPr/>
      </dsp:nvSpPr>
      <dsp:spPr>
        <a:xfrm>
          <a:off x="6561193" y="3851111"/>
          <a:ext cx="1661916" cy="1452197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Demográficos</a:t>
          </a:r>
        </a:p>
      </dsp:txBody>
      <dsp:txXfrm>
        <a:off x="6804575" y="4063780"/>
        <a:ext cx="1175152" cy="1026859"/>
      </dsp:txXfrm>
    </dsp:sp>
    <dsp:sp modelId="{769A4A55-270D-40B1-BDED-19F35DA4AF4B}">
      <dsp:nvSpPr>
        <dsp:cNvPr id="0" name=""/>
        <dsp:cNvSpPr/>
      </dsp:nvSpPr>
      <dsp:spPr>
        <a:xfrm rot="8334720">
          <a:off x="3479152" y="3664635"/>
          <a:ext cx="1528672" cy="19664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1528672" y="98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4205272" y="3636250"/>
        <a:ext cx="76433" cy="76433"/>
      </dsp:txXfrm>
    </dsp:sp>
    <dsp:sp modelId="{220B0B03-AD48-48C7-A26F-CA0912D21C50}">
      <dsp:nvSpPr>
        <dsp:cNvPr id="0" name=""/>
        <dsp:cNvSpPr/>
      </dsp:nvSpPr>
      <dsp:spPr>
        <a:xfrm>
          <a:off x="2461726" y="3947916"/>
          <a:ext cx="1378948" cy="1358022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Socio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culturales</a:t>
          </a:r>
        </a:p>
      </dsp:txBody>
      <dsp:txXfrm>
        <a:off x="2663668" y="4146794"/>
        <a:ext cx="975064" cy="960266"/>
      </dsp:txXfrm>
    </dsp:sp>
    <dsp:sp modelId="{54B28F03-F9AE-4746-B9D5-24CD597989F4}">
      <dsp:nvSpPr>
        <dsp:cNvPr id="0" name=""/>
        <dsp:cNvSpPr/>
      </dsp:nvSpPr>
      <dsp:spPr>
        <a:xfrm rot="10838628">
          <a:off x="4392030" y="2772348"/>
          <a:ext cx="284492" cy="19664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284492" y="98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4527164" y="2775068"/>
        <a:ext cx="14224" cy="14224"/>
      </dsp:txXfrm>
    </dsp:sp>
    <dsp:sp modelId="{D2980B26-88F1-4218-A958-8FCEDC7B0E24}">
      <dsp:nvSpPr>
        <dsp:cNvPr id="0" name=""/>
        <dsp:cNvSpPr/>
      </dsp:nvSpPr>
      <dsp:spPr>
        <a:xfrm>
          <a:off x="2834529" y="2092821"/>
          <a:ext cx="1557574" cy="1358022"/>
        </a:xfrm>
        <a:prstGeom prst="ellipse">
          <a:avLst/>
        </a:prstGeom>
        <a:noFill/>
        <a:ln w="190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rgbClr val="000000"/>
              </a:solidFill>
              <a:latin typeface="Corbel" panose="020B0503020204020204"/>
              <a:ea typeface="+mn-ea"/>
              <a:cs typeface="+mn-cs"/>
            </a:rPr>
            <a:t>Distribución</a:t>
          </a:r>
        </a:p>
      </dsp:txBody>
      <dsp:txXfrm>
        <a:off x="3062630" y="2291699"/>
        <a:ext cx="1101372" cy="960266"/>
      </dsp:txXfrm>
    </dsp:sp>
    <dsp:sp modelId="{8ACFFFB0-2C36-4472-945F-647E7820A7C3}">
      <dsp:nvSpPr>
        <dsp:cNvPr id="0" name=""/>
        <dsp:cNvSpPr/>
      </dsp:nvSpPr>
      <dsp:spPr>
        <a:xfrm rot="13100832">
          <a:off x="3434152" y="1944462"/>
          <a:ext cx="1533023" cy="19664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1533023" y="98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 rot="10800000">
        <a:off x="4162338" y="1915968"/>
        <a:ext cx="76651" cy="76651"/>
      </dsp:txXfrm>
    </dsp:sp>
    <dsp:sp modelId="{3CAF9E6F-8A88-49B2-A844-E74ED97CB966}">
      <dsp:nvSpPr>
        <dsp:cNvPr id="0" name=""/>
        <dsp:cNvSpPr/>
      </dsp:nvSpPr>
      <dsp:spPr>
        <a:xfrm>
          <a:off x="2372513" y="374487"/>
          <a:ext cx="1378948" cy="1358022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Tecnología</a:t>
          </a:r>
        </a:p>
      </dsp:txBody>
      <dsp:txXfrm>
        <a:off x="2574455" y="573365"/>
        <a:ext cx="975064" cy="960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F285A-1925-4277-A5E2-353DDC6CC500}">
      <dsp:nvSpPr>
        <dsp:cNvPr id="0" name=""/>
        <dsp:cNvSpPr/>
      </dsp:nvSpPr>
      <dsp:spPr>
        <a:xfrm>
          <a:off x="5277363" y="1381732"/>
          <a:ext cx="4341148" cy="282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08"/>
              </a:lnTo>
              <a:lnTo>
                <a:pt x="4341148" y="135508"/>
              </a:lnTo>
              <a:lnTo>
                <a:pt x="4341148" y="28201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02646-9AD5-4B45-929E-0D17543949A6}">
      <dsp:nvSpPr>
        <dsp:cNvPr id="0" name=""/>
        <dsp:cNvSpPr/>
      </dsp:nvSpPr>
      <dsp:spPr>
        <a:xfrm>
          <a:off x="5277363" y="1381732"/>
          <a:ext cx="2249295" cy="25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549"/>
              </a:lnTo>
              <a:lnTo>
                <a:pt x="2249295" y="106549"/>
              </a:lnTo>
              <a:lnTo>
                <a:pt x="2249295" y="25305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F0567-9BD9-4D6D-A760-07BE47649BC1}">
      <dsp:nvSpPr>
        <dsp:cNvPr id="0" name=""/>
        <dsp:cNvSpPr/>
      </dsp:nvSpPr>
      <dsp:spPr>
        <a:xfrm>
          <a:off x="5231643" y="1381732"/>
          <a:ext cx="91440" cy="253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549"/>
              </a:lnTo>
              <a:lnTo>
                <a:pt x="125487" y="106549"/>
              </a:lnTo>
              <a:lnTo>
                <a:pt x="125487" y="25305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FB84D-C74F-4D2D-9A0F-CEDCDB994898}">
      <dsp:nvSpPr>
        <dsp:cNvPr id="0" name=""/>
        <dsp:cNvSpPr/>
      </dsp:nvSpPr>
      <dsp:spPr>
        <a:xfrm>
          <a:off x="3187603" y="1381732"/>
          <a:ext cx="2089760" cy="253052"/>
        </a:xfrm>
        <a:custGeom>
          <a:avLst/>
          <a:gdLst/>
          <a:ahLst/>
          <a:cxnLst/>
          <a:rect l="0" t="0" r="0" b="0"/>
          <a:pathLst>
            <a:path>
              <a:moveTo>
                <a:pt x="2089760" y="0"/>
              </a:moveTo>
              <a:lnTo>
                <a:pt x="2089760" y="106549"/>
              </a:lnTo>
              <a:lnTo>
                <a:pt x="0" y="106549"/>
              </a:lnTo>
              <a:lnTo>
                <a:pt x="0" y="25305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5CDF4-1BA4-4A3D-A386-03104AD19186}">
      <dsp:nvSpPr>
        <dsp:cNvPr id="0" name=""/>
        <dsp:cNvSpPr/>
      </dsp:nvSpPr>
      <dsp:spPr>
        <a:xfrm>
          <a:off x="1018075" y="1381732"/>
          <a:ext cx="4259288" cy="253052"/>
        </a:xfrm>
        <a:custGeom>
          <a:avLst/>
          <a:gdLst/>
          <a:ahLst/>
          <a:cxnLst/>
          <a:rect l="0" t="0" r="0" b="0"/>
          <a:pathLst>
            <a:path>
              <a:moveTo>
                <a:pt x="4259288" y="0"/>
              </a:moveTo>
              <a:lnTo>
                <a:pt x="4259288" y="106549"/>
              </a:lnTo>
              <a:lnTo>
                <a:pt x="0" y="106549"/>
              </a:lnTo>
              <a:lnTo>
                <a:pt x="0" y="25305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3DD19-1570-494F-A72D-F1A65C4F4382}">
      <dsp:nvSpPr>
        <dsp:cNvPr id="0" name=""/>
        <dsp:cNvSpPr/>
      </dsp:nvSpPr>
      <dsp:spPr>
        <a:xfrm>
          <a:off x="4339102" y="234586"/>
          <a:ext cx="1876521" cy="1147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Principales áreas</a:t>
          </a:r>
        </a:p>
      </dsp:txBody>
      <dsp:txXfrm>
        <a:off x="4339102" y="234586"/>
        <a:ext cx="1876521" cy="1147146"/>
      </dsp:txXfrm>
    </dsp:sp>
    <dsp:sp modelId="{BC59A6CD-7BE0-421F-943C-B24E30AF0E54}">
      <dsp:nvSpPr>
        <dsp:cNvPr id="0" name=""/>
        <dsp:cNvSpPr/>
      </dsp:nvSpPr>
      <dsp:spPr>
        <a:xfrm>
          <a:off x="79814" y="1634785"/>
          <a:ext cx="1876521" cy="1147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Administración y Finanzas	</a:t>
          </a:r>
        </a:p>
      </dsp:txBody>
      <dsp:txXfrm>
        <a:off x="79814" y="1634785"/>
        <a:ext cx="1876521" cy="1147146"/>
      </dsp:txXfrm>
    </dsp:sp>
    <dsp:sp modelId="{4A734844-E986-4F04-ADC3-FD5155ED48F4}">
      <dsp:nvSpPr>
        <dsp:cNvPr id="0" name=""/>
        <dsp:cNvSpPr/>
      </dsp:nvSpPr>
      <dsp:spPr>
        <a:xfrm>
          <a:off x="2249342" y="1634785"/>
          <a:ext cx="1876521" cy="1147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RRHH</a:t>
          </a:r>
        </a:p>
      </dsp:txBody>
      <dsp:txXfrm>
        <a:off x="2249342" y="1634785"/>
        <a:ext cx="1876521" cy="1147146"/>
      </dsp:txXfrm>
    </dsp:sp>
    <dsp:sp modelId="{5BF905FC-3A64-4915-95FF-02F6D9ACCB80}">
      <dsp:nvSpPr>
        <dsp:cNvPr id="0" name=""/>
        <dsp:cNvSpPr/>
      </dsp:nvSpPr>
      <dsp:spPr>
        <a:xfrm>
          <a:off x="4418870" y="1634785"/>
          <a:ext cx="1876521" cy="1147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Comercialización</a:t>
          </a:r>
        </a:p>
      </dsp:txBody>
      <dsp:txXfrm>
        <a:off x="4418870" y="1634785"/>
        <a:ext cx="1876521" cy="1147146"/>
      </dsp:txXfrm>
    </dsp:sp>
    <dsp:sp modelId="{44736DA3-C35C-4B79-A232-3291EB84E19D}">
      <dsp:nvSpPr>
        <dsp:cNvPr id="0" name=""/>
        <dsp:cNvSpPr/>
      </dsp:nvSpPr>
      <dsp:spPr>
        <a:xfrm>
          <a:off x="6588397" y="1634785"/>
          <a:ext cx="1876521" cy="1147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Producción</a:t>
          </a:r>
        </a:p>
      </dsp:txBody>
      <dsp:txXfrm>
        <a:off x="6588397" y="1634785"/>
        <a:ext cx="1876521" cy="1147146"/>
      </dsp:txXfrm>
    </dsp:sp>
    <dsp:sp modelId="{422629E0-523F-452C-AD83-A8011A6505EF}">
      <dsp:nvSpPr>
        <dsp:cNvPr id="0" name=""/>
        <dsp:cNvSpPr/>
      </dsp:nvSpPr>
      <dsp:spPr>
        <a:xfrm>
          <a:off x="8680251" y="1663743"/>
          <a:ext cx="1876521" cy="1147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Sistemas</a:t>
          </a:r>
        </a:p>
      </dsp:txBody>
      <dsp:txXfrm>
        <a:off x="8680251" y="1663743"/>
        <a:ext cx="1876521" cy="1147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39" y="182879"/>
            <a:ext cx="1170432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8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37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266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548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97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830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932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866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7795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752" y="1097280"/>
            <a:ext cx="5532851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77952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66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7795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8810" y="1069848"/>
            <a:ext cx="5676937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7795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474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" y="182880"/>
            <a:ext cx="1170432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80F316F-54E3-4BAE-A115-0A74808B882F}" type="datetimeFigureOut">
              <a:rPr lang="es-AR" smtClean="0"/>
              <a:t>15/4/2024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536B22D-5A92-4DF7-9E78-0A297AA3F9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48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B12F2D-C9A1-43E1-AE96-0E626FE09CF0}"/>
              </a:ext>
            </a:extLst>
          </p:cNvPr>
          <p:cNvSpPr txBox="1"/>
          <p:nvPr/>
        </p:nvSpPr>
        <p:spPr>
          <a:xfrm>
            <a:off x="1919536" y="2492896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PRINCIPIOS DE ADMINISTRACIÓN Y ORGANIZACIÓN</a:t>
            </a:r>
            <a:endParaRPr lang="es-A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A3380D-BB01-45F8-ABE8-AF106CD7E7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764704"/>
            <a:ext cx="5544616" cy="1872208"/>
          </a:xfrm>
          <a:prstGeom prst="rect">
            <a:avLst/>
          </a:prstGeom>
        </p:spPr>
      </p:pic>
      <p:pic>
        <p:nvPicPr>
          <p:cNvPr id="5" name="Imagen 4" descr="Imagen relacionada">
            <a:extLst>
              <a:ext uri="{FF2B5EF4-FFF2-40B4-BE49-F238E27FC236}">
                <a16:creationId xmlns:a16="http://schemas.microsoft.com/office/drawing/2014/main" id="{D2E83569-53CB-49E3-9702-ACB2D13684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3684668"/>
            <a:ext cx="2464866" cy="2680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18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99004E2-420A-4759-B1E9-0388DEEBCB38}"/>
              </a:ext>
            </a:extLst>
          </p:cNvPr>
          <p:cNvSpPr txBox="1"/>
          <p:nvPr/>
        </p:nvSpPr>
        <p:spPr>
          <a:xfrm>
            <a:off x="555858" y="803224"/>
            <a:ext cx="10339939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Organización Informal.</a:t>
            </a:r>
            <a:endParaRPr lang="es-AR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Metas y objetivos no están claramente definidos, no dependen de un sistema rígido</a:t>
            </a:r>
            <a:endParaRPr lang="es-AR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Algunos patrones de relaciones encontrados en las empresas no aparecen en los organigramas</a:t>
            </a:r>
            <a:endParaRPr lang="es-AR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A08170-3258-4289-BCD2-33BE8019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53" y="2614763"/>
            <a:ext cx="3324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8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573187-B892-42E0-A998-002EE6C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219200"/>
            <a:ext cx="10477500" cy="4419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07520D-CF9C-429F-884F-1764DCF2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23" y="695274"/>
            <a:ext cx="24955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4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91562E4-1B89-45E8-956F-3615E8EA3B92}"/>
              </a:ext>
            </a:extLst>
          </p:cNvPr>
          <p:cNvSpPr txBox="1"/>
          <p:nvPr/>
        </p:nvSpPr>
        <p:spPr>
          <a:xfrm>
            <a:off x="383406" y="302402"/>
            <a:ext cx="11425187" cy="5951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Organizaciones con fin de lucro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Retomando la clasificación de Organizaciones según el fin que persiguen: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 fin de lucro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dedicadas a la explotación de cualquier tipo de actividad económica. Con el objetivo principal de obtener beneficios económicos. Son los supermercados, clínicas privadas, farmacias, restaurantes, hoteles, etc.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las organizaciones con fin de lucro,  la llamamos </a:t>
            </a:r>
            <a:r>
              <a:rPr lang="es-ES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Empresas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Análisis de concepto de Empresa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Coordinación de capital y trabajo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Crean riquezas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Generan empleos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Obtención de beneficios económicos para sus propietarios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Producen bienes y servicios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4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E8EF81D-4E64-4BED-98AB-51562097314F}"/>
              </a:ext>
            </a:extLst>
          </p:cNvPr>
          <p:cNvSpPr txBox="1"/>
          <p:nvPr/>
        </p:nvSpPr>
        <p:spPr>
          <a:xfrm>
            <a:off x="455596" y="994590"/>
            <a:ext cx="11280808" cy="424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Características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Poseen un capital que es aportado por su dueños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Emprendimiento asociado a un riesgo y asumido por sus dueños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Son necesarios en toda civilización y desarrollo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Promueven el desarrollo económico de un sector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Formación libre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Extraen, fabrican, permutan, venden bienes o servicios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Adoptan diferentes formas jurídicas de acuerdo al o que indique la ley (sociedades anónimas, de responsabilidad limitada, unipersonales, etc.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ES" sz="1800" b="1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5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F46104C-6E32-4CF6-8DC5-80A757974461}"/>
              </a:ext>
            </a:extLst>
          </p:cNvPr>
          <p:cNvSpPr txBox="1"/>
          <p:nvPr/>
        </p:nvSpPr>
        <p:spPr>
          <a:xfrm>
            <a:off x="481263" y="686456"/>
            <a:ext cx="11261558" cy="3827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Clasificaciones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Según el ámbito geográfico en el que desarrollan sus actividades: locales, provinciales, nacionales, regionales, globales, multinacionales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Según el tamaño: microempresas, pequeñas, medianas y grandes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Según la propiedad del capital: públicas (si el Estado es dueño) privadas (personas particulares) mixtas (el capital se divide entre el Estado y particulares)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Según el sector de la economía:  primarias (extractivas), secundarias (producción de bienes) terciarias (prestación de servicios)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Según modalidad de venta: mayorista, minorista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3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7CBFFF5-C361-4D38-A038-85C1D9395382}"/>
              </a:ext>
            </a:extLst>
          </p:cNvPr>
          <p:cNvSpPr txBox="1"/>
          <p:nvPr/>
        </p:nvSpPr>
        <p:spPr>
          <a:xfrm>
            <a:off x="548640" y="663444"/>
            <a:ext cx="1072254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 organizaciones sin fines de lucro</a:t>
            </a:r>
            <a:endParaRPr lang="es-A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 fin de lucro: su finalidad principal es brindar servicios a sus asociados o al público en general. No persiguen un lucro, o sea las retribuciones económicas que obtienen las usan para reinvertir y no para beneficio económico de las personas que las dirigen.</a:t>
            </a:r>
            <a:endParaRPr lang="es-A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Otras formas de denominar a este grupo:</a:t>
            </a:r>
            <a:endParaRPr lang="es-A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Verdana" panose="020B0604030504040204" pitchFamily="34" charset="0"/>
              <a:buChar char="◦"/>
              <a:tabLst>
                <a:tab pos="914400" algn="l"/>
              </a:tabLst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Tercer sector, economía alternativa, economía social, sector autogestionado, entre otras</a:t>
            </a:r>
            <a:endParaRPr lang="es-A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916165-98FC-476E-823E-11126175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16" y="4976260"/>
            <a:ext cx="3661230" cy="12182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AE8EA7-5063-410D-A441-82635C10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69" y="3769795"/>
            <a:ext cx="1857375" cy="2571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9CE19A-8069-4DB8-B590-58D52B95D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847" y="3619908"/>
            <a:ext cx="3499256" cy="12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0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1CFF17-9AB6-448F-84B0-34D3359D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2" y="918812"/>
            <a:ext cx="8299232" cy="502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B000E6B-A884-4DEF-B67B-A9557D281BC8}"/>
              </a:ext>
            </a:extLst>
          </p:cNvPr>
          <p:cNvSpPr txBox="1"/>
          <p:nvPr/>
        </p:nvSpPr>
        <p:spPr>
          <a:xfrm>
            <a:off x="465221" y="510586"/>
            <a:ext cx="11261558" cy="5028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Porqué surgieron las OSFL? (</a:t>
            </a:r>
            <a:r>
              <a:rPr lang="es-E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Org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Sin fin de lucro)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Proveer de aquellos bienes y servicios que el mercado ni el Estado los proveía.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Confianza en los oferentes, por no haber beneficio económico distribuido entre los directivos.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Apoyo del Estado en el tercer sector, para que provean  de bienes y servicios que éste no está en condiciones de hacerlo.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Qué es el tercer sector o SFL (Sin fin de lucro)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 aquellas organizaciones que no están involucradas directamente con el mercado ni con el Estado.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Ningún sector es independientemente del otro, siempre hay una porción que se vincula con los demás sectores.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 organizaciones que están legalmente limitadas, en cuanto a la imposibilidad de distribuir los beneficios económicos entre sus directivos o dirigentes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de los años 60, empezaron a ser reconocidas como parte de la economía.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D3576C-60A2-4598-89D9-1684AB6E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26" y="144379"/>
            <a:ext cx="4557211" cy="67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3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02656ED-93BA-4A3C-8F24-2F39F496462B}"/>
              </a:ext>
            </a:extLst>
          </p:cNvPr>
          <p:cNvSpPr txBox="1"/>
          <p:nvPr/>
        </p:nvSpPr>
        <p:spPr>
          <a:xfrm>
            <a:off x="173255" y="709539"/>
            <a:ext cx="11540690" cy="3504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es-ES" sz="24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organizaciones intermedias</a:t>
            </a:r>
            <a:r>
              <a:rPr lang="es-ES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s-AR" sz="2400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Son constituidas como organizaciones civiles, pero están reguladas y controladas por un sector del Estado en particular.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ser las Sociedades de Fomentos: son asociaciones civiles pero regularizadas por la carta orgánica de una Municipalidad.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Las Bibliotecas populares: son entidades sociales pero vinculadas con el Estado Nacional.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Foros vecinales: son asociaciones simples (no poseen personería jurídica) y están controladas por el Estado municipal o provincial, ya que éste puede intervenir directamente en sus acciones 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9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3CBA5E-E326-4BFA-8CEC-83D5F1FC3FCA}"/>
              </a:ext>
            </a:extLst>
          </p:cNvPr>
          <p:cNvSpPr txBox="1"/>
          <p:nvPr/>
        </p:nvSpPr>
        <p:spPr>
          <a:xfrm>
            <a:off x="731520" y="1201083"/>
            <a:ext cx="9540377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b="1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Análisis de concepto 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Son formas o estructuras sociales o agrupaciones humanas ordenadas sistemáticamente.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Construidos para alcanzar fines establecidos, un propósito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Tienen actividades estructuradas, ordenadas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Cumplen con una función social: generan empleos.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01EFCD-A9BA-4AA4-95B7-ADCAC756E86A}"/>
              </a:ext>
            </a:extLst>
          </p:cNvPr>
          <p:cNvSpPr txBox="1"/>
          <p:nvPr/>
        </p:nvSpPr>
        <p:spPr>
          <a:xfrm>
            <a:off x="1955540" y="356847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Organizaciones</a:t>
            </a:r>
            <a:endParaRPr lang="es-A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2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583299-8DC3-49A1-B1BD-73550AF19D53}"/>
              </a:ext>
            </a:extLst>
          </p:cNvPr>
          <p:cNvSpPr txBox="1"/>
          <p:nvPr/>
        </p:nvSpPr>
        <p:spPr>
          <a:xfrm>
            <a:off x="346509" y="952656"/>
            <a:ext cx="1110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ES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¿Cuáles son sus características o requisitos a cumplir?</a:t>
            </a:r>
            <a:endParaRPr lang="es-AR" sz="2400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Estructuradas: Deben tener cierto grado de formalidad (por ejemplo Estatuto, Acta Constitutiva, reuniones periódicas, etc.) aunque no es necesario que tengan personería jurídica.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Privadas: Deben estar formalmente separadas del Estado, aunque esto no implica que no puedan recibir subsidios u otras ayudas del Estado.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Sin Fines de Lucro: Es decir que toda ganancia generada por la organización se reinvierta en cumplimento con su misión y no se distribuya ente sus directivos.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Autogobernadas: Deben tener la capacidad de tomar sus propias decisiones en cuanto a su gobierno y sus actividades sin la intervención de entidades externas.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Voluntarias: Debe existir libertad para asociarse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466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0AAD933-EA38-49B8-B57D-3E697D04D71E}"/>
              </a:ext>
            </a:extLst>
          </p:cNvPr>
          <p:cNvSpPr txBox="1"/>
          <p:nvPr/>
        </p:nvSpPr>
        <p:spPr>
          <a:xfrm>
            <a:off x="686603" y="510138"/>
            <a:ext cx="1081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sistemas informáticos tendrán estas Organizaciones?</a:t>
            </a:r>
            <a:endParaRPr lang="es-A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403381-6605-406F-8B36-21AADD59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72" y="1102682"/>
            <a:ext cx="2056305" cy="20409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FF9F27-DBE4-4C9F-824C-13D73AB9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31" y="1173583"/>
            <a:ext cx="1913273" cy="18991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2D41984-104B-4A91-B6CC-E665CAC83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358" y="1068870"/>
            <a:ext cx="3401795" cy="195487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AC419C7-DBCD-4EA2-B659-1A2DA6AD8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224" y="3759628"/>
            <a:ext cx="3352136" cy="19956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2F2E40F-48E3-41A4-AD8D-8B46F87C2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346" y="3639552"/>
            <a:ext cx="3051014" cy="18991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3062313-9641-4EB5-8AD1-6937D6E707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847" y="1068870"/>
            <a:ext cx="3199499" cy="203243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B90BFD6-F975-473A-B176-DA7DA908D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640" y="3602892"/>
            <a:ext cx="3992460" cy="229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ADEE73D-379D-4CC6-8CFE-0B4B9D6A5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808864"/>
              </p:ext>
            </p:extLst>
          </p:nvPr>
        </p:nvGraphicFramePr>
        <p:xfrm>
          <a:off x="426483" y="1070541"/>
          <a:ext cx="5867991" cy="4245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5EA82F5-5CDB-4E7F-8E30-36D44234D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042644"/>
              </p:ext>
            </p:extLst>
          </p:nvPr>
        </p:nvGraphicFramePr>
        <p:xfrm>
          <a:off x="5221768" y="616689"/>
          <a:ext cx="7500680" cy="496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6300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3498FF3-91DE-4E61-B885-9E96298ED080}"/>
              </a:ext>
            </a:extLst>
          </p:cNvPr>
          <p:cNvSpPr txBox="1"/>
          <p:nvPr/>
        </p:nvSpPr>
        <p:spPr>
          <a:xfrm>
            <a:off x="423512" y="375248"/>
            <a:ext cx="11194181" cy="58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Las Organizaciones ¿Sistemas abiertos o cerrados?</a:t>
            </a:r>
            <a:endParaRPr lang="es-AR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1943124-C2CB-4B54-8F0D-2AF28841A1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304981"/>
              </p:ext>
            </p:extLst>
          </p:nvPr>
        </p:nvGraphicFramePr>
        <p:xfrm>
          <a:off x="548751" y="1093028"/>
          <a:ext cx="10635915" cy="5496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870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3C70373-412A-4B03-9A1E-987DD6FE4B4B}"/>
              </a:ext>
            </a:extLst>
          </p:cNvPr>
          <p:cNvSpPr txBox="1"/>
          <p:nvPr/>
        </p:nvSpPr>
        <p:spPr>
          <a:xfrm>
            <a:off x="423512" y="375248"/>
            <a:ext cx="11194181" cy="58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Las Organizaciones y sus etapas de vida </a:t>
            </a:r>
            <a:endParaRPr lang="es-AR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A6EB971-A949-4377-A560-6766D5EC2A3E}"/>
              </a:ext>
            </a:extLst>
          </p:cNvPr>
          <p:cNvGrpSpPr/>
          <p:nvPr/>
        </p:nvGrpSpPr>
        <p:grpSpPr bwMode="auto">
          <a:xfrm>
            <a:off x="750770" y="1703672"/>
            <a:ext cx="10799545" cy="3821229"/>
            <a:chOff x="1053532" y="2564905"/>
            <a:chExt cx="8738" cy="25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46B950C-BA4C-4858-95A3-24FEC6734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552" y="2564977"/>
              <a:ext cx="8718" cy="2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FE8206CC-3223-40C8-BC2D-878E725E7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532" y="2565260"/>
              <a:ext cx="8627" cy="2149"/>
            </a:xfrm>
            <a:custGeom>
              <a:avLst/>
              <a:gdLst/>
              <a:ahLst/>
              <a:cxnLst>
                <a:cxn ang="0">
                  <a:pos x="0" y="1994"/>
                </a:cxn>
                <a:cxn ang="0">
                  <a:pos x="766" y="1851"/>
                </a:cxn>
                <a:cxn ang="0">
                  <a:pos x="2037" y="1215"/>
                </a:cxn>
                <a:cxn ang="0">
                  <a:pos x="3581" y="255"/>
                </a:cxn>
                <a:cxn ang="0">
                  <a:pos x="5721" y="22"/>
                </a:cxn>
                <a:cxn ang="0">
                  <a:pos x="6876" y="385"/>
                </a:cxn>
                <a:cxn ang="0">
                  <a:pos x="8627" y="2149"/>
                </a:cxn>
              </a:cxnLst>
              <a:rect l="0" t="0" r="r" b="b"/>
              <a:pathLst>
                <a:path w="8627" h="2149">
                  <a:moveTo>
                    <a:pt x="0" y="1994"/>
                  </a:moveTo>
                  <a:cubicBezTo>
                    <a:pt x="213" y="1987"/>
                    <a:pt x="427" y="1981"/>
                    <a:pt x="766" y="1851"/>
                  </a:cubicBezTo>
                  <a:cubicBezTo>
                    <a:pt x="1105" y="1721"/>
                    <a:pt x="1568" y="1481"/>
                    <a:pt x="2037" y="1215"/>
                  </a:cubicBezTo>
                  <a:cubicBezTo>
                    <a:pt x="2506" y="949"/>
                    <a:pt x="2967" y="454"/>
                    <a:pt x="3581" y="255"/>
                  </a:cubicBezTo>
                  <a:cubicBezTo>
                    <a:pt x="4195" y="56"/>
                    <a:pt x="5172" y="0"/>
                    <a:pt x="5721" y="22"/>
                  </a:cubicBezTo>
                  <a:cubicBezTo>
                    <a:pt x="6270" y="44"/>
                    <a:pt x="6392" y="30"/>
                    <a:pt x="6876" y="385"/>
                  </a:cubicBezTo>
                  <a:cubicBezTo>
                    <a:pt x="7360" y="740"/>
                    <a:pt x="8335" y="1855"/>
                    <a:pt x="8627" y="2149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92BC90F-9562-4020-A314-2B10253E6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564" y="2565260"/>
              <a:ext cx="934" cy="437"/>
            </a:xfrm>
            <a:custGeom>
              <a:avLst/>
              <a:gdLst/>
              <a:ahLst/>
              <a:cxnLst>
                <a:cxn ang="0">
                  <a:pos x="0" y="437"/>
                </a:cxn>
                <a:cxn ang="0">
                  <a:pos x="700" y="151"/>
                </a:cxn>
                <a:cxn ang="0">
                  <a:pos x="1595" y="0"/>
                </a:cxn>
              </a:cxnLst>
              <a:rect l="0" t="0" r="r" b="b"/>
              <a:pathLst>
                <a:path w="1595" h="437">
                  <a:moveTo>
                    <a:pt x="0" y="437"/>
                  </a:moveTo>
                  <a:cubicBezTo>
                    <a:pt x="217" y="330"/>
                    <a:pt x="434" y="224"/>
                    <a:pt x="700" y="151"/>
                  </a:cubicBezTo>
                  <a:cubicBezTo>
                    <a:pt x="966" y="78"/>
                    <a:pt x="1446" y="25"/>
                    <a:pt x="1595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cxnSp>
          <p:nvCxnSpPr>
            <p:cNvPr id="8" name="AutoShape 6">
              <a:extLst>
                <a:ext uri="{FF2B5EF4-FFF2-40B4-BE49-F238E27FC236}">
                  <a16:creationId xmlns:a16="http://schemas.microsoft.com/office/drawing/2014/main" id="{DD087C86-3C93-475C-B2E8-DFD2B5FD36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4427" y="2564905"/>
              <a:ext cx="13" cy="25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EC6DB17A-41BD-48CF-B345-2A5FABC39D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5517" y="2564905"/>
              <a:ext cx="13" cy="25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" name="AutoShape 8">
              <a:extLst>
                <a:ext uri="{FF2B5EF4-FFF2-40B4-BE49-F238E27FC236}">
                  <a16:creationId xmlns:a16="http://schemas.microsoft.com/office/drawing/2014/main" id="{8164D036-84B2-44D9-AF12-2EEDBCBFDF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7048" y="2564905"/>
              <a:ext cx="13" cy="25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072B15E3-922A-4076-8466-EE35749980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9435" y="2564905"/>
              <a:ext cx="13" cy="25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88F18DA6-E47B-48B3-9864-4FE830D18A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60564" y="2564905"/>
              <a:ext cx="13" cy="25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8A87B722-6DC2-483B-9396-C0C95A51E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532" y="2565107"/>
              <a:ext cx="801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Aft>
                  <a:spcPts val="1000"/>
                </a:spcAft>
              </a:pPr>
              <a:r>
                <a:rPr lang="es-AR" sz="2400" b="1" kern="12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Nacimiento</a:t>
              </a:r>
              <a:endParaRPr lang="es-AR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B8CEDABE-9CD6-417A-B948-AAFBB0EE1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584" y="2565107"/>
              <a:ext cx="787" cy="16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Aft>
                  <a:spcPts val="1000"/>
                </a:spcAft>
              </a:pPr>
              <a:r>
                <a:rPr lang="es-AR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Crecimiento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100B7334-0B66-4488-8FD8-DE101CAFE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935" y="2565323"/>
              <a:ext cx="819" cy="1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Aft>
                  <a:spcPts val="1000"/>
                </a:spcAft>
              </a:pPr>
              <a:r>
                <a:rPr lang="es-AR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Desarrollo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33FE66F5-7ED8-4598-B1FE-DE1BF7E98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025871">
              <a:off x="1057583" y="2565405"/>
              <a:ext cx="1338" cy="7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Aft>
                  <a:spcPts val="1000"/>
                </a:spcAft>
              </a:pPr>
              <a:r>
                <a:rPr lang="es-AR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Madurez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D49DFDA3-3AEF-424B-9D94-058FC7078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9688" y="2565697"/>
              <a:ext cx="770" cy="10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Aft>
                  <a:spcPts val="1000"/>
                </a:spcAft>
              </a:pPr>
              <a:r>
                <a:rPr lang="es-AR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Declive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06AD5AA9-ED2C-46B3-823E-ACE4F41FC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60204" y="2565825"/>
              <a:ext cx="1872" cy="7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Aft>
                  <a:spcPts val="1000"/>
                </a:spcAft>
              </a:pPr>
              <a:r>
                <a:rPr lang="es-AR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Renacimiento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FB559D7-875E-4536-BB1E-85C24061D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1646" y="2566017"/>
              <a:ext cx="624" cy="11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vert270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Aft>
                  <a:spcPts val="1000"/>
                </a:spcAft>
              </a:pPr>
              <a:r>
                <a:rPr lang="es-AR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Muerte</a:t>
              </a:r>
            </a:p>
          </p:txBody>
        </p:sp>
        <p:cxnSp>
          <p:nvCxnSpPr>
            <p:cNvPr id="20" name="AutoShape 18">
              <a:extLst>
                <a:ext uri="{FF2B5EF4-FFF2-40B4-BE49-F238E27FC236}">
                  <a16:creationId xmlns:a16="http://schemas.microsoft.com/office/drawing/2014/main" id="{EBA04EFB-0A8C-4E06-9B57-C838EEB7BF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61485" y="2564905"/>
              <a:ext cx="13" cy="25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723561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1371F35-22E8-4A1F-8876-38FDC11A4992}"/>
              </a:ext>
            </a:extLst>
          </p:cNvPr>
          <p:cNvSpPr txBox="1"/>
          <p:nvPr/>
        </p:nvSpPr>
        <p:spPr>
          <a:xfrm>
            <a:off x="2131930" y="447688"/>
            <a:ext cx="7928139" cy="57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s-ES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Principales áreas dentro de una Organización</a:t>
            </a:r>
            <a:endParaRPr lang="es-AR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3099406-45EF-42B5-A657-EA4E0174C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653329"/>
              </p:ext>
            </p:extLst>
          </p:nvPr>
        </p:nvGraphicFramePr>
        <p:xfrm>
          <a:off x="760396" y="2403792"/>
          <a:ext cx="10558913" cy="3034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340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8BA2D3E-4AE4-4279-AAB7-F9E6EE39A051}"/>
              </a:ext>
            </a:extLst>
          </p:cNvPr>
          <p:cNvSpPr txBox="1"/>
          <p:nvPr/>
        </p:nvSpPr>
        <p:spPr>
          <a:xfrm>
            <a:off x="686603" y="456975"/>
            <a:ext cx="1081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sistemas informáticos tendrán estas áreas?</a:t>
            </a:r>
            <a:endParaRPr lang="es-AR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D8AC7E-2356-4245-B8DA-A6599B76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81" y="2214562"/>
            <a:ext cx="2419350" cy="2428875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FB699FF4-F130-40D5-88CF-61BDAA703593}"/>
              </a:ext>
            </a:extLst>
          </p:cNvPr>
          <p:cNvGrpSpPr/>
          <p:nvPr/>
        </p:nvGrpSpPr>
        <p:grpSpPr>
          <a:xfrm>
            <a:off x="3807404" y="1441296"/>
            <a:ext cx="1876521" cy="1147146"/>
            <a:chOff x="79814" y="1634785"/>
            <a:chExt cx="1876521" cy="1147146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AF23880-64E5-486F-A91E-64164B927249}"/>
                </a:ext>
              </a:extLst>
            </p:cNvPr>
            <p:cNvSpPr/>
            <p:nvPr/>
          </p:nvSpPr>
          <p:spPr>
            <a:xfrm>
              <a:off x="79814" y="1634785"/>
              <a:ext cx="1876521" cy="11471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DC7778D-2DDC-46D5-8437-07E05BC017BF}"/>
                </a:ext>
              </a:extLst>
            </p:cNvPr>
            <p:cNvSpPr txBox="1"/>
            <p:nvPr/>
          </p:nvSpPr>
          <p:spPr>
            <a:xfrm>
              <a:off x="79814" y="1634785"/>
              <a:ext cx="1876521" cy="1147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/>
                <a:t>Administración y Finanzas	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AC190E6-518A-4EFE-A518-D4BD41B77CB0}"/>
              </a:ext>
            </a:extLst>
          </p:cNvPr>
          <p:cNvGrpSpPr/>
          <p:nvPr/>
        </p:nvGrpSpPr>
        <p:grpSpPr>
          <a:xfrm>
            <a:off x="3605545" y="3327106"/>
            <a:ext cx="1876521" cy="1147146"/>
            <a:chOff x="2249342" y="1634785"/>
            <a:chExt cx="1876521" cy="1147146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590C1D2A-3EBE-4CC4-B532-AD4F318C42CE}"/>
                </a:ext>
              </a:extLst>
            </p:cNvPr>
            <p:cNvSpPr/>
            <p:nvPr/>
          </p:nvSpPr>
          <p:spPr>
            <a:xfrm>
              <a:off x="2249342" y="1634785"/>
              <a:ext cx="1876521" cy="11471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E9D5B5A5-2EE8-4732-B427-53D9A53CA637}"/>
                </a:ext>
              </a:extLst>
            </p:cNvPr>
            <p:cNvSpPr txBox="1"/>
            <p:nvPr/>
          </p:nvSpPr>
          <p:spPr>
            <a:xfrm>
              <a:off x="2249342" y="1634785"/>
              <a:ext cx="1876521" cy="1147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/>
                <a:t>RRHH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861DD69D-03D5-4B08-AC08-448A7886532D}"/>
              </a:ext>
            </a:extLst>
          </p:cNvPr>
          <p:cNvGrpSpPr/>
          <p:nvPr/>
        </p:nvGrpSpPr>
        <p:grpSpPr>
          <a:xfrm>
            <a:off x="6338599" y="3352516"/>
            <a:ext cx="1876521" cy="1147146"/>
            <a:chOff x="4418870" y="1634785"/>
            <a:chExt cx="1876521" cy="1147146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A72708D-8E08-40ED-806D-5D4A798779D2}"/>
                </a:ext>
              </a:extLst>
            </p:cNvPr>
            <p:cNvSpPr/>
            <p:nvPr/>
          </p:nvSpPr>
          <p:spPr>
            <a:xfrm>
              <a:off x="4418870" y="1634785"/>
              <a:ext cx="1876521" cy="11471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0B43B10-FEB7-4470-A2A9-5BC4758C2468}"/>
                </a:ext>
              </a:extLst>
            </p:cNvPr>
            <p:cNvSpPr txBox="1"/>
            <p:nvPr/>
          </p:nvSpPr>
          <p:spPr>
            <a:xfrm>
              <a:off x="4418870" y="1634785"/>
              <a:ext cx="1876521" cy="1147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/>
                <a:t>Comercialización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FE77A3E-B2E6-4511-9BB9-1AB21045CB93}"/>
              </a:ext>
            </a:extLst>
          </p:cNvPr>
          <p:cNvGrpSpPr/>
          <p:nvPr/>
        </p:nvGrpSpPr>
        <p:grpSpPr>
          <a:xfrm>
            <a:off x="7817009" y="1441296"/>
            <a:ext cx="1876521" cy="1147146"/>
            <a:chOff x="6588397" y="1634785"/>
            <a:chExt cx="1876521" cy="114714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A02E888-1B3C-4F40-BDEF-9EE7A71E98CF}"/>
                </a:ext>
              </a:extLst>
            </p:cNvPr>
            <p:cNvSpPr/>
            <p:nvPr/>
          </p:nvSpPr>
          <p:spPr>
            <a:xfrm>
              <a:off x="6588397" y="1634785"/>
              <a:ext cx="1876521" cy="11471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83F2585-5D9F-484F-93EE-B83D9BBC3956}"/>
                </a:ext>
              </a:extLst>
            </p:cNvPr>
            <p:cNvSpPr txBox="1"/>
            <p:nvPr/>
          </p:nvSpPr>
          <p:spPr>
            <a:xfrm>
              <a:off x="6588397" y="1634785"/>
              <a:ext cx="1876521" cy="1147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/>
                <a:t>Producción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B7D4DDA-E6C0-4A28-98DF-31AD70BD4C7B}"/>
              </a:ext>
            </a:extLst>
          </p:cNvPr>
          <p:cNvGrpSpPr/>
          <p:nvPr/>
        </p:nvGrpSpPr>
        <p:grpSpPr>
          <a:xfrm>
            <a:off x="9313440" y="3327106"/>
            <a:ext cx="1876521" cy="1147146"/>
            <a:chOff x="8680251" y="1663743"/>
            <a:chExt cx="1876521" cy="114714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A05CAF1-E9AE-4C22-A4C2-DD47955BBC1E}"/>
                </a:ext>
              </a:extLst>
            </p:cNvPr>
            <p:cNvSpPr/>
            <p:nvPr/>
          </p:nvSpPr>
          <p:spPr>
            <a:xfrm>
              <a:off x="8680251" y="1663743"/>
              <a:ext cx="1876521" cy="114714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1720ABE-B5A6-4788-8891-5CD51D5209F1}"/>
                </a:ext>
              </a:extLst>
            </p:cNvPr>
            <p:cNvSpPr txBox="1"/>
            <p:nvPr/>
          </p:nvSpPr>
          <p:spPr>
            <a:xfrm>
              <a:off x="8680251" y="1663743"/>
              <a:ext cx="1876521" cy="1147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kern="1200" dirty="0"/>
                <a:t>Sistemas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2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608752-2FFF-4F97-9AA4-0DD0E33A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19" y="1023937"/>
            <a:ext cx="10559006" cy="50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0A7CBCF-81CA-4653-A4DA-C377B6CD887D}"/>
              </a:ext>
            </a:extLst>
          </p:cNvPr>
          <p:cNvSpPr txBox="1"/>
          <p:nvPr/>
        </p:nvSpPr>
        <p:spPr>
          <a:xfrm>
            <a:off x="316029" y="361307"/>
            <a:ext cx="11559941" cy="5298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</a:pPr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¿Por qué creamos Organizaciones? </a:t>
            </a:r>
            <a:endParaRPr lang="es-AR" sz="28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satisfacer  distintos tipos de necesidades (emotivas,   espirituales, intelectuales  y  económicas).   </a:t>
            </a:r>
            <a:endParaRPr lang="es-AR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constituyen pera alcanzar objetivos que no pueden ser logrados individualmente.</a:t>
            </a:r>
          </a:p>
          <a:p>
            <a:pPr algn="just">
              <a:lnSpc>
                <a:spcPct val="150000"/>
              </a:lnSpc>
            </a:pPr>
            <a:endParaRPr lang="es-AR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Razón Social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s-AR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los humanos son seres sociales.   </a:t>
            </a:r>
            <a:endParaRPr lang="es-AR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 el fin de satisfacer esta necesidad de compañerismo</a:t>
            </a:r>
            <a:endParaRPr lang="es-AR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 de índole intelectual o económica</a:t>
            </a: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endParaRPr lang="es-E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just">
              <a:lnSpc>
                <a:spcPct val="150000"/>
              </a:lnSpc>
            </a:pPr>
            <a:endParaRPr lang="es-AR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D46EFA-28F8-456F-A7DC-8F0A8E456989}"/>
              </a:ext>
            </a:extLst>
          </p:cNvPr>
          <p:cNvSpPr txBox="1"/>
          <p:nvPr/>
        </p:nvSpPr>
        <p:spPr>
          <a:xfrm>
            <a:off x="0" y="5741430"/>
            <a:ext cx="1104678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lnSpc>
                <a:spcPct val="150000"/>
              </a:lnSpc>
            </a:pPr>
            <a:r>
              <a:rPr lang="es-AR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¿Qué Organizaciones satisfacen sus necesidades?</a:t>
            </a:r>
          </a:p>
        </p:txBody>
      </p:sp>
    </p:spTree>
    <p:extLst>
      <p:ext uri="{BB962C8B-B14F-4D97-AF65-F5344CB8AC3E}">
        <p14:creationId xmlns:p14="http://schemas.microsoft.com/office/powerpoint/2010/main" val="1458121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FE23DA3-B023-4FE0-A2DF-CF17DFDBD488}"/>
              </a:ext>
            </a:extLst>
          </p:cNvPr>
          <p:cNvSpPr txBox="1"/>
          <p:nvPr/>
        </p:nvSpPr>
        <p:spPr>
          <a:xfrm>
            <a:off x="1847528" y="268551"/>
            <a:ext cx="8496944" cy="6320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u="sng" dirty="0">
                <a:latin typeface="Arial" panose="020B0604020202020204" pitchFamily="34" charset="0"/>
                <a:ea typeface="Times New Roman" panose="02020603050405020304" pitchFamily="18" charset="0"/>
              </a:rPr>
              <a:t>Características 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Crean productos o servicios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Crean y satisfacen necesidades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Transmiten manifestaciones de culturas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Distribuyen recursos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Utilizan recursos varios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Son medios para crear, conservar, transmitir conocimientos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Son indicadores de la sociedad actual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Crean símbolos, imagen, prestigio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Permanencia en el tiempo.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Intención deliberada  al  constituirlas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Estructurada por niveles.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Integrada por individuos que pueden ser sustituidos.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Tienen  un tamaño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Tienen una forma jurídica</a:t>
            </a:r>
            <a:endParaRPr lang="es-AR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83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2A34A55-E2BA-4890-A1CF-CCF273E3C22C}"/>
              </a:ext>
            </a:extLst>
          </p:cNvPr>
          <p:cNvGraphicFramePr/>
          <p:nvPr/>
        </p:nvGraphicFramePr>
        <p:xfrm>
          <a:off x="2279576" y="692697"/>
          <a:ext cx="8136904" cy="4896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340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A3E846-6992-4525-A9EC-3E3959C7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104900"/>
            <a:ext cx="9582150" cy="46482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B879C51-B95E-4DB0-BA08-D04954B4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4665940"/>
            <a:ext cx="2933851" cy="15494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F2834E-9A00-4731-9122-0E6B67F0F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940" y="4634257"/>
            <a:ext cx="1808366" cy="18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1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C700C3A-75BF-47F7-8F78-E5AC38986CBB}"/>
              </a:ext>
            </a:extLst>
          </p:cNvPr>
          <p:cNvSpPr txBox="1"/>
          <p:nvPr/>
        </p:nvSpPr>
        <p:spPr>
          <a:xfrm>
            <a:off x="712269" y="548681"/>
            <a:ext cx="9704211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</a:pP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Elementos o recursos  con que cuentan las organizaciones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Capital Humano </a:t>
            </a: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Materiales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Naturales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Financieros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Tecnológico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</a:pPr>
            <a:r>
              <a:rPr lang="es-E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Know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Símbolos</a:t>
            </a:r>
            <a:endParaRPr lang="es-AR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63C254-C802-4F6A-BCE4-A7972C651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91" y="1408413"/>
            <a:ext cx="1212783" cy="47117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55E9C6-7F34-455F-982C-5BBE91B50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180" y="1408413"/>
            <a:ext cx="1570071" cy="12962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CED3A81-AA35-4A58-9FDC-D78F40C18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656" y="3274996"/>
            <a:ext cx="2233061" cy="10205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D5C2B7D-7A28-494B-9781-95243BC1B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013" y="4827917"/>
            <a:ext cx="1394704" cy="13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3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C71E123-6643-4D5E-8B44-1E3747CA6B7B}"/>
              </a:ext>
            </a:extLst>
          </p:cNvPr>
          <p:cNvSpPr txBox="1"/>
          <p:nvPr/>
        </p:nvSpPr>
        <p:spPr>
          <a:xfrm>
            <a:off x="1811524" y="499993"/>
            <a:ext cx="8568952" cy="3919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Formales e informales </a:t>
            </a:r>
            <a:endParaRPr lang="es-AR" sz="24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s-E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Organización formal.</a:t>
            </a:r>
            <a:endParaRPr lang="es-AR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bajo normas, procedimientos y sometidos a una autoridad. </a:t>
            </a:r>
            <a:endParaRPr lang="es-AR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establecen por escrito  los objetivos, política, estructura, líneas de autoridades, etc.</a:t>
            </a:r>
            <a:endParaRPr lang="es-AR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flujo de ordenes es descendente y la información ascendente.</a:t>
            </a:r>
            <a:endParaRPr lang="es-AR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"/>
              <a:tabLst>
                <a:tab pos="457200" algn="l"/>
              </a:tabLs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 tipo de organización es impersonal; la estructura esta antes que los hombres (organigrama).</a:t>
            </a:r>
            <a:endParaRPr lang="es-AR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AR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CAE76B-509B-4C88-A2B3-6D0F5E55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251" y="4137886"/>
            <a:ext cx="34194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63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Override1.xml><?xml version="1.0" encoding="utf-8"?>
<a:themeOverride xmlns:a="http://schemas.openxmlformats.org/drawingml/2006/main">
  <a:clrScheme name="Base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Base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Base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Base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Base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Base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Base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Base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1088</Words>
  <Application>Microsoft Office PowerPoint</Application>
  <PresentationFormat>Panorámica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Corbel</vt:lpstr>
      <vt:lpstr>Symbol</vt:lpstr>
      <vt:lpstr>Times New Roman</vt:lpstr>
      <vt:lpstr>Verdana</vt:lpstr>
      <vt:lpstr>Wingdings</vt:lpstr>
      <vt:lpstr>Wingdings 2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</dc:creator>
  <cp:lastModifiedBy>Soporte</cp:lastModifiedBy>
  <cp:revision>17</cp:revision>
  <dcterms:created xsi:type="dcterms:W3CDTF">2023-04-15T21:24:06Z</dcterms:created>
  <dcterms:modified xsi:type="dcterms:W3CDTF">2024-04-15T20:00:43Z</dcterms:modified>
</cp:coreProperties>
</file>