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4F83B-EF18-49E7-AF15-64717DF8ABB9}" v="11" dt="2022-04-25T17:38:50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66" d="100"/>
          <a:sy n="66" d="100"/>
        </p:scale>
        <p:origin x="636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1690C-4C47-4C78-B862-66354E985A5A}" type="datetime1">
              <a:rPr lang="es-ES" smtClean="0"/>
              <a:t>25/04/2022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B61-BF17-45FD-9803-9BB2EB150729}" type="datetime1">
              <a:rPr lang="es-ES" smtClean="0"/>
              <a:pPr/>
              <a:t>25/04/2022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066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45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82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0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9459-25CE-40A2-B345-3C37E8C43C15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CB996-CD22-4BBC-9BD8-D422A4A670AF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69469-E73C-4D84-894B-33B71544AD78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A0A6F-BECE-41EA-BF07-798F4132C9EF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4E8EF-BBD5-4328-B9AD-651CDE96AA78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CEF7A-A401-4FF2-808B-CF842632DA4F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82FAF-75BA-4122-805A-A75045D55CE9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2C4E0-D24B-4FEB-8047-4C0D0110F0CE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CD4F-F723-4DE4-AF10-E28D68B82B2D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48780-B602-44CF-86FF-34AFCE04270A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502F7-479D-448B-8DD6-F7BE5FAA2482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B3EB86-27BA-4D1C-9385-C80361276849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13600" y="3019886"/>
            <a:ext cx="53628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Prototipados iniciales: </a:t>
            </a:r>
            <a:r>
              <a:rPr lang="es-E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DzonotMap</a:t>
            </a:r>
            <a:endParaRPr lang="es-E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  <p:sp>
        <p:nvSpPr>
          <p:cNvPr id="27" name="Cuadro de texto 4">
            <a:extLst>
              <a:ext uri="{FF2B5EF4-FFF2-40B4-BE49-F238E27FC236}">
                <a16:creationId xmlns:a16="http://schemas.microsoft.com/office/drawing/2014/main" id="{6A99FBE9-F777-4E7E-AE4B-A81D1801C1D7}"/>
              </a:ext>
            </a:extLst>
          </p:cNvPr>
          <p:cNvSpPr txBox="1"/>
          <p:nvPr/>
        </p:nvSpPr>
        <p:spPr>
          <a:xfrm>
            <a:off x="607189" y="5373383"/>
            <a:ext cx="5369219" cy="101566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200" i="0" dirty="0"/>
              <a:t>Vicente Nava Montoya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200" i="0" dirty="0"/>
              <a:t>Rodrigo Urtecho Quintal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200" i="0" dirty="0"/>
              <a:t>Raúl Antonio Villanueva Hernández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0" y="273553"/>
            <a:ext cx="702150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dirty="0"/>
              <a:t>Pantalla de inicio de sesión</a:t>
            </a:r>
          </a:p>
        </p:txBody>
      </p:sp>
      <p:sp>
        <p:nvSpPr>
          <p:cNvPr id="69" name="Cuadro de texto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879197" y="1995730"/>
            <a:ext cx="4856999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 rtl="0"/>
            <a:r>
              <a:rPr lang="es-ES" sz="2000" i="0" dirty="0"/>
              <a:t>La pantalla de inicio de sesión es lo primero que verá el usuario una vez que haya abierto la aplicación.</a:t>
            </a:r>
            <a:endParaRPr lang="es-ES" sz="2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94" name="Grupo 93" descr="Esta imagen es de una forma abstracta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8730">
            <a:off x="10181343" y="3306796"/>
            <a:ext cx="4736736" cy="6407275"/>
            <a:chOff x="4855953" y="-2833465"/>
            <a:chExt cx="8948964" cy="12105059"/>
          </a:xfrm>
        </p:grpSpPr>
        <p:sp>
          <p:nvSpPr>
            <p:cNvPr id="95" name="Forma libre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6" name="Forma libre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7" name="Forma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9</a:t>
            </a:r>
          </a:p>
        </p:txBody>
      </p:sp>
      <p:sp>
        <p:nvSpPr>
          <p:cNvPr id="99" name="Cuadro de texto 68">
            <a:extLst>
              <a:ext uri="{FF2B5EF4-FFF2-40B4-BE49-F238E27FC236}">
                <a16:creationId xmlns:a16="http://schemas.microsoft.com/office/drawing/2014/main" id="{F204AF28-2D63-4046-BFB6-EE767C66AE5D}"/>
              </a:ext>
            </a:extLst>
          </p:cNvPr>
          <p:cNvSpPr txBox="1"/>
          <p:nvPr/>
        </p:nvSpPr>
        <p:spPr>
          <a:xfrm>
            <a:off x="879198" y="3938940"/>
            <a:ext cx="4856999" cy="15388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 rtl="0"/>
            <a:r>
              <a:rPr lang="es-ES" sz="2000" i="0" dirty="0"/>
              <a:t>El usuario podrá ingresar con su cuenta o como invitado. En el primer caso, deberá proporcionar sus datos. Una vez que el usuario haya elegido, se le direccionará a la pantalla de inicio.</a:t>
            </a: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6A3ECE-D930-49A5-A0CE-8C873A693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81" y="101600"/>
            <a:ext cx="3153951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0" y="273553"/>
            <a:ext cx="702150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dirty="0"/>
              <a:t>Pantalla de inicio</a:t>
            </a:r>
          </a:p>
        </p:txBody>
      </p:sp>
      <p:sp>
        <p:nvSpPr>
          <p:cNvPr id="69" name="Cuadro de texto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879197" y="1995730"/>
            <a:ext cx="4856999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 rtl="0"/>
            <a:r>
              <a:rPr lang="es-ES" sz="2000" i="0" dirty="0"/>
              <a:t>La pantalla de inicio es la que contiene el mapa de Yucatán, en el cual se verán los cenotes marcados con un “pin”.</a:t>
            </a:r>
            <a:endParaRPr lang="es-ES" sz="2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94" name="Grupo 93" descr="Esta imagen es de una forma abstracta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8730">
            <a:off x="10181343" y="3306796"/>
            <a:ext cx="4736736" cy="6407275"/>
            <a:chOff x="4855953" y="-2833465"/>
            <a:chExt cx="8948964" cy="12105059"/>
          </a:xfrm>
        </p:grpSpPr>
        <p:sp>
          <p:nvSpPr>
            <p:cNvPr id="95" name="Forma libre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6" name="Forma libre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7" name="Forma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9</a:t>
            </a:r>
          </a:p>
        </p:txBody>
      </p:sp>
      <p:sp>
        <p:nvSpPr>
          <p:cNvPr id="99" name="Cuadro de texto 68">
            <a:extLst>
              <a:ext uri="{FF2B5EF4-FFF2-40B4-BE49-F238E27FC236}">
                <a16:creationId xmlns:a16="http://schemas.microsoft.com/office/drawing/2014/main" id="{F204AF28-2D63-4046-BFB6-EE767C66AE5D}"/>
              </a:ext>
            </a:extLst>
          </p:cNvPr>
          <p:cNvSpPr txBox="1"/>
          <p:nvPr/>
        </p:nvSpPr>
        <p:spPr>
          <a:xfrm>
            <a:off x="879198" y="3938940"/>
            <a:ext cx="4856999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 rtl="0"/>
            <a:r>
              <a:rPr lang="es-ES" sz="2000" i="0" dirty="0"/>
              <a:t>En esta pantalla el usuario selecciona un “pin”, para ver más información del cenote.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4B88523-FDAE-4F92-8463-103EB619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63" y="79059"/>
            <a:ext cx="3095994" cy="66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7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0" y="273553"/>
            <a:ext cx="702150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dirty="0"/>
              <a:t>Pantalla de cenote</a:t>
            </a:r>
          </a:p>
        </p:txBody>
      </p:sp>
      <p:sp>
        <p:nvSpPr>
          <p:cNvPr id="69" name="Cuadro de texto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0" y="1606370"/>
            <a:ext cx="10296803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 rtl="0"/>
            <a:r>
              <a:rPr lang="es-ES" sz="2000" i="0" dirty="0"/>
              <a:t>La pantalla de cenote es la que contiene: la dirección, el horario, el número de teléfono para más información, el tipo de cenote y las rutas para llegar. También, se encuentra la sección de comentarios.</a:t>
            </a:r>
            <a:endParaRPr lang="es-ES" sz="2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94" name="Grupo 93" descr="Esta imagen es de una forma abstracta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8730">
            <a:off x="10181343" y="3306796"/>
            <a:ext cx="4736736" cy="6407275"/>
            <a:chOff x="4855953" y="-2833465"/>
            <a:chExt cx="8948964" cy="12105059"/>
          </a:xfrm>
        </p:grpSpPr>
        <p:sp>
          <p:nvSpPr>
            <p:cNvPr id="95" name="Forma libre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6" name="Forma libre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7" name="Forma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9</a:t>
            </a:r>
          </a:p>
        </p:txBody>
      </p:sp>
      <p:sp>
        <p:nvSpPr>
          <p:cNvPr id="12" name="Cuadro de texto 68">
            <a:extLst>
              <a:ext uri="{FF2B5EF4-FFF2-40B4-BE49-F238E27FC236}">
                <a16:creationId xmlns:a16="http://schemas.microsoft.com/office/drawing/2014/main" id="{9C9DC384-1328-4F89-91E5-6B313CB65E8E}"/>
              </a:ext>
            </a:extLst>
          </p:cNvPr>
          <p:cNvSpPr txBox="1"/>
          <p:nvPr/>
        </p:nvSpPr>
        <p:spPr>
          <a:xfrm>
            <a:off x="726779" y="3349556"/>
            <a:ext cx="102968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 rtl="0"/>
            <a:r>
              <a:rPr lang="es-ES" sz="2000" i="0" dirty="0"/>
              <a:t>En esta pantalla el usuario podrá regresar a la pantalla de inicio.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126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0" y="273553"/>
            <a:ext cx="702150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dirty="0"/>
              <a:t>Pantalla de cenote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94" name="Grupo 93" descr="Esta imagen es de una forma abstracta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8730">
            <a:off x="10181343" y="3306796"/>
            <a:ext cx="4736736" cy="6407275"/>
            <a:chOff x="4855953" y="-2833465"/>
            <a:chExt cx="8948964" cy="12105059"/>
          </a:xfrm>
        </p:grpSpPr>
        <p:sp>
          <p:nvSpPr>
            <p:cNvPr id="95" name="Forma libre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6" name="Forma libre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7" name="Forma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1F0960-9B41-4F01-870D-F32C8DF2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97" y="920894"/>
            <a:ext cx="2748461" cy="46981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539F32-8AB5-43DF-BA41-A8237426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591" y="920894"/>
            <a:ext cx="2748461" cy="59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0" y="273553"/>
            <a:ext cx="702150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dirty="0"/>
              <a:t>Pantalla de rutas</a:t>
            </a:r>
          </a:p>
        </p:txBody>
      </p:sp>
      <p:sp>
        <p:nvSpPr>
          <p:cNvPr id="69" name="Cuadro de texto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0" y="1513932"/>
            <a:ext cx="5369220" cy="15388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 rtl="0"/>
            <a:r>
              <a:rPr lang="es-ES" sz="2000" i="0" dirty="0"/>
              <a:t>Cuando el usuario presione el botón de rutas, se le direccionará a la pantalla de rutas. En esta  se muestra un mapa con las diferentes rutas para llegar al cenote y comentarios de otros turistas acerca de la ruta.</a:t>
            </a:r>
            <a:endParaRPr lang="es-ES" sz="2000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94" name="Grupo 93" descr="Esta imagen es de una forma abstracta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8730">
            <a:off x="10181343" y="3306796"/>
            <a:ext cx="4736736" cy="6407275"/>
            <a:chOff x="4855953" y="-2833465"/>
            <a:chExt cx="8948964" cy="12105059"/>
          </a:xfrm>
        </p:grpSpPr>
        <p:sp>
          <p:nvSpPr>
            <p:cNvPr id="95" name="Forma libre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6" name="Forma libre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7" name="Forma libre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9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EE9493B-89AF-4CCD-8B03-ED148169E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25" y="119348"/>
            <a:ext cx="3145666" cy="67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29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63_TF33668227.potx" id="{B848F757-4882-4260-9664-369339BAC206}" vid="{4D2DE6CD-11E4-4246-B83E-0A0B217F75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06CEF895C2B41AF66759BC3F32F0B" ma:contentTypeVersion="13" ma:contentTypeDescription="Create a new document." ma:contentTypeScope="" ma:versionID="c81b583527ba5a9fa662d6b971acabfe">
  <xsd:schema xmlns:xsd="http://www.w3.org/2001/XMLSchema" xmlns:xs="http://www.w3.org/2001/XMLSchema" xmlns:p="http://schemas.microsoft.com/office/2006/metadata/properties" xmlns:ns3="53098d5d-c51e-4f6d-a929-f96323a306b9" xmlns:ns4="6eeee77f-d3ee-41c3-a17f-d23e20535d6d" targetNamespace="http://schemas.microsoft.com/office/2006/metadata/properties" ma:root="true" ma:fieldsID="db485a9e6651a46b626600b58bbd60f9" ns3:_="" ns4:_="">
    <xsd:import namespace="53098d5d-c51e-4f6d-a929-f96323a306b9"/>
    <xsd:import namespace="6eeee77f-d3ee-41c3-a17f-d23e20535d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98d5d-c51e-4f6d-a929-f96323a30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ee77f-d3ee-41c3-a17f-d23e20535d6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51E8A-BB72-4756-B02E-3D7F412287CE}">
  <ds:schemaRefs>
    <ds:schemaRef ds:uri="http://schemas.microsoft.com/office/2006/documentManagement/types"/>
    <ds:schemaRef ds:uri="http://purl.org/dc/elements/1.1/"/>
    <ds:schemaRef ds:uri="6eeee77f-d3ee-41c3-a17f-d23e20535d6d"/>
    <ds:schemaRef ds:uri="http://schemas.microsoft.com/office/2006/metadata/properties"/>
    <ds:schemaRef ds:uri="http://schemas.openxmlformats.org/package/2006/metadata/core-properties"/>
    <ds:schemaRef ds:uri="53098d5d-c51e-4f6d-a929-f96323a306b9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4A8849-3796-4A33-A1B2-6FE274BCB4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CBF46-239A-4635-9BB3-2739BA65C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098d5d-c51e-4f6d-a929-f96323a306b9"/>
    <ds:schemaRef ds:uri="6eeee77f-d3ee-41c3-a17f-d23e20535d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humanos, de 24Slides</Template>
  <TotalTime>196</TotalTime>
  <Words>266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Diapositiva de recursos humanos 1</vt:lpstr>
      <vt:lpstr>Diapositiva de recursos humanos 9</vt:lpstr>
      <vt:lpstr>Diapositiva de recursos humanos 9</vt:lpstr>
      <vt:lpstr>Diapositiva de recursos humanos 9</vt:lpstr>
      <vt:lpstr>Diapositiva de recursos humanos 9</vt:lpstr>
      <vt:lpstr>Diapositiva de recursos humanos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de recursos humanos 1</dc:title>
  <dc:creator>VICENTE NAVA MONTOYA</dc:creator>
  <cp:lastModifiedBy>Raul Villanueva</cp:lastModifiedBy>
  <cp:revision>158</cp:revision>
  <dcterms:created xsi:type="dcterms:W3CDTF">2022-02-08T15:23:54Z</dcterms:created>
  <dcterms:modified xsi:type="dcterms:W3CDTF">2022-04-25T17:57:15Z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0x010100A1C06CEF895C2B41AF66759BC3F32F0B</vt:lpwstr>
  </property>
</Properties>
</file>