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NEW CASES BY NATION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DEATHS BY TOP -3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NEW CASES BY TOP -3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REPRODUCTION RATE BY TOP -3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DEATH PER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a694cbb-c465-4bdf-bc11-46849649699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ce9552d59b84c3f" /><Relationship Type="http://schemas.openxmlformats.org/officeDocument/2006/relationships/slideLayout" Target="/ppt/slideLayouts/slideLayout8.xml" Id="Red2487035424414e" /><Relationship Type="http://schemas.openxmlformats.org/officeDocument/2006/relationships/hyperlink" Target="https://app.powerbi.com/groups/me/reports/9a694cbb-c465-4bdf-bc11-468496496999/?pbi_source=PowerPoint" TargetMode="External" Id="RelId0" /><Relationship Type="http://schemas.openxmlformats.org/officeDocument/2006/relationships/image" Target="/ppt/media/image4.png" Id="imgId979628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ENDOWED COVID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2/23/2023 7:23:29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2/23/2023 7:21:13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NEW CASES BY NATION ,TOTAL DEATHS BY TOP -3 COUNTRY ,NEW CASES BY TOP -3 COUNTRY ,REPRODUCTION RATE BY TOP -3 COUNTRY ,tableEx ,textbox ,TOTAL DEATH PER YEA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962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14300" y="0"/>
            <a:ext cx="1195387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