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AA3A-23D5-4BB3-8A0E-D4AE51294FD0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607D-309E-4895-8673-2FE379874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7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AA3A-23D5-4BB3-8A0E-D4AE51294FD0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607D-309E-4895-8673-2FE379874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AA3A-23D5-4BB3-8A0E-D4AE51294FD0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607D-309E-4895-8673-2FE379874D6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128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AA3A-23D5-4BB3-8A0E-D4AE51294FD0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607D-309E-4895-8673-2FE379874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94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AA3A-23D5-4BB3-8A0E-D4AE51294FD0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607D-309E-4895-8673-2FE379874D6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3514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AA3A-23D5-4BB3-8A0E-D4AE51294FD0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607D-309E-4895-8673-2FE379874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75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AA3A-23D5-4BB3-8A0E-D4AE51294FD0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607D-309E-4895-8673-2FE379874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15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AA3A-23D5-4BB3-8A0E-D4AE51294FD0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607D-309E-4895-8673-2FE379874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5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AA3A-23D5-4BB3-8A0E-D4AE51294FD0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607D-309E-4895-8673-2FE379874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4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AA3A-23D5-4BB3-8A0E-D4AE51294FD0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607D-309E-4895-8673-2FE379874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5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AA3A-23D5-4BB3-8A0E-D4AE51294FD0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607D-309E-4895-8673-2FE379874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8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AA3A-23D5-4BB3-8A0E-D4AE51294FD0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607D-309E-4895-8673-2FE379874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1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AA3A-23D5-4BB3-8A0E-D4AE51294FD0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607D-309E-4895-8673-2FE379874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9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AA3A-23D5-4BB3-8A0E-D4AE51294FD0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607D-309E-4895-8673-2FE379874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8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AA3A-23D5-4BB3-8A0E-D4AE51294FD0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607D-309E-4895-8673-2FE379874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0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AA3A-23D5-4BB3-8A0E-D4AE51294FD0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607D-309E-4895-8673-2FE379874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6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3AA3A-23D5-4BB3-8A0E-D4AE51294FD0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78607D-309E-4895-8673-2FE379874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1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5031136"/>
            <a:ext cx="7766936" cy="1096899"/>
          </a:xfrm>
        </p:spPr>
        <p:txBody>
          <a:bodyPr/>
          <a:lstStyle/>
          <a:p>
            <a:r>
              <a:rPr lang="en-US" dirty="0" smtClean="0"/>
              <a:t>App by Perry and Jeff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683741"/>
            <a:ext cx="7766936" cy="258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0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45991"/>
            <a:ext cx="8596668" cy="1826581"/>
          </a:xfrm>
        </p:spPr>
        <p:txBody>
          <a:bodyPr/>
          <a:lstStyle/>
          <a:p>
            <a:r>
              <a:rPr lang="en-US" dirty="0" smtClean="0"/>
              <a:t>What is our goal?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3168205"/>
            <a:ext cx="8596668" cy="299369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Social Network for getting people together to get things done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Centralized approach with a project manager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Decentralized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Skills-based recruiting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33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5903"/>
            <a:ext cx="8596668" cy="1320800"/>
          </a:xfrm>
        </p:spPr>
        <p:txBody>
          <a:bodyPr/>
          <a:lstStyle/>
          <a:p>
            <a:r>
              <a:rPr lang="en-US" dirty="0" smtClean="0"/>
              <a:t>Cover page / Splash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150923"/>
            <a:ext cx="8596668" cy="1398157"/>
          </a:xfrm>
        </p:spPr>
        <p:txBody>
          <a:bodyPr>
            <a:normAutofit/>
          </a:bodyPr>
          <a:lstStyle/>
          <a:p>
            <a:r>
              <a:rPr lang="en-US" dirty="0" smtClean="0"/>
              <a:t>We plan on adding:</a:t>
            </a:r>
          </a:p>
          <a:p>
            <a:pPr lvl="1"/>
            <a:r>
              <a:rPr lang="en-US" dirty="0" smtClean="0"/>
              <a:t>Redirect to about page by clicking logo</a:t>
            </a:r>
          </a:p>
          <a:p>
            <a:pPr lvl="1"/>
            <a:r>
              <a:rPr lang="en-US" dirty="0" smtClean="0"/>
              <a:t>“Sell the website” adding info about why you might use Brainstorm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600" y="794004"/>
            <a:ext cx="5660136" cy="406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5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18" y="172996"/>
            <a:ext cx="7132136" cy="6485418"/>
          </a:xfrm>
        </p:spPr>
      </p:pic>
    </p:spTree>
    <p:extLst>
      <p:ext uri="{BB962C8B-B14F-4D97-AF65-F5344CB8AC3E}">
        <p14:creationId xmlns:p14="http://schemas.microsoft.com/office/powerpoint/2010/main" val="365590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10" y="255374"/>
            <a:ext cx="7043351" cy="6351372"/>
          </a:xfrm>
        </p:spPr>
      </p:pic>
    </p:spTree>
    <p:extLst>
      <p:ext uri="{BB962C8B-B14F-4D97-AF65-F5344CB8AC3E}">
        <p14:creationId xmlns:p14="http://schemas.microsoft.com/office/powerpoint/2010/main" val="370874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49" y="136793"/>
            <a:ext cx="7479956" cy="469881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249" y="4935604"/>
            <a:ext cx="6524367" cy="177823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will use CSS and JS to enhance and simplify</a:t>
            </a:r>
          </a:p>
          <a:p>
            <a:pPr lvl="1"/>
            <a:r>
              <a:rPr lang="en-US" dirty="0" smtClean="0"/>
              <a:t>Project cards are thumbnails of project</a:t>
            </a:r>
          </a:p>
          <a:p>
            <a:pPr lvl="1"/>
            <a:r>
              <a:rPr lang="en-US" dirty="0" smtClean="0"/>
              <a:t>Thumbnails will be small, mouse-over expand preview</a:t>
            </a:r>
          </a:p>
          <a:p>
            <a:pPr lvl="1"/>
            <a:r>
              <a:rPr lang="en-US" dirty="0" smtClean="0"/>
              <a:t>AJAX for search suggestions</a:t>
            </a:r>
          </a:p>
          <a:p>
            <a:pPr lvl="1"/>
            <a:r>
              <a:rPr lang="en-US" dirty="0" smtClean="0"/>
              <a:t>Dropdown menus to reduce clutter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74" y="82378"/>
            <a:ext cx="5939480" cy="6046573"/>
          </a:xfrm>
        </p:spPr>
      </p:pic>
    </p:spTree>
    <p:extLst>
      <p:ext uri="{BB962C8B-B14F-4D97-AF65-F5344CB8AC3E}">
        <p14:creationId xmlns:p14="http://schemas.microsoft.com/office/powerpoint/2010/main" val="67966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446" y="241171"/>
            <a:ext cx="5534706" cy="625848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431" y="331787"/>
            <a:ext cx="2965515" cy="285625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Might add personalization features</a:t>
            </a:r>
          </a:p>
          <a:p>
            <a:pPr lvl="1"/>
            <a:r>
              <a:rPr lang="en-US" dirty="0" smtClean="0"/>
              <a:t>Selfie of project owner</a:t>
            </a:r>
          </a:p>
          <a:p>
            <a:pPr lvl="1"/>
            <a:r>
              <a:rPr lang="en-US" dirty="0" smtClean="0"/>
              <a:t>Style themes based on project type? (maybe)</a:t>
            </a:r>
          </a:p>
          <a:p>
            <a:r>
              <a:rPr lang="en-US" dirty="0" smtClean="0"/>
              <a:t>Lots of room per text area</a:t>
            </a:r>
          </a:p>
          <a:p>
            <a:pPr lvl="1"/>
            <a:r>
              <a:rPr lang="en-US" dirty="0" smtClean="0"/>
              <a:t>Text areas also allow pictures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0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9268"/>
            <a:ext cx="8596668" cy="770626"/>
          </a:xfrm>
        </p:spPr>
        <p:txBody>
          <a:bodyPr/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30529"/>
            <a:ext cx="9648485" cy="516323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Storage on AWS</a:t>
            </a:r>
          </a:p>
          <a:p>
            <a:r>
              <a:rPr lang="en-US" dirty="0" smtClean="0"/>
              <a:t>Use database</a:t>
            </a:r>
          </a:p>
          <a:p>
            <a:pPr lvl="1"/>
            <a:r>
              <a:rPr lang="en-US" dirty="0" smtClean="0"/>
              <a:t>Holds template project cards based upon type of project</a:t>
            </a:r>
          </a:p>
          <a:p>
            <a:pPr lvl="1"/>
            <a:r>
              <a:rPr lang="en-US" dirty="0" smtClean="0"/>
              <a:t>Holds username/password as parent file, child is multiple projects per user</a:t>
            </a:r>
          </a:p>
          <a:p>
            <a:pPr lvl="2"/>
            <a:r>
              <a:rPr lang="en-US" dirty="0" smtClean="0"/>
              <a:t>Could monetize it by limiting project cards to 10 unless a premium sub is paid</a:t>
            </a:r>
          </a:p>
          <a:p>
            <a:pPr lvl="2"/>
            <a:r>
              <a:rPr lang="en-US" dirty="0" smtClean="0"/>
              <a:t>If monetized, could use PayPal API</a:t>
            </a:r>
          </a:p>
          <a:p>
            <a:pPr lvl="2"/>
            <a:r>
              <a:rPr lang="en-US" dirty="0" smtClean="0"/>
              <a:t>$$$$$$$$$$$$$$$$$$$$$$$$$$$$$$$</a:t>
            </a:r>
          </a:p>
          <a:p>
            <a:pPr lvl="2"/>
            <a:r>
              <a:rPr lang="en-US" dirty="0" smtClean="0"/>
              <a:t>Could monetize by allowing ads</a:t>
            </a:r>
          </a:p>
          <a:p>
            <a:pPr lvl="2"/>
            <a:r>
              <a:rPr lang="en-US" dirty="0" smtClean="0"/>
              <a:t>Could monetize by selling user information to advertisers</a:t>
            </a:r>
          </a:p>
          <a:p>
            <a:pPr lvl="2"/>
            <a:r>
              <a:rPr lang="en-US" dirty="0" smtClean="0"/>
              <a:t>Could monetize by selling user information to </a:t>
            </a:r>
            <a:r>
              <a:rPr lang="en-US" dirty="0" smtClean="0"/>
              <a:t>NSA</a:t>
            </a:r>
          </a:p>
          <a:p>
            <a:pPr lvl="2"/>
            <a:r>
              <a:rPr lang="en-US" dirty="0" smtClean="0"/>
              <a:t>Could monetize by selling website to Facebook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292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200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PowerPoint Presentation</vt:lpstr>
      <vt:lpstr>What is our goal?</vt:lpstr>
      <vt:lpstr>Cover page / Splash screen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Perry Warner</dc:creator>
  <cp:lastModifiedBy>Perry Warner</cp:lastModifiedBy>
  <cp:revision>7</cp:revision>
  <dcterms:created xsi:type="dcterms:W3CDTF">2016-03-04T17:51:39Z</dcterms:created>
  <dcterms:modified xsi:type="dcterms:W3CDTF">2016-03-04T19:26:46Z</dcterms:modified>
</cp:coreProperties>
</file>