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AFB-145C-4AC3-80C0-8EB30934DF5A}" type="datetimeFigureOut">
              <a:rPr lang="en-NZ" smtClean="0"/>
              <a:t>14/05/2015</a:t>
            </a:fld>
            <a:endParaRPr lang="en-NZ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E7DB-BD4F-48DF-8B83-9CFAC22815EE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AFB-145C-4AC3-80C0-8EB30934DF5A}" type="datetimeFigureOut">
              <a:rPr lang="en-NZ" smtClean="0"/>
              <a:t>14/05/2015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E7DB-BD4F-48DF-8B83-9CFAC22815EE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AFB-145C-4AC3-80C0-8EB30934DF5A}" type="datetimeFigureOut">
              <a:rPr lang="en-NZ" smtClean="0"/>
              <a:t>14/05/2015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E7DB-BD4F-48DF-8B83-9CFAC22815EE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AFB-145C-4AC3-80C0-8EB30934DF5A}" type="datetimeFigureOut">
              <a:rPr lang="en-NZ" smtClean="0"/>
              <a:t>14/05/2015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E7DB-BD4F-48DF-8B83-9CFAC22815EE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AFB-145C-4AC3-80C0-8EB30934DF5A}" type="datetimeFigureOut">
              <a:rPr lang="en-NZ" smtClean="0"/>
              <a:t>14/05/2015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E7DB-BD4F-48DF-8B83-9CFAC22815EE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AFB-145C-4AC3-80C0-8EB30934DF5A}" type="datetimeFigureOut">
              <a:rPr lang="en-NZ" smtClean="0"/>
              <a:t>14/05/2015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E7DB-BD4F-48DF-8B83-9CFAC22815EE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AFB-145C-4AC3-80C0-8EB30934DF5A}" type="datetimeFigureOut">
              <a:rPr lang="en-NZ" smtClean="0"/>
              <a:t>14/05/2015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E7DB-BD4F-48DF-8B83-9CFAC22815EE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AFB-145C-4AC3-80C0-8EB30934DF5A}" type="datetimeFigureOut">
              <a:rPr lang="en-NZ" smtClean="0"/>
              <a:t>14/05/2015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E7DB-BD4F-48DF-8B83-9CFAC22815EE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AFB-145C-4AC3-80C0-8EB30934DF5A}" type="datetimeFigureOut">
              <a:rPr lang="en-NZ" smtClean="0"/>
              <a:t>14/05/2015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E7DB-BD4F-48DF-8B83-9CFAC22815EE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AFB-145C-4AC3-80C0-8EB30934DF5A}" type="datetimeFigureOut">
              <a:rPr lang="en-NZ" smtClean="0"/>
              <a:t>14/05/2015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E7DB-BD4F-48DF-8B83-9CFAC22815EE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AFB-145C-4AC3-80C0-8EB30934DF5A}" type="datetimeFigureOut">
              <a:rPr lang="en-NZ" smtClean="0"/>
              <a:t>14/05/2015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396E7DB-BD4F-48DF-8B83-9CFAC22815EE}" type="slidenum">
              <a:rPr lang="en-NZ" smtClean="0"/>
              <a:t>‹#›</a:t>
            </a:fld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1A21AFB-145C-4AC3-80C0-8EB30934DF5A}" type="datetimeFigureOut">
              <a:rPr lang="en-NZ" smtClean="0"/>
              <a:t>14/05/2015</a:t>
            </a:fld>
            <a:endParaRPr lang="en-N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396E7DB-BD4F-48DF-8B83-9CFAC22815EE}" type="slidenum">
              <a:rPr lang="en-NZ" smtClean="0"/>
              <a:t>‹#›</a:t>
            </a:fld>
            <a:endParaRPr lang="en-NZ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COMPSYS701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Designing a </a:t>
            </a:r>
            <a:r>
              <a:rPr lang="en-US" dirty="0" err="1" smtClean="0"/>
              <a:t>ReCOP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3109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Non-Blocking Future Development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the FIFO memory to communicate between the </a:t>
            </a:r>
            <a:r>
              <a:rPr lang="en-US" dirty="0" err="1" smtClean="0"/>
              <a:t>ReCOP</a:t>
            </a:r>
            <a:r>
              <a:rPr lang="en-US" dirty="0" smtClean="0"/>
              <a:t> and the JOP</a:t>
            </a:r>
          </a:p>
          <a:p>
            <a:endParaRPr lang="en-US" dirty="0"/>
          </a:p>
          <a:p>
            <a:r>
              <a:rPr lang="en-US" dirty="0" smtClean="0"/>
              <a:t>Changing Control Unit to allow for correct operation</a:t>
            </a:r>
          </a:p>
          <a:p>
            <a:endParaRPr lang="en-US" dirty="0"/>
          </a:p>
          <a:p>
            <a:r>
              <a:rPr lang="en-US" dirty="0" smtClean="0"/>
              <a:t>Writing an adequate </a:t>
            </a:r>
            <a:r>
              <a:rPr lang="en-US" smtClean="0"/>
              <a:t>testbench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0646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Work and Hours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903508"/>
              </p:ext>
            </p:extLst>
          </p:nvPr>
        </p:nvGraphicFramePr>
        <p:xfrm>
          <a:off x="457200" y="1935161"/>
          <a:ext cx="8229600" cy="4023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005946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Sections worked on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Hours</a:t>
                      </a:r>
                      <a:endParaRPr lang="en-NZ" dirty="0"/>
                    </a:p>
                  </a:txBody>
                  <a:tcPr/>
                </a:tc>
              </a:tr>
              <a:tr h="1005946">
                <a:tc>
                  <a:txBody>
                    <a:bodyPr/>
                    <a:lstStyle/>
                    <a:p>
                      <a:r>
                        <a:rPr lang="en-US" dirty="0" smtClean="0"/>
                        <a:t>Endrico Bester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 Creation,</a:t>
                      </a:r>
                    </a:p>
                    <a:p>
                      <a:r>
                        <a:rPr lang="en-US" dirty="0" err="1" smtClean="0"/>
                        <a:t>Datapath</a:t>
                      </a:r>
                      <a:r>
                        <a:rPr lang="en-US" dirty="0" smtClean="0"/>
                        <a:t>, Simulation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NZ" dirty="0"/>
                    </a:p>
                  </a:txBody>
                  <a:tcPr/>
                </a:tc>
              </a:tr>
              <a:tr h="10059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Diwakar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Somu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 Creation,</a:t>
                      </a:r>
                    </a:p>
                    <a:p>
                      <a:r>
                        <a:rPr lang="en-US" dirty="0" smtClean="0"/>
                        <a:t>Synthesis, Simulation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1005946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Noah Miller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 Creation,</a:t>
                      </a:r>
                    </a:p>
                    <a:p>
                      <a:r>
                        <a:rPr lang="en-US" dirty="0" smtClean="0"/>
                        <a:t>Control Unit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6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between Phases 1 &amp;2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1643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between </a:t>
            </a:r>
            <a:r>
              <a:rPr lang="en-US" dirty="0" err="1" smtClean="0"/>
              <a:t>SystemC</a:t>
            </a:r>
            <a:r>
              <a:rPr lang="en-US" dirty="0" smtClean="0"/>
              <a:t> and VHDL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5334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Recop</a:t>
            </a:r>
            <a:r>
              <a:rPr lang="en-US" dirty="0" smtClean="0"/>
              <a:t> Capabilities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relating to the ring counter</a:t>
            </a:r>
          </a:p>
          <a:p>
            <a:pPr lvl="1"/>
            <a:r>
              <a:rPr lang="en-US" dirty="0" smtClean="0"/>
              <a:t>Load, ALU operations, Jump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2289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Recop</a:t>
            </a:r>
            <a:r>
              <a:rPr lang="en-US" dirty="0" smtClean="0"/>
              <a:t> </a:t>
            </a:r>
            <a:r>
              <a:rPr lang="en-US" dirty="0" err="1" smtClean="0"/>
              <a:t>Incapabilities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Unable to complete data calls</a:t>
            </a:r>
          </a:p>
          <a:p>
            <a:pPr lvl="1"/>
            <a:r>
              <a:rPr lang="en-US" dirty="0" smtClean="0"/>
              <a:t>Blocking working to a certain degree</a:t>
            </a:r>
          </a:p>
          <a:p>
            <a:pPr lvl="1"/>
            <a:r>
              <a:rPr lang="en-US" dirty="0" smtClean="0"/>
              <a:t>Non Blocking not quite implemented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6047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Counter Simulation Results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0518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Ring Counter Synthesis </a:t>
            </a:r>
            <a:r>
              <a:rPr lang="en-US" dirty="0" smtClean="0"/>
              <a:t>Results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Usage Count</a:t>
            </a:r>
          </a:p>
          <a:p>
            <a:pPr lvl="1"/>
            <a:r>
              <a:rPr lang="en-US" dirty="0" smtClean="0"/>
              <a:t>LEs</a:t>
            </a:r>
          </a:p>
          <a:p>
            <a:pPr lvl="2"/>
            <a:r>
              <a:rPr lang="en-US" dirty="0" smtClean="0"/>
              <a:t>852</a:t>
            </a:r>
            <a:endParaRPr lang="en-NZ" dirty="0" smtClean="0"/>
          </a:p>
          <a:p>
            <a:r>
              <a:rPr lang="en-US" dirty="0" smtClean="0"/>
              <a:t>Maximum Operating Frequency</a:t>
            </a:r>
          </a:p>
        </p:txBody>
      </p:sp>
    </p:spTree>
    <p:extLst>
      <p:ext uri="{BB962C8B-B14F-4D97-AF65-F5344CB8AC3E}">
        <p14:creationId xmlns:p14="http://schemas.microsoft.com/office/powerpoint/2010/main" val="382203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Data Call Simulation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879329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2643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Call Synthesis Results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1614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</TotalTime>
  <Words>132</Words>
  <Application>Microsoft Office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COMPSYS701</vt:lpstr>
      <vt:lpstr>Differences between Phases 1 &amp;2</vt:lpstr>
      <vt:lpstr>Differences between SystemC and VHDL</vt:lpstr>
      <vt:lpstr>Recop Capabilities</vt:lpstr>
      <vt:lpstr>Recop Incapabilities</vt:lpstr>
      <vt:lpstr>Ring Counter Simulation Results</vt:lpstr>
      <vt:lpstr>Ring Counter Synthesis Results</vt:lpstr>
      <vt:lpstr>Blocking Data Call Simulation</vt:lpstr>
      <vt:lpstr>Blocking Call Synthesis Results</vt:lpstr>
      <vt:lpstr>Non-Blocking Future Development</vt:lpstr>
      <vt:lpstr>Group Work and Hours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COMPSYS701</dc:title>
  <dc:creator>Endrico</dc:creator>
  <cp:lastModifiedBy>Endrico</cp:lastModifiedBy>
  <cp:revision>6</cp:revision>
  <dcterms:created xsi:type="dcterms:W3CDTF">2015-05-13T22:04:19Z</dcterms:created>
  <dcterms:modified xsi:type="dcterms:W3CDTF">2015-05-14T02:14:31Z</dcterms:modified>
</cp:coreProperties>
</file>