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A21AFB-145C-4AC3-80C0-8EB30934DF5A}" type="datetimeFigureOut">
              <a:rPr lang="en-NZ" smtClean="0"/>
              <a:t>14/05/2015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96E7DB-BD4F-48DF-8B83-9CFAC22815EE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COMPSYS701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a </a:t>
            </a:r>
            <a:r>
              <a:rPr lang="en-US" dirty="0" err="1" smtClean="0"/>
              <a:t>ReCOP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3109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Phases 1 &amp;2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64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SystemC</a:t>
            </a:r>
            <a:r>
              <a:rPr lang="en-US" dirty="0" smtClean="0"/>
              <a:t> and VHDL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533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Recop</a:t>
            </a:r>
            <a:r>
              <a:rPr lang="en-US" dirty="0" smtClean="0"/>
              <a:t> 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relating to the ring counter</a:t>
            </a:r>
          </a:p>
          <a:p>
            <a:pPr lvl="1"/>
            <a:r>
              <a:rPr lang="en-US" dirty="0" smtClean="0"/>
              <a:t>Load, ALU operations, Jump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289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Recop</a:t>
            </a:r>
            <a:r>
              <a:rPr lang="en-US" dirty="0" smtClean="0"/>
              <a:t> </a:t>
            </a:r>
            <a:r>
              <a:rPr lang="en-US" dirty="0" err="1" smtClean="0"/>
              <a:t>Incapabilities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complete data calls</a:t>
            </a:r>
          </a:p>
          <a:p>
            <a:pPr lvl="1"/>
            <a:r>
              <a:rPr lang="en-US" dirty="0" smtClean="0"/>
              <a:t>Blocking working to a certain degree</a:t>
            </a:r>
          </a:p>
          <a:p>
            <a:pPr lvl="1"/>
            <a:r>
              <a:rPr lang="en-US" dirty="0" smtClean="0"/>
              <a:t>Non Blocking not quite implemented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047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Counter Simulation Results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1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Ring Counter Synthesis Information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Usage Count</a:t>
            </a:r>
          </a:p>
          <a:p>
            <a:pPr lvl="1"/>
            <a:r>
              <a:rPr lang="en-US" dirty="0" smtClean="0"/>
              <a:t>LEs</a:t>
            </a:r>
          </a:p>
          <a:p>
            <a:pPr lvl="2"/>
            <a:r>
              <a:rPr lang="en-US" dirty="0" smtClean="0"/>
              <a:t>852</a:t>
            </a:r>
            <a:endParaRPr lang="en-NZ" dirty="0" smtClean="0"/>
          </a:p>
          <a:p>
            <a:r>
              <a:rPr lang="en-US" dirty="0" smtClean="0"/>
              <a:t>Maximum Operating Frequency</a:t>
            </a:r>
          </a:p>
        </p:txBody>
      </p:sp>
    </p:spTree>
    <p:extLst>
      <p:ext uri="{BB962C8B-B14F-4D97-AF65-F5344CB8AC3E}">
        <p14:creationId xmlns:p14="http://schemas.microsoft.com/office/powerpoint/2010/main" val="38220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Data Call Simulation</a:t>
            </a:r>
            <a:endParaRPr lang="en-NZ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6357"/>
            <a:ext cx="8229600" cy="334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33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</TotalTime>
  <Words>68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COMPSYS701</vt:lpstr>
      <vt:lpstr>Differences between Phases 1 &amp;2</vt:lpstr>
      <vt:lpstr>Differences between SystemC and VHDL</vt:lpstr>
      <vt:lpstr>Recop Capabilities</vt:lpstr>
      <vt:lpstr>Recop Incapabilities</vt:lpstr>
      <vt:lpstr>Ring Counter Simulation Results</vt:lpstr>
      <vt:lpstr>Ring Counter Synthesis Information</vt:lpstr>
      <vt:lpstr>Blocking Data Call 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COMPSYS701</dc:title>
  <dc:creator>Endrico</dc:creator>
  <cp:lastModifiedBy>Endrico</cp:lastModifiedBy>
  <cp:revision>3</cp:revision>
  <dcterms:created xsi:type="dcterms:W3CDTF">2015-05-13T22:04:19Z</dcterms:created>
  <dcterms:modified xsi:type="dcterms:W3CDTF">2015-05-13T22:31:58Z</dcterms:modified>
</cp:coreProperties>
</file>