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B208-547B-4FBF-B86A-E0C0289C2C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BB7F-CAFE-48ED-88DD-58D416D3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2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B208-547B-4FBF-B86A-E0C0289C2C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BB7F-CAFE-48ED-88DD-58D416D3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1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B208-547B-4FBF-B86A-E0C0289C2C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BB7F-CAFE-48ED-88DD-58D416D3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40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B208-547B-4FBF-B86A-E0C0289C2C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BB7F-CAFE-48ED-88DD-58D416D3AB8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863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B208-547B-4FBF-B86A-E0C0289C2C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BB7F-CAFE-48ED-88DD-58D416D3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18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B208-547B-4FBF-B86A-E0C0289C2C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BB7F-CAFE-48ED-88DD-58D416D3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42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B208-547B-4FBF-B86A-E0C0289C2C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BB7F-CAFE-48ED-88DD-58D416D3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98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B208-547B-4FBF-B86A-E0C0289C2C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BB7F-CAFE-48ED-88DD-58D416D3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33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B208-547B-4FBF-B86A-E0C0289C2C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BB7F-CAFE-48ED-88DD-58D416D3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68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B208-547B-4FBF-B86A-E0C0289C2C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BB7F-CAFE-48ED-88DD-58D416D3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7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B208-547B-4FBF-B86A-E0C0289C2C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BB7F-CAFE-48ED-88DD-58D416D3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9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B208-547B-4FBF-B86A-E0C0289C2C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BB7F-CAFE-48ED-88DD-58D416D3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2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B208-547B-4FBF-B86A-E0C0289C2C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BB7F-CAFE-48ED-88DD-58D416D3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9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B208-547B-4FBF-B86A-E0C0289C2C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BB7F-CAFE-48ED-88DD-58D416D3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6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B208-547B-4FBF-B86A-E0C0289C2C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BB7F-CAFE-48ED-88DD-58D416D3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9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B208-547B-4FBF-B86A-E0C0289C2C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BB7F-CAFE-48ED-88DD-58D416D3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8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B208-547B-4FBF-B86A-E0C0289C2C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BB7F-CAFE-48ED-88DD-58D416D3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1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B208-547B-4FBF-B86A-E0C0289C2C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BB7F-CAFE-48ED-88DD-58D416D3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2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4AB208-547B-4FBF-B86A-E0C0289C2C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43DBB7F-CAFE-48ED-88DD-58D416D3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7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5417" y="1863306"/>
            <a:ext cx="8637073" cy="1376906"/>
          </a:xfrm>
        </p:spPr>
        <p:txBody>
          <a:bodyPr>
            <a:normAutofit/>
          </a:bodyPr>
          <a:lstStyle/>
          <a:p>
            <a:r>
              <a:rPr lang="de-DE" sz="4000" dirty="0" smtClean="0"/>
              <a:t>NDëRRMARJA INDIVIDUALE - NDëRRMARRëSI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0959" y="3554083"/>
            <a:ext cx="7574143" cy="1565693"/>
          </a:xfrm>
        </p:spPr>
        <p:txBody>
          <a:bodyPr>
            <a:normAutofit/>
          </a:bodyPr>
          <a:lstStyle/>
          <a:p>
            <a:pPr algn="l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ASS.diamanta sojEVA 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4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PUNOI.ERONA MULLIQI</a:t>
            </a:r>
            <a:endParaRPr lang="en-US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5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952" y="752760"/>
            <a:ext cx="9603275" cy="1049235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Obiektivat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3941" y="2024358"/>
            <a:ext cx="9603275" cy="3450613"/>
          </a:xfrm>
        </p:spPr>
        <p:txBody>
          <a:bodyPr>
            <a:normAutofit/>
          </a:bodyPr>
          <a:lstStyle/>
          <a:p>
            <a:r>
              <a:rPr lang="en-GB" sz="2800" i="1" dirty="0" smtClean="0"/>
              <a:t>Kuptimi,regjistrimi dhe karakteristikat</a:t>
            </a:r>
            <a:r>
              <a:rPr lang="en-GB" sz="2800" dirty="0" smtClean="0"/>
              <a:t>,</a:t>
            </a:r>
          </a:p>
          <a:p>
            <a:r>
              <a:rPr lang="en-GB" sz="2800" i="1" dirty="0" smtClean="0"/>
              <a:t>Shuarja e ndërmarrjes individuale</a:t>
            </a:r>
            <a:r>
              <a:rPr lang="en-GB" sz="28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64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540" y="442956"/>
            <a:ext cx="8911687" cy="1280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KUPTIMI,REGJISTRIMI DHE KARAKTERISTIKAT</a:t>
            </a:r>
            <a:r>
              <a:rPr lang="en-GB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GB" i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525" y="1723846"/>
            <a:ext cx="4960188" cy="3710796"/>
          </a:xfrm>
        </p:spPr>
      </p:pic>
      <p:sp>
        <p:nvSpPr>
          <p:cNvPr id="8" name="TextBox 7"/>
          <p:cNvSpPr txBox="1"/>
          <p:nvPr/>
        </p:nvSpPr>
        <p:spPr>
          <a:xfrm>
            <a:off x="545805" y="1723846"/>
            <a:ext cx="46496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Ndërmarrja individuale ose ndërmarrësi është person fizik që është regjistruar në cilësi të ndërmarrjes individuale dhe i cili, me qëllim të fitimit , në formë te profesionit, kryen veprimtari të ligjshme duke përfshirë </a:t>
            </a:r>
            <a:r>
              <a:rPr lang="en-GB" dirty="0" smtClean="0"/>
              <a:t>zejtarinë artistike </a:t>
            </a:r>
            <a:r>
              <a:rPr lang="en-GB" dirty="0" smtClean="0"/>
              <a:t>dhe zejtarinë e vjetër dhe punët e artizanale. Si zejtari artistike dhe zejtari të vjetra dhe punë të artizanatit.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087" y="414068"/>
            <a:ext cx="5336549" cy="4235570"/>
          </a:xfrm>
        </p:spPr>
      </p:pic>
      <p:sp>
        <p:nvSpPr>
          <p:cNvPr id="4" name="TextBox 3"/>
          <p:cNvSpPr txBox="1"/>
          <p:nvPr/>
        </p:nvSpPr>
        <p:spPr>
          <a:xfrm>
            <a:off x="276047" y="276046"/>
            <a:ext cx="56221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Ndermarresi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Ndermarrjes individuale konsiderohet vetem personi,qe me veprimtari biznesi merret ne forme te profesionit-ne </a:t>
            </a:r>
            <a:r>
              <a:rPr lang="en-US" dirty="0" smtClean="0"/>
              <a:t>menyre permanente </a:t>
            </a:r>
            <a:r>
              <a:rPr lang="en-US" dirty="0"/>
              <a:t>dhe jo koh pas kohe dhe </a:t>
            </a:r>
            <a:r>
              <a:rPr lang="en-US" dirty="0" err="1" smtClean="0"/>
              <a:t>perkohesisht.Ndonëse</a:t>
            </a:r>
            <a:r>
              <a:rPr lang="en-US" dirty="0" smtClean="0"/>
              <a:t> </a:t>
            </a:r>
            <a:r>
              <a:rPr lang="en-US" dirty="0" err="1" smtClean="0"/>
              <a:t>nuk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cilësi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personit</a:t>
            </a:r>
            <a:r>
              <a:rPr lang="en-US" dirty="0" smtClean="0"/>
              <a:t> </a:t>
            </a:r>
            <a:r>
              <a:rPr lang="en-US" dirty="0" err="1" smtClean="0"/>
              <a:t>juridik</a:t>
            </a:r>
            <a:r>
              <a:rPr lang="en-US" dirty="0" smtClean="0"/>
              <a:t>, </a:t>
            </a:r>
            <a:r>
              <a:rPr lang="en-US" dirty="0" err="1" smtClean="0"/>
              <a:t>ndërmarrësi</a:t>
            </a:r>
            <a:r>
              <a:rPr lang="en-US" dirty="0" smtClean="0"/>
              <a:t> </a:t>
            </a:r>
            <a:r>
              <a:rPr lang="en-US" dirty="0" err="1" smtClean="0"/>
              <a:t>duhet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posedojë</a:t>
            </a:r>
            <a:r>
              <a:rPr lang="en-US" dirty="0" smtClean="0"/>
              <a:t> </a:t>
            </a:r>
            <a:r>
              <a:rPr lang="en-US" dirty="0" err="1" smtClean="0"/>
              <a:t>pronën</a:t>
            </a:r>
            <a:r>
              <a:rPr lang="en-US" dirty="0" smtClean="0"/>
              <a:t> e </a:t>
            </a:r>
            <a:r>
              <a:rPr lang="en-US" dirty="0" err="1" smtClean="0"/>
              <a:t>domosdoshme</a:t>
            </a:r>
            <a:r>
              <a:rPr lang="en-US" dirty="0" smtClean="0"/>
              <a:t> </a:t>
            </a:r>
            <a:r>
              <a:rPr lang="en-US" dirty="0" err="1" smtClean="0"/>
              <a:t>përvtu</a:t>
            </a:r>
            <a:r>
              <a:rPr lang="en-US" dirty="0" smtClean="0"/>
              <a:t> </a:t>
            </a:r>
            <a:r>
              <a:rPr lang="en-US" dirty="0" err="1" smtClean="0"/>
              <a:t>marrë</a:t>
            </a:r>
            <a:r>
              <a:rPr lang="en-US" dirty="0" smtClean="0"/>
              <a:t> me veprimtari </a:t>
            </a:r>
            <a:r>
              <a:rPr lang="en-US" dirty="0" err="1" smtClean="0"/>
              <a:t>biznesore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Rregulloret</a:t>
            </a:r>
            <a:r>
              <a:rPr lang="en-US" dirty="0" smtClean="0"/>
              <a:t> </a:t>
            </a:r>
            <a:r>
              <a:rPr lang="en-US" dirty="0" err="1" smtClean="0"/>
              <a:t>nuk</a:t>
            </a:r>
            <a:r>
              <a:rPr lang="en-US" dirty="0" smtClean="0"/>
              <a:t> e </a:t>
            </a:r>
            <a:r>
              <a:rPr lang="en-US" dirty="0" err="1" smtClean="0"/>
              <a:t>përcaktojnë</a:t>
            </a:r>
            <a:r>
              <a:rPr lang="en-US" dirty="0" smtClean="0"/>
              <a:t> </a:t>
            </a:r>
            <a:r>
              <a:rPr lang="en-US" dirty="0" err="1" smtClean="0"/>
              <a:t>kapitalin</a:t>
            </a:r>
            <a:r>
              <a:rPr lang="en-US" dirty="0" smtClean="0"/>
              <a:t> minimal </a:t>
            </a:r>
            <a:r>
              <a:rPr lang="en-US" dirty="0" err="1" smtClean="0"/>
              <a:t>fillestar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kusht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regjistrimin</a:t>
            </a:r>
            <a:r>
              <a:rPr lang="en-US" dirty="0" smtClean="0"/>
              <a:t> e </a:t>
            </a:r>
            <a:r>
              <a:rPr lang="en-US" dirty="0" err="1" smtClean="0"/>
              <a:t>ndërmarrësit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regjistër</a:t>
            </a:r>
            <a:r>
              <a:rPr lang="en-US" dirty="0" smtClean="0"/>
              <a:t>. </a:t>
            </a:r>
            <a:r>
              <a:rPr lang="en-US" dirty="0" err="1" smtClean="0"/>
              <a:t>Lidhur</a:t>
            </a:r>
            <a:r>
              <a:rPr lang="en-US" dirty="0" smtClean="0"/>
              <a:t> me </a:t>
            </a:r>
            <a:r>
              <a:rPr lang="en-US" dirty="0" err="1" smtClean="0"/>
              <a:t>detyrimet</a:t>
            </a:r>
            <a:r>
              <a:rPr lang="en-US" dirty="0" smtClean="0"/>
              <a:t> , </a:t>
            </a:r>
            <a:r>
              <a:rPr lang="en-US" dirty="0" err="1" smtClean="0"/>
              <a:t>nërmarrësi</a:t>
            </a:r>
            <a:r>
              <a:rPr lang="en-US" dirty="0" smtClean="0"/>
              <a:t> </a:t>
            </a:r>
            <a:r>
              <a:rPr lang="en-US" dirty="0" err="1" smtClean="0"/>
              <a:t>përgjigjet</a:t>
            </a:r>
            <a:r>
              <a:rPr lang="en-US" dirty="0" smtClean="0"/>
              <a:t> me </a:t>
            </a:r>
            <a:r>
              <a:rPr lang="en-US" dirty="0" err="1" smtClean="0"/>
              <a:t>pronën</a:t>
            </a:r>
            <a:r>
              <a:rPr lang="en-US" dirty="0" smtClean="0"/>
              <a:t> e </a:t>
            </a:r>
            <a:r>
              <a:rPr lang="en-US" dirty="0" err="1" smtClean="0"/>
              <a:t>tij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përgjithshme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Ndërmarrësi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merret me </a:t>
            </a:r>
            <a:r>
              <a:rPr lang="en-US" dirty="0" err="1" smtClean="0"/>
              <a:t>veprimtarinë</a:t>
            </a:r>
            <a:r>
              <a:rPr lang="en-US" dirty="0" smtClean="0"/>
              <a:t> </a:t>
            </a:r>
            <a:r>
              <a:rPr lang="en-US" dirty="0" err="1" smtClean="0"/>
              <a:t>biznesore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pavarur</a:t>
            </a:r>
            <a:r>
              <a:rPr lang="en-US" dirty="0" smtClean="0"/>
              <a:t> </a:t>
            </a:r>
            <a:r>
              <a:rPr lang="en-US" dirty="0" err="1" smtClean="0"/>
              <a:t>sipas</a:t>
            </a:r>
            <a:r>
              <a:rPr lang="en-US" dirty="0" smtClean="0"/>
              <a:t> </a:t>
            </a:r>
            <a:r>
              <a:rPr lang="en-US" dirty="0" err="1" smtClean="0"/>
              <a:t>rregullit</a:t>
            </a:r>
            <a:r>
              <a:rPr lang="en-US" dirty="0" smtClean="0"/>
              <a:t> </a:t>
            </a:r>
            <a:r>
              <a:rPr lang="en-US" dirty="0" err="1" smtClean="0"/>
              <a:t>punëson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numer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punëtorvëe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71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6547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Ndërmarrësi</a:t>
            </a:r>
            <a:r>
              <a:rPr lang="en-US" dirty="0" smtClean="0"/>
              <a:t> </a:t>
            </a:r>
            <a:r>
              <a:rPr lang="en-US" dirty="0" err="1" smtClean="0"/>
              <a:t>regjistrohet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regjistrin</a:t>
            </a:r>
            <a:r>
              <a:rPr lang="en-US" dirty="0" smtClean="0"/>
              <a:t> e </a:t>
            </a:r>
            <a:r>
              <a:rPr lang="en-US" dirty="0" err="1" smtClean="0"/>
              <a:t>subjekteve</a:t>
            </a:r>
            <a:r>
              <a:rPr lang="en-US" dirty="0" smtClean="0"/>
              <a:t> </a:t>
            </a:r>
            <a:r>
              <a:rPr lang="en-US" dirty="0" err="1" smtClean="0"/>
              <a:t>biznesore</a:t>
            </a:r>
            <a:r>
              <a:rPr lang="en-US" dirty="0" smtClean="0"/>
              <a:t>, duke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shtuar</a:t>
            </a:r>
            <a:r>
              <a:rPr lang="en-US" dirty="0" smtClean="0"/>
              <a:t> </a:t>
            </a:r>
            <a:r>
              <a:rPr lang="en-US" dirty="0" err="1" smtClean="0"/>
              <a:t>emrit’ndërmarrës</a:t>
            </a:r>
            <a:r>
              <a:rPr lang="en-US" dirty="0" smtClean="0"/>
              <a:t>’ </a:t>
            </a:r>
            <a:r>
              <a:rPr lang="en-US" dirty="0" err="1" smtClean="0"/>
              <a:t>ose</a:t>
            </a:r>
            <a:r>
              <a:rPr lang="en-US" dirty="0" smtClean="0"/>
              <a:t> </a:t>
            </a:r>
            <a:r>
              <a:rPr lang="en-US" dirty="0" err="1" smtClean="0"/>
              <a:t>shkurtesës</a:t>
            </a:r>
            <a:r>
              <a:rPr lang="en-US" dirty="0" smtClean="0"/>
              <a:t>’ </a:t>
            </a:r>
            <a:r>
              <a:rPr lang="en-US" dirty="0" err="1" smtClean="0"/>
              <a:t>Ndërm</a:t>
            </a:r>
            <a:r>
              <a:rPr lang="en-US" dirty="0" smtClean="0"/>
              <a:t>’ me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apo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shumë</a:t>
            </a:r>
            <a:r>
              <a:rPr lang="en-US" dirty="0" smtClean="0"/>
              <a:t> veprimtari biznesi. </a:t>
            </a:r>
          </a:p>
          <a:p>
            <a:r>
              <a:rPr lang="en-US" dirty="0" smtClean="0"/>
              <a:t>Me </a:t>
            </a:r>
            <a:r>
              <a:rPr lang="en-US" dirty="0" err="1" smtClean="0"/>
              <a:t>fletëparaqitje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ndërmarrësit</a:t>
            </a:r>
            <a:r>
              <a:rPr lang="en-US" dirty="0" smtClean="0"/>
              <a:t>, </a:t>
            </a:r>
            <a:r>
              <a:rPr lang="en-US" dirty="0" err="1" smtClean="0"/>
              <a:t>bashkëngjitet</a:t>
            </a:r>
            <a:r>
              <a:rPr lang="en-US" dirty="0" smtClean="0"/>
              <a:t> </a:t>
            </a:r>
            <a:r>
              <a:rPr lang="en-US" dirty="0" err="1" smtClean="0"/>
              <a:t>dëshmia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identitetit</a:t>
            </a:r>
            <a:r>
              <a:rPr lang="en-US" dirty="0" smtClean="0"/>
              <a:t> e </a:t>
            </a:r>
            <a:r>
              <a:rPr lang="en-US" dirty="0" err="1" smtClean="0"/>
              <a:t>ndërmarrësit</a:t>
            </a:r>
            <a:r>
              <a:rPr lang="en-US" dirty="0" err="1"/>
              <a:t>.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qoftë</a:t>
            </a:r>
            <a:r>
              <a:rPr lang="en-US" dirty="0" smtClean="0"/>
              <a:t> se </a:t>
            </a:r>
            <a:r>
              <a:rPr lang="en-US" dirty="0" err="1" smtClean="0"/>
              <a:t>ndërmarrësi</a:t>
            </a:r>
            <a:r>
              <a:rPr lang="en-US" dirty="0" smtClean="0"/>
              <a:t> </a:t>
            </a:r>
            <a:r>
              <a:rPr lang="en-US" dirty="0" err="1" smtClean="0"/>
              <a:t>nuk</a:t>
            </a:r>
            <a:r>
              <a:rPr lang="en-US" dirty="0" smtClean="0"/>
              <a:t> e </a:t>
            </a:r>
            <a:r>
              <a:rPr lang="en-US" dirty="0" err="1" smtClean="0"/>
              <a:t>kryen</a:t>
            </a:r>
            <a:r>
              <a:rPr lang="en-US" dirty="0" smtClean="0"/>
              <a:t> </a:t>
            </a:r>
            <a:r>
              <a:rPr lang="en-US" dirty="0" err="1" smtClean="0"/>
              <a:t>veprimtarinë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emër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vet,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tjetër</a:t>
            </a:r>
            <a:r>
              <a:rPr lang="en-US" dirty="0" smtClean="0"/>
              <a:t> </a:t>
            </a:r>
            <a:r>
              <a:rPr lang="en-US" dirty="0" err="1" smtClean="0"/>
              <a:t>emër</a:t>
            </a:r>
            <a:r>
              <a:rPr lang="en-US" dirty="0" smtClean="0"/>
              <a:t>, </a:t>
            </a:r>
            <a:r>
              <a:rPr lang="en-US" dirty="0" err="1" smtClean="0"/>
              <a:t>është</a:t>
            </a:r>
            <a:r>
              <a:rPr lang="en-US" dirty="0" smtClean="0"/>
              <a:t> I </a:t>
            </a:r>
            <a:r>
              <a:rPr lang="en-US" dirty="0" err="1" smtClean="0"/>
              <a:t>detyruar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këtë</a:t>
            </a:r>
            <a:r>
              <a:rPr lang="en-US" dirty="0" smtClean="0"/>
              <a:t> </a:t>
            </a:r>
            <a:r>
              <a:rPr lang="en-US" dirty="0" err="1" smtClean="0"/>
              <a:t>fakt</a:t>
            </a:r>
            <a:r>
              <a:rPr lang="en-US" dirty="0" smtClean="0"/>
              <a:t> ta </a:t>
            </a:r>
            <a:r>
              <a:rPr lang="en-US" dirty="0" err="1" smtClean="0"/>
              <a:t>regjistrojnë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regjistër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Dispozitat</a:t>
            </a:r>
            <a:r>
              <a:rPr lang="en-US" dirty="0" smtClean="0"/>
              <a:t> e </a:t>
            </a:r>
            <a:r>
              <a:rPr lang="en-US" dirty="0" err="1" smtClean="0"/>
              <a:t>ligjit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shoqëeitë</a:t>
            </a:r>
            <a:r>
              <a:rPr lang="en-US" dirty="0" smtClean="0"/>
              <a:t> </a:t>
            </a:r>
            <a:r>
              <a:rPr lang="en-US" dirty="0" err="1" smtClean="0"/>
              <a:t>tregtare</a:t>
            </a:r>
            <a:r>
              <a:rPr lang="en-US" dirty="0" smtClean="0"/>
              <a:t> , me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cilat</a:t>
            </a:r>
            <a:r>
              <a:rPr lang="en-US" dirty="0" smtClean="0"/>
              <a:t> </a:t>
            </a:r>
            <a:r>
              <a:rPr lang="en-US" dirty="0" err="1" smtClean="0"/>
              <a:t>janë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rregulluar</a:t>
            </a:r>
            <a:r>
              <a:rPr lang="en-US" dirty="0" smtClean="0"/>
              <a:t>; emir, </a:t>
            </a:r>
            <a:r>
              <a:rPr lang="en-US" dirty="0" err="1" smtClean="0"/>
              <a:t>selia</a:t>
            </a:r>
            <a:r>
              <a:rPr lang="en-US" dirty="0" smtClean="0"/>
              <a:t>, </a:t>
            </a:r>
            <a:r>
              <a:rPr lang="en-US" dirty="0" err="1" smtClean="0"/>
              <a:t>veprimtaria</a:t>
            </a:r>
            <a:r>
              <a:rPr lang="en-US" dirty="0" smtClean="0"/>
              <a:t>, </a:t>
            </a:r>
            <a:r>
              <a:rPr lang="en-US" dirty="0" err="1" smtClean="0"/>
              <a:t>kushtet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ushtrimin</a:t>
            </a:r>
            <a:r>
              <a:rPr lang="en-US" dirty="0" smtClean="0"/>
              <a:t> e </a:t>
            </a:r>
            <a:r>
              <a:rPr lang="en-US" dirty="0" err="1" smtClean="0"/>
              <a:t>veprimtarisë</a:t>
            </a:r>
            <a:r>
              <a:rPr lang="en-US" dirty="0" smtClean="0"/>
              <a:t>, </a:t>
            </a:r>
            <a:r>
              <a:rPr lang="en-US" dirty="0" err="1" smtClean="0"/>
              <a:t>përfaqësimi</a:t>
            </a:r>
            <a:r>
              <a:rPr lang="en-US" dirty="0" smtClean="0"/>
              <a:t>, </a:t>
            </a:r>
            <a:r>
              <a:rPr lang="en-US" dirty="0" err="1" smtClean="0"/>
              <a:t>likuidimi</a:t>
            </a:r>
            <a:r>
              <a:rPr lang="en-US" dirty="0" smtClean="0"/>
              <a:t> dhe </a:t>
            </a:r>
            <a:r>
              <a:rPr lang="en-US" dirty="0" err="1" smtClean="0"/>
              <a:t>vjetërsimi</a:t>
            </a:r>
            <a:r>
              <a:rPr lang="en-US" dirty="0" smtClean="0"/>
              <a:t>,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mënyrë</a:t>
            </a:r>
            <a:r>
              <a:rPr lang="en-US" dirty="0" smtClean="0"/>
              <a:t> </a:t>
            </a:r>
            <a:r>
              <a:rPr lang="en-US" dirty="0" err="1" smtClean="0"/>
              <a:t>përkatëse</a:t>
            </a:r>
            <a:r>
              <a:rPr lang="en-US" dirty="0" smtClean="0"/>
              <a:t> </a:t>
            </a:r>
            <a:r>
              <a:rPr lang="en-US" dirty="0" err="1" smtClean="0"/>
              <a:t>zbatohen</a:t>
            </a:r>
            <a:r>
              <a:rPr lang="en-US" dirty="0" smtClean="0"/>
              <a:t> </a:t>
            </a:r>
            <a:r>
              <a:rPr lang="en-US" dirty="0" err="1" smtClean="0"/>
              <a:t>ndaj</a:t>
            </a:r>
            <a:r>
              <a:rPr lang="en-US" dirty="0" smtClean="0"/>
              <a:t> </a:t>
            </a:r>
            <a:r>
              <a:rPr lang="en-US" dirty="0" err="1" smtClean="0"/>
              <a:t>ndërmarrësit</a:t>
            </a:r>
            <a:r>
              <a:rPr lang="en-US" dirty="0" smtClean="0"/>
              <a:t>,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qoftë</a:t>
            </a:r>
            <a:r>
              <a:rPr lang="en-US" dirty="0" smtClean="0"/>
              <a:t> se me </a:t>
            </a:r>
            <a:r>
              <a:rPr lang="en-US" dirty="0" err="1" smtClean="0"/>
              <a:t>ligj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veqantë</a:t>
            </a:r>
            <a:r>
              <a:rPr lang="en-US" dirty="0" smtClean="0"/>
              <a:t> </a:t>
            </a:r>
            <a:r>
              <a:rPr lang="en-US" dirty="0" err="1" smtClean="0"/>
              <a:t>këto</a:t>
            </a:r>
            <a:r>
              <a:rPr lang="en-US" dirty="0" smtClean="0"/>
              <a:t> </a:t>
            </a:r>
            <a:r>
              <a:rPr lang="en-US" dirty="0" err="1" smtClean="0"/>
              <a:t>marëdhënie</a:t>
            </a:r>
            <a:r>
              <a:rPr lang="en-US" dirty="0" smtClean="0"/>
              <a:t> </a:t>
            </a:r>
            <a:r>
              <a:rPr lang="en-US" dirty="0" err="1" smtClean="0"/>
              <a:t>nuk</a:t>
            </a:r>
            <a:r>
              <a:rPr lang="en-US" dirty="0" smtClean="0"/>
              <a:t> </a:t>
            </a:r>
            <a:r>
              <a:rPr lang="en-US" dirty="0" err="1" smtClean="0"/>
              <a:t>janë</a:t>
            </a:r>
            <a:r>
              <a:rPr lang="en-US" dirty="0" smtClean="0"/>
              <a:t> </a:t>
            </a:r>
            <a:r>
              <a:rPr lang="en-US" dirty="0" err="1" smtClean="0"/>
              <a:t>rregulluar</a:t>
            </a:r>
            <a:r>
              <a:rPr lang="en-US" dirty="0" smtClean="0"/>
              <a:t> </a:t>
            </a:r>
            <a:r>
              <a:rPr lang="en-US" dirty="0" err="1" smtClean="0"/>
              <a:t>ndryshe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10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298" y="3049285"/>
            <a:ext cx="4376691" cy="3449638"/>
          </a:xfrm>
        </p:spPr>
      </p:pic>
      <p:sp>
        <p:nvSpPr>
          <p:cNvPr id="6" name="TextBox 5"/>
          <p:cNvSpPr txBox="1"/>
          <p:nvPr/>
        </p:nvSpPr>
        <p:spPr>
          <a:xfrm>
            <a:off x="103517" y="172528"/>
            <a:ext cx="632316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Dipozitat</a:t>
            </a:r>
            <a:r>
              <a:rPr lang="en-US" dirty="0" smtClean="0"/>
              <a:t> e </a:t>
            </a:r>
            <a:r>
              <a:rPr lang="en-US" dirty="0" err="1" smtClean="0"/>
              <a:t>ligjit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Shoqërit</a:t>
            </a:r>
            <a:r>
              <a:rPr lang="en-US" dirty="0" smtClean="0"/>
              <a:t> </a:t>
            </a:r>
            <a:r>
              <a:rPr lang="en-US" dirty="0" err="1" smtClean="0"/>
              <a:t>tregtare</a:t>
            </a:r>
            <a:r>
              <a:rPr lang="en-US" dirty="0" smtClean="0"/>
              <a:t>, me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cilat</a:t>
            </a:r>
            <a:r>
              <a:rPr lang="en-US" dirty="0" smtClean="0"/>
              <a:t> </a:t>
            </a:r>
            <a:r>
              <a:rPr lang="en-US" dirty="0" err="1" smtClean="0"/>
              <a:t>janë</a:t>
            </a:r>
            <a:r>
              <a:rPr lang="en-US" dirty="0" smtClean="0"/>
              <a:t> </a:t>
            </a:r>
            <a:r>
              <a:rPr lang="en-US" dirty="0" err="1" smtClean="0"/>
              <a:t>rregulluar</a:t>
            </a:r>
            <a:r>
              <a:rPr lang="en-US" dirty="0" smtClean="0"/>
              <a:t>; emir, </a:t>
            </a:r>
            <a:r>
              <a:rPr lang="en-US" dirty="0" err="1" smtClean="0"/>
              <a:t>selia</a:t>
            </a:r>
            <a:r>
              <a:rPr lang="en-US" dirty="0" smtClean="0"/>
              <a:t>, </a:t>
            </a:r>
            <a:r>
              <a:rPr lang="en-US" dirty="0" err="1" smtClean="0"/>
              <a:t>veprimtaria</a:t>
            </a:r>
            <a:r>
              <a:rPr lang="en-US" dirty="0" smtClean="0"/>
              <a:t>, </a:t>
            </a:r>
            <a:r>
              <a:rPr lang="en-US" dirty="0" err="1" smtClean="0"/>
              <a:t>kushtet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ushtrimin</a:t>
            </a:r>
            <a:r>
              <a:rPr lang="en-US" dirty="0" smtClean="0"/>
              <a:t> e </a:t>
            </a:r>
            <a:r>
              <a:rPr lang="en-US" dirty="0" err="1" smtClean="0"/>
              <a:t>veprimtarisë</a:t>
            </a:r>
            <a:r>
              <a:rPr lang="en-US" dirty="0" smtClean="0"/>
              <a:t>, </a:t>
            </a:r>
            <a:r>
              <a:rPr lang="en-US" dirty="0" err="1" smtClean="0"/>
              <a:t>përfaqsimi</a:t>
            </a:r>
            <a:r>
              <a:rPr lang="en-US" dirty="0" smtClean="0"/>
              <a:t>, </a:t>
            </a:r>
            <a:r>
              <a:rPr lang="en-US" dirty="0" err="1" smtClean="0"/>
              <a:t>likuidimi</a:t>
            </a:r>
            <a:r>
              <a:rPr lang="en-US" dirty="0"/>
              <a:t> </a:t>
            </a:r>
            <a:r>
              <a:rPr lang="en-US" dirty="0" smtClean="0"/>
              <a:t>dhe </a:t>
            </a:r>
            <a:r>
              <a:rPr lang="en-US" dirty="0" err="1" smtClean="0"/>
              <a:t>vjetërsimi</a:t>
            </a:r>
            <a:r>
              <a:rPr lang="en-US" dirty="0" smtClean="0"/>
              <a:t>,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mënyrë</a:t>
            </a:r>
            <a:r>
              <a:rPr lang="en-US" dirty="0" smtClean="0"/>
              <a:t> </a:t>
            </a:r>
            <a:r>
              <a:rPr lang="en-US" dirty="0" err="1" smtClean="0"/>
              <a:t>përkatëse</a:t>
            </a:r>
            <a:r>
              <a:rPr lang="en-US" dirty="0" smtClean="0"/>
              <a:t> </a:t>
            </a:r>
            <a:r>
              <a:rPr lang="en-US" dirty="0" err="1" smtClean="0"/>
              <a:t>zbatohen</a:t>
            </a:r>
            <a:r>
              <a:rPr lang="en-US" dirty="0" smtClean="0"/>
              <a:t> </a:t>
            </a:r>
            <a:r>
              <a:rPr lang="en-US" dirty="0" err="1" smtClean="0"/>
              <a:t>ndaj</a:t>
            </a:r>
            <a:r>
              <a:rPr lang="en-US" dirty="0" smtClean="0"/>
              <a:t> </a:t>
            </a:r>
            <a:r>
              <a:rPr lang="en-US" dirty="0" err="1" smtClean="0"/>
              <a:t>ndërmarrësit</a:t>
            </a:r>
            <a:r>
              <a:rPr lang="en-US" dirty="0" smtClean="0"/>
              <a:t>,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qoftë</a:t>
            </a:r>
            <a:r>
              <a:rPr lang="en-US" dirty="0" smtClean="0"/>
              <a:t> se me </a:t>
            </a:r>
            <a:r>
              <a:rPr lang="en-US" dirty="0" err="1" smtClean="0"/>
              <a:t>ligj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veqantë</a:t>
            </a:r>
            <a:r>
              <a:rPr lang="en-US" dirty="0" smtClean="0"/>
              <a:t> </a:t>
            </a:r>
            <a:r>
              <a:rPr lang="en-US" dirty="0" err="1" smtClean="0"/>
              <a:t>këto</a:t>
            </a:r>
            <a:r>
              <a:rPr lang="en-US" dirty="0" smtClean="0"/>
              <a:t> </a:t>
            </a:r>
            <a:r>
              <a:rPr lang="en-US" dirty="0" err="1" smtClean="0"/>
              <a:t>marëdhënie</a:t>
            </a:r>
            <a:r>
              <a:rPr lang="en-US" dirty="0" smtClean="0"/>
              <a:t> </a:t>
            </a:r>
            <a:r>
              <a:rPr lang="en-US" dirty="0" err="1" smtClean="0"/>
              <a:t>nuk</a:t>
            </a:r>
            <a:r>
              <a:rPr lang="en-US" dirty="0" smtClean="0"/>
              <a:t> </a:t>
            </a:r>
            <a:r>
              <a:rPr lang="en-US" dirty="0" err="1" smtClean="0"/>
              <a:t>janë</a:t>
            </a:r>
            <a:r>
              <a:rPr lang="en-US" dirty="0" smtClean="0"/>
              <a:t> </a:t>
            </a:r>
            <a:r>
              <a:rPr lang="en-US" dirty="0" err="1" smtClean="0"/>
              <a:t>rregulluar</a:t>
            </a:r>
            <a:r>
              <a:rPr lang="en-US" dirty="0" smtClean="0"/>
              <a:t> </a:t>
            </a:r>
            <a:r>
              <a:rPr lang="en-US" dirty="0" err="1" smtClean="0"/>
              <a:t>ndryshe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</a:t>
            </a:r>
            <a:r>
              <a:rPr lang="en-US" sz="2400" u="sng" dirty="0" err="1" smtClean="0"/>
              <a:t>Shuarja</a:t>
            </a:r>
            <a:r>
              <a:rPr lang="en-US" sz="2400" u="sng" dirty="0" smtClean="0"/>
              <a:t> e </a:t>
            </a:r>
            <a:r>
              <a:rPr lang="en-US" sz="2400" u="sng" dirty="0" err="1" smtClean="0"/>
              <a:t>ndërmarrjes</a:t>
            </a:r>
            <a:r>
              <a:rPr lang="en-US" sz="2400" u="sng" dirty="0" smtClean="0"/>
              <a:t> individuale</a:t>
            </a:r>
          </a:p>
          <a:p>
            <a:r>
              <a:rPr lang="en-US" u="sng" dirty="0" err="1" smtClean="0"/>
              <a:t>Ndërmarrësi</a:t>
            </a:r>
            <a:r>
              <a:rPr lang="en-US" u="sng" dirty="0" smtClean="0"/>
              <a:t> I </a:t>
            </a:r>
            <a:r>
              <a:rPr lang="en-US" u="sng" dirty="0" err="1" smtClean="0"/>
              <a:t>ndërmarrjes</a:t>
            </a:r>
            <a:r>
              <a:rPr lang="en-US" u="sng" dirty="0" smtClean="0"/>
              <a:t> individuale </a:t>
            </a:r>
            <a:r>
              <a:rPr lang="en-US" u="sng" dirty="0" err="1" smtClean="0"/>
              <a:t>fshihet</a:t>
            </a:r>
            <a:r>
              <a:rPr lang="en-US" u="sng" dirty="0" smtClean="0"/>
              <a:t> </a:t>
            </a:r>
            <a:r>
              <a:rPr lang="en-US" u="sng" dirty="0" err="1" smtClean="0"/>
              <a:t>nga</a:t>
            </a:r>
            <a:r>
              <a:rPr lang="en-US" u="sng" dirty="0" smtClean="0"/>
              <a:t> </a:t>
            </a:r>
            <a:r>
              <a:rPr lang="en-US" u="sng" dirty="0" err="1" smtClean="0"/>
              <a:t>regjistri</a:t>
            </a:r>
            <a:r>
              <a:rPr lang="en-US" u="sng" dirty="0" smtClean="0"/>
              <a:t> </a:t>
            </a:r>
            <a:r>
              <a:rPr lang="en-US" u="sng" dirty="0" err="1" smtClean="0"/>
              <a:t>në</a:t>
            </a:r>
            <a:r>
              <a:rPr lang="en-US" u="sng" dirty="0" smtClean="0"/>
              <a:t> </a:t>
            </a:r>
            <a:r>
              <a:rPr lang="en-US" u="sng" dirty="0" err="1" smtClean="0"/>
              <a:t>rast</a:t>
            </a:r>
            <a:r>
              <a:rPr lang="en-US" u="sng" dirty="0" smtClean="0"/>
              <a:t> </a:t>
            </a:r>
            <a:r>
              <a:rPr lang="en-US" u="sng" dirty="0" err="1" smtClean="0"/>
              <a:t>të</a:t>
            </a:r>
            <a:r>
              <a:rPr lang="en-US" u="sng" dirty="0" smtClean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u="sng" dirty="0" err="1" smtClean="0"/>
              <a:t>Qregjistrimi</a:t>
            </a:r>
            <a:r>
              <a:rPr lang="en-US" u="sng" dirty="0" smtClean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u="sng" dirty="0" err="1" smtClean="0"/>
              <a:t>Vdekjes</a:t>
            </a:r>
            <a:r>
              <a:rPr lang="en-US" u="sng" dirty="0" smtClean="0"/>
              <a:t> </a:t>
            </a:r>
            <a:r>
              <a:rPr lang="en-US" u="sng" dirty="0" err="1" smtClean="0"/>
              <a:t>ose</a:t>
            </a:r>
            <a:r>
              <a:rPr lang="en-US" u="sng" dirty="0" smtClean="0"/>
              <a:t> </a:t>
            </a:r>
            <a:r>
              <a:rPr lang="en-US" u="sng" dirty="0" err="1" smtClean="0"/>
              <a:t>humbjes</a:t>
            </a:r>
            <a:r>
              <a:rPr lang="en-US" u="sng" dirty="0" smtClean="0"/>
              <a:t> </a:t>
            </a:r>
            <a:r>
              <a:rPr lang="en-US" u="sng" dirty="0" err="1" smtClean="0"/>
              <a:t>së</a:t>
            </a:r>
            <a:r>
              <a:rPr lang="en-US" u="sng" dirty="0" smtClean="0"/>
              <a:t> </a:t>
            </a:r>
            <a:r>
              <a:rPr lang="en-US" u="sng" dirty="0" err="1" smtClean="0"/>
              <a:t>aftësisë</a:t>
            </a:r>
            <a:r>
              <a:rPr lang="en-US" u="sng" dirty="0" smtClean="0"/>
              <a:t> </a:t>
            </a:r>
            <a:r>
              <a:rPr lang="en-US" u="sng" dirty="0" err="1" smtClean="0"/>
              <a:t>për</a:t>
            </a:r>
            <a:r>
              <a:rPr lang="en-US" u="sng" dirty="0" smtClean="0"/>
              <a:t> </a:t>
            </a:r>
            <a:r>
              <a:rPr lang="en-US" u="sng" dirty="0" err="1" smtClean="0"/>
              <a:t>punë</a:t>
            </a:r>
            <a:r>
              <a:rPr lang="en-US" u="sng" dirty="0" smtClean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u="sng" dirty="0" err="1" smtClean="0"/>
              <a:t>Mos</a:t>
            </a:r>
            <a:r>
              <a:rPr lang="en-US" u="sng" dirty="0" smtClean="0"/>
              <a:t> </a:t>
            </a:r>
            <a:r>
              <a:rPr lang="en-US" u="sng" dirty="0" err="1" smtClean="0"/>
              <a:t>ushtrimit</a:t>
            </a:r>
            <a:r>
              <a:rPr lang="en-US" u="sng" dirty="0" smtClean="0"/>
              <a:t> </a:t>
            </a:r>
            <a:r>
              <a:rPr lang="en-US" u="sng" dirty="0" err="1" smtClean="0"/>
              <a:t>të</a:t>
            </a:r>
            <a:r>
              <a:rPr lang="en-US" u="sng" dirty="0" smtClean="0"/>
              <a:t> </a:t>
            </a:r>
            <a:r>
              <a:rPr lang="en-US" u="sng" dirty="0" err="1" smtClean="0"/>
              <a:t>veprimtarisë</a:t>
            </a:r>
            <a:r>
              <a:rPr lang="en-US" u="sng" dirty="0" smtClean="0"/>
              <a:t> </a:t>
            </a:r>
            <a:r>
              <a:rPr lang="en-US" u="sng" dirty="0" err="1" smtClean="0"/>
              <a:t>për</a:t>
            </a:r>
            <a:r>
              <a:rPr lang="en-US" u="sng" dirty="0" smtClean="0"/>
              <a:t> </a:t>
            </a:r>
            <a:r>
              <a:rPr lang="en-US" u="sng" dirty="0" err="1" smtClean="0"/>
              <a:t>një</a:t>
            </a:r>
            <a:r>
              <a:rPr lang="en-US" u="sng" dirty="0" smtClean="0"/>
              <a:t> </a:t>
            </a:r>
            <a:r>
              <a:rPr lang="en-US" u="sng" dirty="0" err="1" smtClean="0"/>
              <a:t>kohë</a:t>
            </a:r>
            <a:r>
              <a:rPr lang="en-US" u="sng" dirty="0" smtClean="0"/>
              <a:t> te </a:t>
            </a:r>
            <a:r>
              <a:rPr lang="en-US" u="sng" dirty="0" err="1" smtClean="0"/>
              <a:t>caktuar</a:t>
            </a:r>
            <a:r>
              <a:rPr lang="en-US" u="sng" dirty="0" smtClean="0"/>
              <a:t> me </a:t>
            </a:r>
            <a:r>
              <a:rPr lang="en-US" u="sng" dirty="0" err="1" smtClean="0"/>
              <a:t>ligj</a:t>
            </a:r>
            <a:r>
              <a:rPr lang="en-US" u="sng" dirty="0" smtClean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u="sng" dirty="0" err="1" smtClean="0"/>
              <a:t>Skadimit</a:t>
            </a:r>
            <a:r>
              <a:rPr lang="en-US" u="sng" dirty="0" smtClean="0"/>
              <a:t> </a:t>
            </a:r>
            <a:r>
              <a:rPr lang="en-US" u="sng" dirty="0" err="1" smtClean="0"/>
              <a:t>të</a:t>
            </a:r>
            <a:r>
              <a:rPr lang="en-US" u="sng" dirty="0" smtClean="0"/>
              <a:t> </a:t>
            </a:r>
            <a:r>
              <a:rPr lang="en-US" u="sng" dirty="0" err="1" smtClean="0"/>
              <a:t>kohës</a:t>
            </a:r>
            <a:r>
              <a:rPr lang="en-US" u="sng" dirty="0" smtClean="0"/>
              <a:t>, </a:t>
            </a:r>
            <a:r>
              <a:rPr lang="en-US" u="sng" dirty="0" err="1" smtClean="0"/>
              <a:t>nëse</a:t>
            </a:r>
            <a:r>
              <a:rPr lang="en-US" u="sng" dirty="0" smtClean="0"/>
              <a:t> </a:t>
            </a:r>
            <a:r>
              <a:rPr lang="en-US" u="sng" dirty="0" err="1" smtClean="0"/>
              <a:t>ushtrimi</a:t>
            </a:r>
            <a:r>
              <a:rPr lang="en-US" u="sng" dirty="0" smtClean="0"/>
              <a:t> I </a:t>
            </a:r>
            <a:r>
              <a:rPr lang="en-US" u="sng" dirty="0" err="1" smtClean="0"/>
              <a:t>veprimtarisë</a:t>
            </a:r>
            <a:r>
              <a:rPr lang="en-US" u="sng" dirty="0" smtClean="0"/>
              <a:t> </a:t>
            </a:r>
            <a:r>
              <a:rPr lang="en-US" u="sng" dirty="0" err="1" smtClean="0"/>
              <a:t>është</a:t>
            </a:r>
            <a:r>
              <a:rPr lang="en-US" u="sng" dirty="0" smtClean="0"/>
              <a:t> </a:t>
            </a:r>
            <a:r>
              <a:rPr lang="en-US" u="sng" dirty="0" err="1" smtClean="0"/>
              <a:t>regjistruar</a:t>
            </a:r>
            <a:r>
              <a:rPr lang="en-US" u="sng" dirty="0" smtClean="0"/>
              <a:t> </a:t>
            </a:r>
            <a:r>
              <a:rPr lang="en-US" u="sng" dirty="0" err="1" smtClean="0"/>
              <a:t>për</a:t>
            </a:r>
            <a:r>
              <a:rPr lang="en-US" u="sng" dirty="0" smtClean="0"/>
              <a:t> </a:t>
            </a:r>
            <a:r>
              <a:rPr lang="en-US" u="sng" dirty="0" err="1" smtClean="0"/>
              <a:t>kohë</a:t>
            </a:r>
            <a:r>
              <a:rPr lang="en-US" u="sng" dirty="0" smtClean="0"/>
              <a:t> </a:t>
            </a:r>
            <a:r>
              <a:rPr lang="en-US" u="sng" dirty="0" err="1" smtClean="0"/>
              <a:t>të</a:t>
            </a:r>
            <a:r>
              <a:rPr lang="en-US" u="sng" dirty="0" smtClean="0"/>
              <a:t> </a:t>
            </a:r>
            <a:r>
              <a:rPr lang="en-US" u="sng" dirty="0" err="1" smtClean="0"/>
              <a:t>caktuar</a:t>
            </a:r>
            <a:r>
              <a:rPr lang="en-US" u="sng" dirty="0" smtClean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u="sng" dirty="0" err="1" smtClean="0"/>
              <a:t>Ushtrimi</a:t>
            </a:r>
            <a:r>
              <a:rPr lang="en-US" u="sng" dirty="0" smtClean="0"/>
              <a:t> I </a:t>
            </a:r>
            <a:r>
              <a:rPr lang="en-US" u="sng" dirty="0" err="1" smtClean="0"/>
              <a:t>veprimtarisë</a:t>
            </a:r>
            <a:r>
              <a:rPr lang="en-US" u="sng" dirty="0" smtClean="0"/>
              <a:t> </a:t>
            </a:r>
            <a:r>
              <a:rPr lang="en-US" u="sng" dirty="0" err="1" smtClean="0"/>
              <a:t>në</a:t>
            </a:r>
            <a:r>
              <a:rPr lang="en-US" u="sng" dirty="0" smtClean="0"/>
              <a:t> </a:t>
            </a:r>
            <a:r>
              <a:rPr lang="en-US" u="sng" dirty="0" err="1" smtClean="0"/>
              <a:t>kohën</a:t>
            </a:r>
            <a:r>
              <a:rPr lang="en-US" u="sng" dirty="0" smtClean="0"/>
              <a:t> e </a:t>
            </a:r>
            <a:r>
              <a:rPr lang="en-US" u="sng" dirty="0" err="1" smtClean="0"/>
              <a:t>ndërprerjes</a:t>
            </a:r>
            <a:r>
              <a:rPr lang="en-US" u="sng" dirty="0" smtClean="0"/>
              <a:t> </a:t>
            </a:r>
            <a:r>
              <a:rPr lang="en-US" u="sng" dirty="0" err="1" smtClean="0"/>
              <a:t>së</a:t>
            </a:r>
            <a:r>
              <a:rPr lang="en-US" u="sng" dirty="0" smtClean="0"/>
              <a:t> </a:t>
            </a:r>
            <a:r>
              <a:rPr lang="en-US" u="sng" dirty="0" err="1" smtClean="0"/>
              <a:t>përkohshme</a:t>
            </a:r>
            <a:r>
              <a:rPr lang="en-US" u="sng" dirty="0" smtClean="0"/>
              <a:t> </a:t>
            </a:r>
            <a:r>
              <a:rPr lang="en-US" u="sng" dirty="0" err="1" smtClean="0"/>
              <a:t>të</a:t>
            </a:r>
            <a:r>
              <a:rPr lang="en-US" u="sng" dirty="0" smtClean="0"/>
              <a:t> </a:t>
            </a:r>
            <a:r>
              <a:rPr lang="en-US" u="sng" dirty="0" err="1" smtClean="0"/>
              <a:t>punës</a:t>
            </a:r>
            <a:r>
              <a:rPr lang="en-US" u="sng" dirty="0" smtClean="0"/>
              <a:t>, </a:t>
            </a:r>
            <a:r>
              <a:rPr lang="en-US" u="sng" dirty="0" err="1" smtClean="0"/>
              <a:t>sipas</a:t>
            </a:r>
            <a:r>
              <a:rPr lang="en-US" u="sng" dirty="0" smtClean="0"/>
              <a:t> </a:t>
            </a:r>
            <a:r>
              <a:rPr lang="en-US" u="sng" dirty="0" err="1" smtClean="0"/>
              <a:t>vendimit</a:t>
            </a:r>
            <a:r>
              <a:rPr lang="en-US" u="sng" dirty="0" smtClean="0"/>
              <a:t> </a:t>
            </a:r>
            <a:r>
              <a:rPr lang="en-US" u="sng" dirty="0" err="1" smtClean="0"/>
              <a:t>të</a:t>
            </a:r>
            <a:r>
              <a:rPr lang="en-US" u="sng" dirty="0" smtClean="0"/>
              <a:t> </a:t>
            </a:r>
            <a:r>
              <a:rPr lang="en-US" u="sng" dirty="0" err="1" smtClean="0"/>
              <a:t>organit</a:t>
            </a:r>
            <a:r>
              <a:rPr lang="en-US" u="sng" dirty="0" smtClean="0"/>
              <a:t> </a:t>
            </a:r>
            <a:r>
              <a:rPr lang="en-US" u="sng" dirty="0" err="1" smtClean="0"/>
              <a:t>kompetent</a:t>
            </a:r>
            <a:r>
              <a:rPr lang="en-US" u="sng" dirty="0" smtClean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u="sng" dirty="0" err="1" smtClean="0"/>
              <a:t>Ndëshkimi</a:t>
            </a:r>
            <a:r>
              <a:rPr lang="en-US" u="sng" dirty="0" smtClean="0"/>
              <a:t>, </a:t>
            </a:r>
            <a:r>
              <a:rPr lang="en-US" u="sng" dirty="0" err="1" smtClean="0"/>
              <a:t>më</a:t>
            </a:r>
            <a:r>
              <a:rPr lang="en-US" u="sng" dirty="0" smtClean="0"/>
              <a:t> </a:t>
            </a:r>
            <a:r>
              <a:rPr lang="en-US" u="sng" dirty="0" err="1" smtClean="0"/>
              <a:t>shumë</a:t>
            </a:r>
            <a:r>
              <a:rPr lang="en-US" u="sng" dirty="0" smtClean="0"/>
              <a:t> se tri </a:t>
            </a:r>
            <a:r>
              <a:rPr lang="en-US" u="sng" dirty="0" err="1" smtClean="0"/>
              <a:t>herë</a:t>
            </a:r>
            <a:r>
              <a:rPr lang="en-US" u="sng" dirty="0" smtClean="0"/>
              <a:t>, </a:t>
            </a:r>
            <a:r>
              <a:rPr lang="en-US" u="sng" dirty="0" err="1" smtClean="0"/>
              <a:t>për</a:t>
            </a:r>
            <a:r>
              <a:rPr lang="en-US" u="sng" dirty="0" smtClean="0"/>
              <a:t> </a:t>
            </a:r>
            <a:r>
              <a:rPr lang="en-US" u="sng" dirty="0" err="1" smtClean="0"/>
              <a:t>ushtrimin</a:t>
            </a:r>
            <a:r>
              <a:rPr lang="en-US" u="sng" dirty="0" smtClean="0"/>
              <a:t> e </a:t>
            </a:r>
            <a:r>
              <a:rPr lang="en-US" u="sng" dirty="0" err="1" smtClean="0"/>
              <a:t>veprimtarisë</a:t>
            </a:r>
            <a:r>
              <a:rPr lang="en-US" u="sng" dirty="0" smtClean="0"/>
              <a:t> </a:t>
            </a:r>
            <a:r>
              <a:rPr lang="en-US" u="sng" dirty="0" err="1" smtClean="0"/>
              <a:t>për</a:t>
            </a:r>
            <a:r>
              <a:rPr lang="en-US" u="sng" dirty="0" smtClean="0"/>
              <a:t> </a:t>
            </a:r>
            <a:r>
              <a:rPr lang="en-US" u="sng" dirty="0" err="1" smtClean="0"/>
              <a:t>të</a:t>
            </a:r>
            <a:r>
              <a:rPr lang="en-US" u="sng" dirty="0" smtClean="0"/>
              <a:t> </a:t>
            </a:r>
            <a:r>
              <a:rPr lang="en-US" u="sng" dirty="0" err="1" smtClean="0"/>
              <a:t>cilën</a:t>
            </a:r>
            <a:r>
              <a:rPr lang="en-US" u="sng" dirty="0" smtClean="0"/>
              <a:t> </a:t>
            </a:r>
            <a:r>
              <a:rPr lang="en-US" u="sng" dirty="0" err="1" smtClean="0"/>
              <a:t>nuk</a:t>
            </a:r>
            <a:r>
              <a:rPr lang="en-US" u="sng" dirty="0" smtClean="0"/>
              <a:t> I </a:t>
            </a:r>
            <a:r>
              <a:rPr lang="en-US" u="sng" dirty="0" err="1" smtClean="0"/>
              <a:t>përmbush</a:t>
            </a:r>
            <a:r>
              <a:rPr lang="en-US" u="sng" dirty="0" smtClean="0"/>
              <a:t> </a:t>
            </a:r>
            <a:r>
              <a:rPr lang="en-US" u="sng" dirty="0" err="1" smtClean="0"/>
              <a:t>kushtet</a:t>
            </a:r>
            <a:r>
              <a:rPr lang="en-US" u="sng" dirty="0" smtClean="0"/>
              <a:t> e </a:t>
            </a:r>
            <a:r>
              <a:rPr lang="en-US" u="sng" dirty="0" err="1" smtClean="0"/>
              <a:t>percaktuara</a:t>
            </a:r>
            <a:r>
              <a:rPr lang="en-US" u="sng" dirty="0" smtClean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u="sng" dirty="0" err="1" smtClean="0"/>
              <a:t>Ndryshimit</a:t>
            </a:r>
            <a:r>
              <a:rPr lang="en-US" u="sng" dirty="0" smtClean="0"/>
              <a:t> </a:t>
            </a:r>
            <a:r>
              <a:rPr lang="en-US" u="sng" dirty="0" err="1" smtClean="0"/>
              <a:t>të</a:t>
            </a:r>
            <a:r>
              <a:rPr lang="en-US" u="sng" dirty="0" smtClean="0"/>
              <a:t> </a:t>
            </a:r>
            <a:r>
              <a:rPr lang="en-US" u="sng" dirty="0" err="1" smtClean="0"/>
              <a:t>formës</a:t>
            </a:r>
            <a:r>
              <a:rPr lang="en-US" u="sng" dirty="0" smtClean="0"/>
              <a:t> </a:t>
            </a:r>
            <a:r>
              <a:rPr lang="en-US" u="sng" dirty="0" err="1" smtClean="0"/>
              <a:t>juridike</a:t>
            </a:r>
            <a:r>
              <a:rPr lang="en-US" u="sng" dirty="0" smtClean="0"/>
              <a:t> </a:t>
            </a:r>
            <a:r>
              <a:rPr lang="en-US" u="sng" dirty="0" err="1" smtClean="0"/>
              <a:t>të</a:t>
            </a:r>
            <a:r>
              <a:rPr lang="en-US" u="sng" dirty="0" smtClean="0"/>
              <a:t> </a:t>
            </a:r>
            <a:r>
              <a:rPr lang="en-US" u="sng" dirty="0" err="1" smtClean="0"/>
              <a:t>shoqërisë</a:t>
            </a:r>
            <a:r>
              <a:rPr lang="en-US" u="sng" dirty="0" smtClean="0"/>
              <a:t> </a:t>
            </a:r>
            <a:r>
              <a:rPr lang="en-US" u="sng" dirty="0" err="1" smtClean="0"/>
              <a:t>biznesore</a:t>
            </a:r>
            <a:r>
              <a:rPr lang="en-US" u="sng" dirty="0" smtClean="0"/>
              <a:t>, </a:t>
            </a:r>
            <a:r>
              <a:rPr lang="en-US" u="sng" dirty="0" err="1" smtClean="0"/>
              <a:t>në</a:t>
            </a:r>
            <a:r>
              <a:rPr lang="en-US" u="sng" dirty="0" smtClean="0"/>
              <a:t> </a:t>
            </a:r>
            <a:r>
              <a:rPr lang="en-US" u="sng" dirty="0" err="1" smtClean="0"/>
              <a:t>pajtim</a:t>
            </a:r>
            <a:r>
              <a:rPr lang="en-US" u="sng" dirty="0" smtClean="0"/>
              <a:t> me LSHT;</a:t>
            </a:r>
          </a:p>
          <a:p>
            <a:pPr marL="342900" indent="-342900">
              <a:buFont typeface="+mj-lt"/>
              <a:buAutoNum type="arabicPeriod"/>
            </a:pPr>
            <a:r>
              <a:rPr lang="en-US" u="sng" dirty="0" err="1" smtClean="0"/>
              <a:t>Likuidimit</a:t>
            </a:r>
            <a:endParaRPr lang="en-US" u="sng" dirty="0" smtClean="0"/>
          </a:p>
          <a:p>
            <a:pPr marL="342900" indent="-342900">
              <a:buFont typeface="+mj-lt"/>
              <a:buAutoNum type="arabicPeriod"/>
            </a:pPr>
            <a:r>
              <a:rPr lang="en-US" u="sng" dirty="0" smtClean="0"/>
              <a:t>Dhe forma </a:t>
            </a:r>
            <a:r>
              <a:rPr lang="en-US" u="sng" dirty="0" err="1" smtClean="0"/>
              <a:t>tjera</a:t>
            </a:r>
            <a:r>
              <a:rPr lang="en-US" u="sng" dirty="0" smtClean="0"/>
              <a:t> te </a:t>
            </a:r>
            <a:r>
              <a:rPr lang="en-US" u="sng" dirty="0" err="1" smtClean="0"/>
              <a:t>përcaktuara</a:t>
            </a:r>
            <a:r>
              <a:rPr lang="en-US" u="sng" dirty="0" smtClean="0"/>
              <a:t> me </a:t>
            </a:r>
            <a:r>
              <a:rPr lang="en-US" u="sng" dirty="0" err="1" smtClean="0"/>
              <a:t>ligj</a:t>
            </a:r>
            <a:r>
              <a:rPr lang="en-US" u="sng" dirty="0" smtClean="0"/>
              <a:t>.</a:t>
            </a:r>
          </a:p>
          <a:p>
            <a:endParaRPr lang="en-US" u="sng" dirty="0" smtClean="0"/>
          </a:p>
          <a:p>
            <a:pPr marL="342900" indent="-342900">
              <a:buFont typeface="+mj-lt"/>
              <a:buAutoNum type="arabicPeriod"/>
            </a:pPr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18076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13" y="2530415"/>
            <a:ext cx="10943895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i="1" dirty="0" smtClean="0">
                <a:solidFill>
                  <a:schemeClr val="bg1">
                    <a:lumMod val="50000"/>
                  </a:schemeClr>
                </a:solidFill>
                <a:latin typeface="Bahnschrift Condensed" panose="020B0502040204020203" pitchFamily="34" charset="0"/>
              </a:rPr>
              <a:t>FALEMINDERIT PëR VëMENDJE !</a:t>
            </a:r>
          </a:p>
          <a:p>
            <a:pPr marL="0" indent="0" algn="ctr">
              <a:buNone/>
            </a:pPr>
            <a:endParaRPr lang="en-US" sz="5400" i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12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242</TotalTime>
  <Words>459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Bahnschrift Condensed</vt:lpstr>
      <vt:lpstr>Tw Cen MT</vt:lpstr>
      <vt:lpstr>Droplet</vt:lpstr>
      <vt:lpstr>NDëRRMARJA INDIVIDUALE - NDëRRMARRëSI</vt:lpstr>
      <vt:lpstr>Obiektivat</vt:lpstr>
      <vt:lpstr>KUPTIMI,REGJISTRIMI DHE KARAKTERISTIKAT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NDëRRMARJA INDIVIDUALE - NDëRRMARRëSI</dc:title>
  <dc:creator>endrit mulliqi</dc:creator>
  <cp:lastModifiedBy>endrit mulliqi</cp:lastModifiedBy>
  <cp:revision>21</cp:revision>
  <dcterms:created xsi:type="dcterms:W3CDTF">2020-12-07T19:35:00Z</dcterms:created>
  <dcterms:modified xsi:type="dcterms:W3CDTF">2020-12-10T13:14:32Z</dcterms:modified>
</cp:coreProperties>
</file>