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9" r:id="rId4"/>
    <p:sldId id="270" r:id="rId5"/>
    <p:sldId id="258" r:id="rId6"/>
    <p:sldId id="267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55217-F397-44C7-9120-30247969C235}">
          <p14:sldIdLst>
            <p14:sldId id="256"/>
            <p14:sldId id="257"/>
            <p14:sldId id="259"/>
            <p14:sldId id="270"/>
            <p14:sldId id="258"/>
          </p14:sldIdLst>
        </p14:section>
        <p14:section name="Slides Extras" id="{00450952-81B3-4875-9C52-2A1314B41ADA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A595B-4774-4541-B6EB-A2B068E1F7BA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8CA53-BBCA-4212-9D3B-F3F02D9E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04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8CA53-BBCA-4212-9D3B-F3F02D9EB98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657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8CA53-BBCA-4212-9D3B-F3F02D9EB98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657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8CA53-BBCA-4212-9D3B-F3F02D9EB98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657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8CA53-BBCA-4212-9D3B-F3F02D9EB98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657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8CA53-BBCA-4212-9D3B-F3F02D9EB98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657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8291-5E88-4407-94CF-C1127A70F9D0}" type="datetime1">
              <a:rPr lang="pt-BR" smtClean="0"/>
              <a:t>08/06/2016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E38E-66DD-4D31-B573-6447EE65C2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A2A1-8F33-447B-B170-C3793755AF72}" type="datetime1">
              <a:rPr lang="pt-BR" smtClean="0"/>
              <a:t>08/06/2016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E38E-66DD-4D31-B573-6447EE65C2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9DB5-E139-4F23-B573-E4DCA7214B8B}" type="datetime1">
              <a:rPr lang="pt-BR" smtClean="0"/>
              <a:t>08/06/2016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E38E-66DD-4D31-B573-6447EE65C2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DA66-5240-447A-A54C-EDEA01E71F46}" type="datetime1">
              <a:rPr lang="pt-BR" smtClean="0"/>
              <a:t>08/06/2016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E38E-66DD-4D31-B573-6447EE65C2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D0E6-BF72-4904-9D0E-867DBAC862BE}" type="datetime1">
              <a:rPr lang="pt-BR" smtClean="0"/>
              <a:t>08/06/2016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E38E-66DD-4D31-B573-6447EE65C2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5FA-9D87-4944-9438-D2A926DD1FEF}" type="datetime1">
              <a:rPr lang="pt-BR" smtClean="0"/>
              <a:t>08/06/2016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E38E-66DD-4D31-B573-6447EE65C2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05F3-77AE-46B3-88CB-13F5515450C7}" type="datetime1">
              <a:rPr lang="pt-BR" smtClean="0"/>
              <a:t>08/06/2016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E38E-66DD-4D31-B573-6447EE65C2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52BC-7908-46D2-93A4-EEA4970BFC52}" type="datetime1">
              <a:rPr lang="pt-BR" smtClean="0"/>
              <a:t>08/06/2016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E38E-66DD-4D31-B573-6447EE65C2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4EAE-8659-4EDD-A5D9-894D694FDE5F}" type="datetime1">
              <a:rPr lang="pt-BR" smtClean="0"/>
              <a:t>08/06/2016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E38E-66DD-4D31-B573-6447EE65C2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A4E0-03F0-4D74-A9B8-4E2914EA6E6F}" type="datetime1">
              <a:rPr lang="pt-BR" smtClean="0"/>
              <a:t>08/06/2016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E38E-66DD-4D31-B573-6447EE65C2E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F539-9B14-4B9F-B9C1-E07850075047}" type="datetime1">
              <a:rPr lang="pt-BR" smtClean="0"/>
              <a:t>08/06/2016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34E38E-66DD-4D31-B573-6447EE65C2E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334E38E-66DD-4D31-B573-6447EE65C2E0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94EA50A-F2FE-4125-A56F-3DA108410595}" type="datetime1">
              <a:rPr lang="pt-BR" smtClean="0"/>
              <a:t>08/06/2016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err="1" smtClean="0"/>
              <a:t>Título</a:t>
            </a:r>
            <a:r>
              <a:rPr lang="pt-BR" sz="4000" b="1" dirty="0"/>
              <a:t/>
            </a:r>
            <a:br>
              <a:rPr lang="pt-BR" sz="4000" b="1" dirty="0"/>
            </a:br>
            <a:endParaRPr lang="pt-BR" sz="40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66" y="5085184"/>
            <a:ext cx="3149718" cy="1224890"/>
          </a:xfrm>
          <a:prstGeom prst="rect">
            <a:avLst/>
          </a:prstGeom>
        </p:spPr>
      </p:pic>
      <p:pic>
        <p:nvPicPr>
          <p:cNvPr id="2050" name="Picture 2" descr="http://www.lamce.coppe.ufrj.br/imagens/parceiros_COP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244770"/>
            <a:ext cx="2746781" cy="132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data:image/png;base64,iVBORw0KGgoAAAANSUhEUgAAAT4AAACfCAMAAABX0UX9AAAA8FBMVEX///8gTYYiTIb///3//v/3+PkAN3z9//8AP3ysvM74//8eTYT///vn8PcAPHgAOHaluMnX4ukAO3UdSYUAN3kAOHVBY48AOHgAQYIANnXj7uwAPX8LQHofTYFBZIwTRIJPbpYAPXN1j6ybqLzCz9vR2+UgTYkAN36yw9GLoLhuhqVbdpk6XoWerr8ZRoAnUYMzV4W7yNYsUnmEmLE1VIJsgqbp9fROb5qauNENRnhyjKyUoLSLo7jE1d4ALnFfeJlMeJ+RqbYAKHBac5UAIG91ja9Ga5qousd0jKKDl7Y3Voxbd5Nuhp+lsr+5zNO2vs9TuEUrAAAXbklEQVR4nO1dC3vitraVJRM5tgwYmVdsx5AAA8lg4GbCXKZhctucnvQxnf7/f3O3bNmSgSSk58udaa9XO5MGjC0vb+3H0hZFqEKFChUqVKhQoUKFChUqVKhQoUKFChUqVKhQoUKFChUqVKhQoUKFChUqVKhQoUKFCt8QhFBKiJn/QhAyzW87or8VKGHwN6G1DJSIX771oP5GoO707urfTuADuuHi/m7lAoWoMsGXYBJEt78u20Ev5tgQwJjzuB1+vPQQYqyaxc/DvXPeJcCZgKRP/JfDe60lMMjItx7g9woCPs69avUch2Nnjz4DGzz278EEwTFWJrgPyuybfixJOwSgMWnfrlFF3yGQadgz8PP0GZPkpImqKFyGCRGhdt/lOlWHGYR//Ps1o5X9aYB4MI5irJnek0YIx/QW4yoN1MHQY5vr0QL+8Di2gqBhiQwGl+gzjHAF+U3FYAoTIu6sW5q3ThLUzy9mf65Goz/nNw/DRli2TN5qVnWIBMzcmxN9evIg/HlUEzYpkjwoee3xbNnP0+jUAPm7ZhV+c/zQnji5XTmTbmdly/SY1uzUxoBC79d2bExE6MgObD9CplPl0IDTvrIrJ+iM0szYnd5cR2GrFUbXs69rweD6pp6oVJoPRxV7YGDIa3M1b/05JYTZjx/bVpLwycSAWiMO6tdTMEjkXue5DfDMh963Hvt3AGIvcqeGcbyEqpatZ6GlpYACsbWY14DA5jDhkXzNWdS+9eC/A/zSK2ak9XsNJmQz3vDJfrpnLf6kjHkf4uKl+Opbj/0bA3zc1scyW8HWJ/BwtQcfPFu0Rx/M49Y1+MB1p+dk5E4if4rY8xeglBLTJIwQmknY8Mo/x2OahP7m5LbXu4JExdskTxYcUW8zRtR+31sUFrk+gr4SXcDkPyhfZM26IXOWeEAZGvUxf5I+jnl7RJSzxDi5ePEKtfHp7OrjcrHZRMuPtzfN8T/IYRI7ysOGk6wJWfVVcSHqDMFTSYPh/lfE3GFBcd8lT6QvJgM7G886vg9VX1YQCtk6ftf+eHm2q/s3T3fRXOvvM4am2nsj8Ro10XjvY4DH09V267kUHJH51oYOxifxbgV+sDUpqwYJVLyq2gA4hj9GZNrNj4pv0BOujKD15Yd2Yhww5bB/PSod6/6rbu3gp8fSySj1g7B4by5eMwkadHc/BgiCwPfbLUhXx/YbsZbfIV1KVibJPSLrZOLkeZ2D44bzcHHZnF90Ghb4vex1KDtC8HdfYskKH9oHajcGZXTtLuzxCcfOLnkYssm4Pxin6rYAJaPuBJdh8J+RFmNM4vWl7g3v+WnCaTKU4H0YjpOOE/P4nfODKw57M/q2QUZLxIcuQ7/31LxN6r+Mci91Nl8GygSTAUzfMC/yrOmBE0O42C6C5zQvHPfvEMsLwstw7xgelURZ0rTUx0M7+5zbf0bbTR+UVb+xyVvV5gSsKKMhSmYEpmSermB8cuvC3cGcYeBAGLObQWFFjt9k6K4nD4wfDmjPjFz2nWclQzCSYJY5QEiefue7iRLGvqt5BYauinTT4B8zKQOtei/Qh7nR++C+WaJUC/PA0VpT6nCc31x/irJ1XSpmmAm3eLaIpQ6I8bBGa4mMHthydx8KpeiiXr6N3QiUPaJtdmOMOnssYBz8WfKq2hHgbwUom8W7HzuAZFl7o/lLpvldJleQwnRzf8brWjVL0igJvmzJHUlDOENgfpKOYHf2Qvrza1DiQ4RcvE9f0pEXcNt7Nw1mXcqJ3L76tLWSLw743uf24fRu3mptppgRkM6hRaE1N8bC6sSgV3/8MfVEywvM4LM4m45QniQ282TwnexVbiaaBUW8hYMnvFdfLJdOI3DKqvUkCwEwCa0D1ocjPblZBeq9tpyO9kb/mJZvlc7E8Wb9NtPXTvK5G67RuJFPXUvkBSKFHpwEVlhvn6elGdxlX04ypwEW18k+PHGWO8+WnLb15NEIF6eQhCHbm0dJVLq3oJnRd3ASOp91r3ATF+fEC1m3eG11MqxC256VB6O3oW/sy3jArxGZxZI+fs7SlqCLNneE/8exf11L+bxOZLxNrhH6UfpNx99xfl4L6/T5NzbkHQLMvipFY5ykTow9MQmDlXbSTlKck9/KyfjnUAkbUHIGAlYPkvQd+no/vAl7aN6L5AXuxABTbrDRgLqMUfYQChUhHbITv6+lgvNJNv0wdmywVsk9PFzt6QofqRkCbj2KWEJNU4gG6KGUgkv3ZnPt+CJPFD6rQE0JaI41l6nIjWa0jnU5Wq2m0+lj82JhlQvPtxKGriRjuLtCdisbt8M7aey80TyVg4P79Ilfc0lf1yM0nzpWUwuRptK/Mtt71NIuKAoDLYvO6fPyByHCiQrCfKlGOlaxyAHPnF3vXDOzSUMVeXTeKM1gfv829BViC/hwL3N9RtSbM5OYqaGpGRj5I+H+poGkT4Tbjhw9/6VQrcApbbWh45IFCWH7rFForfBv+Gv68rRe0Mc/LpUp1l1p1hRd9gracVjLXHFto9HnvKckgyjm5iUnAa5Jg3qa2VI/TIwc5BUZtsnsbu762ms0DbLB4MDL8umd+DWAjzC3JemLZwRst3i4ufWBfzzPE8I0XensiHvu555C/C4NHehCCbC9+VURzjA4v5y+azXp4/P0NUbGDW18JemH2dETk9c0RaXqjR7nl9P84RCFV3TfUXImIwfmkQ1+UD7LRIQJGu7E/0kdAoRpZ34N6PuCiniZMovkSKaNQnSAn/5456LuXMPd7Cx98bygz/G387Cw3ThP2BiNCvqcIh9shpocYZ1qqbEIRjp9OrXr5mDYr4dh2GrdiphnElvD8fk1JWNf3mf8HpHMBOCWF+JNzzd2UBcaCRlI+sR8KOjraOP+TRs35ve7Cet+BiEmYfGkeN0dd/PJj4UXzo7x1CJ+mjSJ4aNPieZju5525yY4Fp2+WTG8s6u6lWbwE/gnrq8gnJ36YY768HgtkqBp7iHi+zyDB989SOnTmg4ytMSoyW0s6YOjLiV9eKnaNbalIr4+3n2a+5OD6pOQR1ANKru3ZH4MPlc9k7ZHsuF39Ajv1PQn44b6MKwpkReft2NtbmDehwz3U1yINdo8OoK+L7KXTzxQty5PaqX+6ID1pVnYtWZ9d4q+gpXfNaVfxPAjqiXWVFGVD4iYd/nvgVQFyYWmF0R2Rl9NoyhNRIsHAhlZib7UMsHp0S8nuBAyUr4m/SZa8IK++Nfj82uyLooDyOLmljxp2xUW4/o7vg93x8JPdHLfB974Rspb2uSttbW8JOo1jxgGTEIVQIM7KEFUBRfKWUc7ysySj1Kn0SMHTn5Q0Z+ws0TvtOOOkCRNhkTSXu51wrw+VUKYUT8kvj2FeU+eDZJmKvMF8RhNYZlLXmIPKK6JJ57kkRe88W0eeT8Wc3KlB0Pc39ViDoHQjkbfipBtV7nCQXaMW9wiXPlOmvRcu28Onjk3dMpq7/UiEMefMpu66xq7rWLAX6Id2vCOtT7KCsaMhou2WfcAdk5WoqCk5LK0Ti71D+L5kr4eOI1lPvZ7+eQppCCaO4o7zw8hA1trUmnLJbSm5v9EuvJRXZ3VymX+K+3GcX3NxJoeJYwhdxkriTsN/8SkJhOBcpK/FnErCEIHCoKJdujCPpY+gkZ51SCSECmbYqNlZ+TaiaZgioaW1JKkSoVxY4vshlruyOkr1WtFwHseW+Vm8QaeqlZM4Po2PURJClAESpOmS/35/pafjbp3LaUupLK5yBMptf9Ly6gmwfl8tJ1/SEo2Uk6vnwVD99JSoKAg64Rn9MWf5CjYqK8eoTPxm5BTEhpJyQqeNkQXWbBbc0kfW9f1eq2xPWok815xAzBZGYFnVDw4eALCHh40+pYymXGH2q3zxcMgw7Ldw7rOLURZlIpoqm0bhn+Xitz0QVe5RS1wrDBIoEjD8tKInEo/AmlrcYRoN834nRj+nWCHneauzenYqJnVUY7Qg6Tb3gb6uIfrw5fewZeeGv+d4GakYoczEKtOdhIXVR1UF9nC6LahO2cocDLsCoc4uBDnZK6vhsatfHnQ03Rax6h/fWrVcB83hVrcJEoxirSlve2yka5k8WCzErI9W2/yNN+6VCoTHrrZkg9lTV0t4MujxkKXaqKlVRqp1dWSy2ZNKNOT0OBUxojLcJepQ8DxuZ2O7kLbcMHfUyaD3YMeoofu0evCdlZvY7HKQc5ymV6ENXkGKF/p6nrTboeDRztb8riPI6nKNFzmyqc/iRZU2ryQDNU9CQ3xiIGsu4VCNfHPiGho7ahZ1hhDMGiq6Z1KPXAls4j7z8ExektbyEeopncw+uNiDVTzHMAqOlrVfwyk1CdCauGaccdQVSrN9lTaaakFbN7kiY4B2Q1pyok62eQFOUFXemLw9AJ6CSOt5giFqGimyrJ8ybok4rSKvjBb26RkYewtIO+B93+Xq9DzQkNN1waLNF9fA+CvkAWXXMoFJ5CS5ykIJC7vSkW+sHuRCwgyv9RzERkeH0Pv85U2baloUKJvftTkvSwqV8z/B8HsMdlKuVB+Dca20Ez63+mHCHPbL7KHe5tpegdA1lLzyf6qkHfZSKPPOibLT6lg2xNZb8TncI7WpMi0GrsaSXoVhrz3Fs4jiTC+be50HU2n7Oh5gDV92fqIza5VihtLUX2tFc6WzfRFNiGLo0x3fX73k4OtzayW6XcMvJN609lk3jB956uWe+/JQ0/jWs4P3HgEt6qki0n30DkInTWKZCriPtR1g9z18Gs1FZb6HQXHxDGqSVFGO8uITT199D0y1UoZuf5hstkze+8wj3v15dwF95P1t6NTxZIDaa4a16Pm+8Jj5Za0uyG9Ok9sYg9xsbZz2PogNMdGrt3j7iODW8oMjRv1VaGqlDJZ3P1aZo8IYYHkEiXUB2l1o5uWLPKIvogB5Y36DRufM4UQMU3QczBP1dckieO4F/eCVjK4HKedhKYUZ35WccaBSlytzdyprCnpHL3ToshahH//2lD04Sfom6vulx48vXVuM1FWjx+iD+rX0nBM04a6ioqGSYF0hz9lK9WO4DhSHNXWfUUl0FHnxI4Ud+hQs73k448CM4Eff5yOvJ3GKlJaFSnd4UCLKL8eSR6i9YmkS2g5Dz/5J36ukB+kjyIvT23SRIrc5vRHvlgZOUAf0HxaTgMI+q9oAXAEomjogflRMlN2kYtOFOJCsQKJk3wNKyXzNs93fUXfJJyX2drrX2WROhqHmpCx7qlFqt5xcgsxWd6thPEAjMEFbPPnDfTtmzAh9gfZucbPawzNu/nt8Y0+0ve69cU7jafE89NWDUlEVyydU/RRfUSsn0go5+fU/ztU9MFUzkY3DbRq66C/1q/saqoE14WMlaZFQNJ5DH3wzBd5s159mvoBxoouk8P0UQgv2U2EK6jd+sVgGqVgPyjJbMsdI7iK9ZpkkXmglrKLXBwF/KIXuZp84udrlPoS76T9UhekpwWf5FYfkpY1bY7LmSkZ+dKYcTK7BPzg0rM8jWofoo9S8jVbVsKQW5IvebOBw89L0VVrIhMVg6dfVHRNa/TFszTzV6o2xl1XXtkE41KTSouwOLBls5Tyhzv2dBC6spr8nL9KhGCdT6N0Xea4indQKGo4FvjsobPsAs5h60NimV8mio6NppJrHMUe0548m1saQakiXZyLbFuGpqzlnR0aTzwqlkyIWy9pTvl/GZIoYuuybFxaSz6EkvV9yl819WUCHF8exR2cLNAEHQ7zrX0Efeha1shdD6311hh9fXDs6/QZfS1xbnazptmcWukYb9Tsia+L2UPIkh+iryAKjFbZZH360vKiTp/KUwlbqKtE/lHyGhi/liVno6oX9D0xeQXyxRCR9w+kOog3NaYdzdT2ruzt1iyrSOzRQ0N3i46RyIWxTuHYMNQchd4Ozu9AVozDqbyHU72t1Hdfos/VmzUjysDMxV6dmd4SfNTKAkrbkndGdgx9TD5BsfgKBXj230Zjq3cHMXQTlr4NAcfh+e3PVw9RPdZdmDP5LKOEHaq40FgVV6Zoah0qKvzcm2qLAuBCXvxehZombjl5uAQfpO08y5a3XwRBl4Gxs2HtKPrsrHDH+MRFXl4q9GbapiyxibVVsj5DOIdY7GzQW5edyckcCasV6SQvrK/tKvoIPKx9+hyclVWlqs6Ib1+qFoguOhh84Qmf4l6UlrL5p+fPoWhQ65qH6TsImi4np5Q9EipdE4bIW544FyUzM+RyVokEzn25CMKg5FSObaHyBmraHw60/CWyU8pca7bpFLngM/TpkhfmJ4Obi04/KXVhHSu3TH2+K2wfQ58pNI7sJq4L7RbjdlmQJ7XhXm/nHn3dO8m5qWnApYVuqGOuevuCVHwnC+axvqbS2L6UsFGmdymInchxInR03VF3x8clzVed807nHP50lgfow2LyijYkIju2kGnK1qMidW/YkDnmS0blSkfklHvNxTqR2ImTomm01GfRK6/LPQa7J8E42ErWS4sCLwsllNDIKZ1JJGA4/LeWCgxrR3UHaRvQvNxRlazviR3i8LFzWZ62R2gdasvl+lEUzcqtiTv0Gf71mRIr9T6L4GvpTF5jn756nld/0eJyctRq8qO1Z8ytU6X3i+6Wo+jLsva0ibDIhnTrczoC56l5yp/ir/fwiOdyBoiO5KLXJSqdnVGGZv39TQgio4QYy4MPK0QKsRImoTCDDPXy7hV7UbwjYeCiWXDJ1cu7pfUTGJS6z2Es/TlS8RgfubKg32pBX8MjBX3Fip+OBHdHhIxlZ7MoV+fyaTrdfWtdfegmjlNyeliMOD5ZNMteSkzCvLkp2umtu41T75S9KX7y+Iu0kPXQUC/vbSs5fLPrD+HEMPJlaif2p/pXODjW9LVfq6LTp6zvsITrhFCi2puUkIh3PeblxdZeGxAzGV0N+oHchZpOWp7EVmt49XW3v+/3dj1H/6H8Hvnjc72MsJ/3UI9+Ghavtj4f9X0UJlt/aVtyXyzv+Q8uIlOlNEMNSY7vjHyavqeAO+CAZVcJDuaILqXfiHcrbZJutq+NLq86iySOwzBMouX1zaN3YOdbTW/sLIurhNp7yC9U6gc9ri1FfNS9vF4kYbhZDC49sdQ50xpyIvqfTN4X6TPqLiNZL1fWRSgVIyjM7IPbodP4QO1azU2/SCddgDx80FPYfU/f/ECePuz5M8KA0uGIRHagitfk9b33r6PPemTM7WeM4XBN5Apf2r906A7ERkLxhvgjNmaa3/4Lw8RXdaVDShvATXujCpvw7tVnex19Ys8gem/wlD5rRcSOyvSN3t1xIf87A2G6DFMfvfyJHZTpC15YdcYGpC53It6Knq9PaqmTn7/Bzb09iL5GievHyS06FH1C7/scWFav15N/WfrP7AsCftoi4r3LUpdkYaNmMMm4bB3XSPXdQdP7eef1noXpabP7R/MljCHfDTOpwIEK0WtPIjmT3+De/g+gtUT8lU1vJfpe/i40xkSzTjZjHdHCna5KCk3vRa38u0RNUz17TfZq8ysEUBxu3WMAZcE0+5ZEzDuiFSAV8SL8G/32UfX1yDbtpVk0PlA6vQhF32TYaLRbKdrt9K928VP9+nnKqFzPFNU7KpqEumd/R/qalioYk7+w3VxN3uwLv2SRqloT85/yBzgIKjcRiEqT2G3ZTR48/h2/leoiwbnqAGXAf0LfkdiIFkm58w3SQHQv67bkb/k1dB3VDt27+Qtfw/pq+hoeI9kuArDIpEYe81aPxXFS43eF2tCZSOObhNO/8E05r6XPCX6Eq8ZZpeP0t8jNOwQaezv//h/g1daX7i+R+5Idka505Oy15i9e7J8Hsr/p9FngyBfNVVmzhsMXiN3J7Rbxw7e+l28B8UU2r0HaSOrVZa+LD6lLQ6ZOyT/oGw2Phvevk1fh3edbQuzNOz/9Hxj9NCd2y0/f8P/1esHi74/8/4P1CsCn9F9Kb1SoUKFChQoVKlSoUKFChQoVKlSoUKFChQoVKlSoUKFChQoVKlSoUKFChQoVKlSoUKFChTfC/wKqFd1HWHiAIwAAAABJRU5ErkJggg=="/>
          <p:cNvSpPr>
            <a:spLocks noChangeAspect="1" noChangeArrowheads="1"/>
          </p:cNvSpPr>
          <p:nvPr/>
        </p:nvSpPr>
        <p:spPr bwMode="auto">
          <a:xfrm>
            <a:off x="155575" y="-1790700"/>
            <a:ext cx="74866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6" descr="data:image/png;base64,iVBORw0KGgoAAAANSUhEUgAAAT4AAACfCAMAAABX0UX9AAAA8FBMVEX///8gTYYiTIb///3//v/3+PkAN3z9//8AP3ysvM74//8eTYT///vn8PcAPHgAOHaluMnX4ukAO3UdSYUAN3kAOHVBY48AOHgAQYIANnXj7uwAPX8LQHofTYFBZIwTRIJPbpYAPXN1j6ybqLzCz9vR2+UgTYkAN36yw9GLoLhuhqVbdpk6XoWerr8ZRoAnUYMzV4W7yNYsUnmEmLE1VIJsgqbp9fROb5qauNENRnhyjKyUoLSLo7jE1d4ALnFfeJlMeJ+RqbYAKHBac5UAIG91ja9Ga5qousd0jKKDl7Y3Voxbd5Nuhp+lsr+5zNO2vs9TuEUrAAAXbklEQVR4nO1dC3vitraVJRM5tgwYmVdsx5AAA8lg4GbCXKZhctucnvQxnf7/f3O3bNmSgSSk58udaa9XO5MGjC0vb+3H0hZFqEKFChUqVKhQoUKFChUqVKhQoUKFChUqVKhQoUKFChUqVKhQoUKFChUqVKhQoUKFCt8QhFBKiJn/QhAyzW87or8VKGHwN6G1DJSIX771oP5GoO707urfTuADuuHi/m7lAoWoMsGXYBJEt78u20Ev5tgQwJjzuB1+vPQQYqyaxc/DvXPeJcCZgKRP/JfDe60lMMjItx7g9woCPs69avUch2Nnjz4DGzz278EEwTFWJrgPyuybfixJOwSgMWnfrlFF3yGQadgz8PP0GZPkpImqKFyGCRGhdt/lOlWHGYR//Ps1o5X9aYB4MI5irJnek0YIx/QW4yoN1MHQY5vr0QL+8Di2gqBhiQwGl+gzjHAF+U3FYAoTIu6sW5q3ThLUzy9mf65Goz/nNw/DRli2TN5qVnWIBMzcmxN9evIg/HlUEzYpkjwoee3xbNnP0+jUAPm7ZhV+c/zQnji5XTmTbmdly/SY1uzUxoBC79d2bExE6MgObD9CplPl0IDTvrIrJ+iM0szYnd5cR2GrFUbXs69rweD6pp6oVJoPRxV7YGDIa3M1b/05JYTZjx/bVpLwycSAWiMO6tdTMEjkXue5DfDMh963Hvt3AGIvcqeGcbyEqpatZ6GlpYACsbWY14DA5jDhkXzNWdS+9eC/A/zSK2ak9XsNJmQz3vDJfrpnLf6kjHkf4uKl+Opbj/0bA3zc1scyW8HWJ/BwtQcfPFu0Rx/M49Y1+MB1p+dk5E4if4rY8xeglBLTJIwQmknY8Mo/x2OahP7m5LbXu4JExdskTxYcUW8zRtR+31sUFrk+gr4SXcDkPyhfZM26IXOWeEAZGvUxf5I+jnl7RJSzxDi5ePEKtfHp7OrjcrHZRMuPtzfN8T/IYRI7ysOGk6wJWfVVcSHqDMFTSYPh/lfE3GFBcd8lT6QvJgM7G886vg9VX1YQCtk6ftf+eHm2q/s3T3fRXOvvM4am2nsj8Ro10XjvY4DH09V267kUHJH51oYOxifxbgV+sDUpqwYJVLyq2gA4hj9GZNrNj4pv0BOujKD15Yd2Yhww5bB/PSod6/6rbu3gp8fSySj1g7B4by5eMwkadHc/BgiCwPfbLUhXx/YbsZbfIV1KVibJPSLrZOLkeZ2D44bzcHHZnF90Ghb4vex1KDtC8HdfYskKH9oHajcGZXTtLuzxCcfOLnkYssm4Pxin6rYAJaPuBJdh8J+RFmNM4vWl7g3v+WnCaTKU4H0YjpOOE/P4nfODKw57M/q2QUZLxIcuQ7/31LxN6r+Mci91Nl8GygSTAUzfMC/yrOmBE0O42C6C5zQvHPfvEMsLwstw7xgelURZ0rTUx0M7+5zbf0bbTR+UVb+xyVvV5gSsKKMhSmYEpmSermB8cuvC3cGcYeBAGLObQWFFjt9k6K4nD4wfDmjPjFz2nWclQzCSYJY5QEiefue7iRLGvqt5BYauinTT4B8zKQOtei/Qh7nR++C+WaJUC/PA0VpT6nCc31x/irJ1XSpmmAm3eLaIpQ6I8bBGa4mMHthydx8KpeiiXr6N3QiUPaJtdmOMOnssYBz8WfKq2hHgbwUom8W7HzuAZFl7o/lLpvldJleQwnRzf8brWjVL0igJvmzJHUlDOENgfpKOYHf2Qvrza1DiQ4RcvE9f0pEXcNt7Nw1mXcqJ3L76tLWSLw743uf24fRu3mptppgRkM6hRaE1N8bC6sSgV3/8MfVEywvM4LM4m45QniQ282TwnexVbiaaBUW8hYMnvFdfLJdOI3DKqvUkCwEwCa0D1ocjPblZBeq9tpyO9kb/mJZvlc7E8Wb9NtPXTvK5G67RuJFPXUvkBSKFHpwEVlhvn6elGdxlX04ypwEW18k+PHGWO8+WnLb15NEIF6eQhCHbm0dJVLq3oJnRd3ASOp91r3ATF+fEC1m3eG11MqxC256VB6O3oW/sy3jArxGZxZI+fs7SlqCLNneE/8exf11L+bxOZLxNrhH6UfpNx99xfl4L6/T5NzbkHQLMvipFY5ykTow9MQmDlXbSTlKck9/KyfjnUAkbUHIGAlYPkvQd+no/vAl7aN6L5AXuxABTbrDRgLqMUfYQChUhHbITv6+lgvNJNv0wdmywVsk9PFzt6QofqRkCbj2KWEJNU4gG6KGUgkv3ZnPt+CJPFD6rQE0JaI41l6nIjWa0jnU5Wq2m0+lj82JhlQvPtxKGriRjuLtCdisbt8M7aey80TyVg4P79Ilfc0lf1yM0nzpWUwuRptK/Mtt71NIuKAoDLYvO6fPyByHCiQrCfKlGOlaxyAHPnF3vXDOzSUMVeXTeKM1gfv829BViC/hwL3N9RtSbM5OYqaGpGRj5I+H+poGkT4Tbjhw9/6VQrcApbbWh45IFCWH7rFForfBv+Gv68rRe0Mc/LpUp1l1p1hRd9gracVjLXHFto9HnvKckgyjm5iUnAa5Jg3qa2VI/TIwc5BUZtsnsbu762ms0DbLB4MDL8umd+DWAjzC3JemLZwRst3i4ufWBfzzPE8I0XensiHvu555C/C4NHehCCbC9+VURzjA4v5y+azXp4/P0NUbGDW18JemH2dETk9c0RaXqjR7nl9P84RCFV3TfUXImIwfmkQ1+UD7LRIQJGu7E/0kdAoRpZ34N6PuCiniZMovkSKaNQnSAn/5456LuXMPd7Cx98bygz/G387Cw3ThP2BiNCvqcIh9shpocYZ1qqbEIRjp9OrXr5mDYr4dh2GrdiphnElvD8fk1JWNf3mf8HpHMBOCWF+JNzzd2UBcaCRlI+sR8KOjraOP+TRs35ve7Cet+BiEmYfGkeN0dd/PJj4UXzo7x1CJ+mjSJ4aNPieZju5525yY4Fp2+WTG8s6u6lWbwE/gnrq8gnJ36YY768HgtkqBp7iHi+zyDB989SOnTmg4ytMSoyW0s6YOjLiV9eKnaNbalIr4+3n2a+5OD6pOQR1ANKru3ZH4MPlc9k7ZHsuF39Ajv1PQn44b6MKwpkReft2NtbmDehwz3U1yINdo8OoK+L7KXTzxQty5PaqX+6ID1pVnYtWZ9d4q+gpXfNaVfxPAjqiXWVFGVD4iYd/nvgVQFyYWmF0R2Rl9NoyhNRIsHAhlZib7UMsHp0S8nuBAyUr4m/SZa8IK++Nfj82uyLooDyOLmljxp2xUW4/o7vg93x8JPdHLfB974Rspb2uSttbW8JOo1jxgGTEIVQIM7KEFUBRfKWUc7ysySj1Kn0SMHTn5Q0Z+ws0TvtOOOkCRNhkTSXu51wrw+VUKYUT8kvj2FeU+eDZJmKvMF8RhNYZlLXmIPKK6JJ57kkRe88W0eeT8Wc3KlB0Pc39ViDoHQjkbfipBtV7nCQXaMW9wiXPlOmvRcu28Onjk3dMpq7/UiEMefMpu66xq7rWLAX6Id2vCOtT7KCsaMhou2WfcAdk5WoqCk5LK0Ti71D+L5kr4eOI1lPvZ7+eQppCCaO4o7zw8hA1trUmnLJbSm5v9EuvJRXZ3VymX+K+3GcX3NxJoeJYwhdxkriTsN/8SkJhOBcpK/FnErCEIHCoKJdujCPpY+gkZ51SCSECmbYqNlZ+TaiaZgioaW1JKkSoVxY4vshlruyOkr1WtFwHseW+Vm8QaeqlZM4Po2PURJClAESpOmS/35/pafjbp3LaUupLK5yBMptf9Ly6gmwfl8tJ1/SEo2Uk6vnwVD99JSoKAg64Rn9MWf5CjYqK8eoTPxm5BTEhpJyQqeNkQXWbBbc0kfW9f1eq2xPWok815xAzBZGYFnVDw4eALCHh40+pYymXGH2q3zxcMgw7Ldw7rOLURZlIpoqm0bhn+Xitz0QVe5RS1wrDBIoEjD8tKInEo/AmlrcYRoN834nRj+nWCHneauzenYqJnVUY7Qg6Tb3gb6uIfrw5fewZeeGv+d4GakYoczEKtOdhIXVR1UF9nC6LahO2cocDLsCoc4uBDnZK6vhsatfHnQ03Rax6h/fWrVcB83hVrcJEoxirSlve2yka5k8WCzErI9W2/yNN+6VCoTHrrZkg9lTV0t4MujxkKXaqKlVRqp1dWSy2ZNKNOT0OBUxojLcJepQ8DxuZ2O7kLbcMHfUyaD3YMeoofu0evCdlZvY7HKQc5ymV6ENXkGKF/p6nrTboeDRztb8riPI6nKNFzmyqc/iRZU2ryQDNU9CQ3xiIGsu4VCNfHPiGho7ahZ1hhDMGiq6Z1KPXAls4j7z8ExektbyEeopncw+uNiDVTzHMAqOlrVfwyk1CdCauGaccdQVSrN9lTaaakFbN7kiY4B2Q1pyok62eQFOUFXemLw9AJ6CSOt5giFqGimyrJ8ybok4rSKvjBb26RkYewtIO+B93+Xq9DzQkNN1waLNF9fA+CvkAWXXMoFJ5CS5ykIJC7vSkW+sHuRCwgyv9RzERkeH0Pv85U2baloUKJvftTkvSwqV8z/B8HsMdlKuVB+Dca20Ez63+mHCHPbL7KHe5tpegdA1lLzyf6qkHfZSKPPOibLT6lg2xNZb8TncI7WpMi0GrsaSXoVhrz3Fs4jiTC+be50HU2n7Oh5gDV92fqIza5VihtLUX2tFc6WzfRFNiGLo0x3fX73k4OtzayW6XcMvJN609lk3jB956uWe+/JQ0/jWs4P3HgEt6qki0n30DkInTWKZCriPtR1g9z18Gs1FZb6HQXHxDGqSVFGO8uITT199D0y1UoZuf5hstkze+8wj3v15dwF95P1t6NTxZIDaa4a16Pm+8Jj5Za0uyG9Ok9sYg9xsbZz2PogNMdGrt3j7iODW8oMjRv1VaGqlDJZ3P1aZo8IYYHkEiXUB2l1o5uWLPKIvogB5Y36DRufM4UQMU3QczBP1dckieO4F/eCVjK4HKedhKYUZ35WccaBSlytzdyprCnpHL3ToshahH//2lD04Sfom6vulx48vXVuM1FWjx+iD+rX0nBM04a6ioqGSYF0hz9lK9WO4DhSHNXWfUUl0FHnxI4Ud+hQs73k448CM4Eff5yOvJ3GKlJaFSnd4UCLKL8eSR6i9YmkS2g5Dz/5J36ukB+kjyIvT23SRIrc5vRHvlgZOUAf0HxaTgMI+q9oAXAEomjogflRMlN2kYtOFOJCsQKJk3wNKyXzNs93fUXfJJyX2drrX2WROhqHmpCx7qlFqt5xcgsxWd6thPEAjMEFbPPnDfTtmzAh9gfZucbPawzNu/nt8Y0+0ve69cU7jafE89NWDUlEVyydU/RRfUSsn0go5+fU/ztU9MFUzkY3DbRq66C/1q/saqoE14WMlaZFQNJ5DH3wzBd5s159mvoBxoouk8P0UQgv2U2EK6jd+sVgGqVgPyjJbMsdI7iK9ZpkkXmglrKLXBwF/KIXuZp84udrlPoS76T9UhekpwWf5FYfkpY1bY7LmSkZ+dKYcTK7BPzg0rM8jWofoo9S8jVbVsKQW5IvebOBw89L0VVrIhMVg6dfVHRNa/TFszTzV6o2xl1XXtkE41KTSouwOLBls5Tyhzv2dBC6spr8nL9KhGCdT6N0Xea4indQKGo4FvjsobPsAs5h60NimV8mio6NppJrHMUe0548m1saQakiXZyLbFuGpqzlnR0aTzwqlkyIWy9pTvl/GZIoYuuybFxaSz6EkvV9yl819WUCHF8exR2cLNAEHQ7zrX0Efeha1shdD6311hh9fXDs6/QZfS1xbnazptmcWukYb9Tsia+L2UPIkh+iryAKjFbZZH360vKiTp/KUwlbqKtE/lHyGhi/liVno6oX9D0xeQXyxRCR9w+kOog3NaYdzdT2ruzt1iyrSOzRQ0N3i46RyIWxTuHYMNQchd4Ozu9AVozDqbyHU72t1Hdfos/VmzUjysDMxV6dmd4SfNTKAkrbkndGdgx9TD5BsfgKBXj230Zjq3cHMXQTlr4NAcfh+e3PVw9RPdZdmDP5LKOEHaq40FgVV6Zoah0qKvzcm2qLAuBCXvxehZombjl5uAQfpO08y5a3XwRBl4Gxs2HtKPrsrHDH+MRFXl4q9GbapiyxibVVsj5DOIdY7GzQW5edyckcCasV6SQvrK/tKvoIPKx9+hyclVWlqs6Ib1+qFoguOhh84Qmf4l6UlrL5p+fPoWhQ65qH6TsImi4np5Q9EipdE4bIW544FyUzM+RyVokEzn25CMKg5FSObaHyBmraHw60/CWyU8pca7bpFLngM/TpkhfmJ4Obi04/KXVhHSu3TH2+K2wfQ58pNI7sJq4L7RbjdlmQJ7XhXm/nHn3dO8m5qWnApYVuqGOuevuCVHwnC+axvqbS2L6UsFGmdymInchxInR03VF3x8clzVed807nHP50lgfow2LyijYkIju2kGnK1qMidW/YkDnmS0blSkfklHvNxTqR2ImTomm01GfRK6/LPQa7J8E42ErWS4sCLwsllNDIKZ1JJGA4/LeWCgxrR3UHaRvQvNxRlazviR3i8LFzWZ62R2gdasvl+lEUzcqtiTv0Gf71mRIr9T6L4GvpTF5jn756nld/0eJyctRq8qO1Z8ytU6X3i+6Wo+jLsva0ibDIhnTrczoC56l5yp/ir/fwiOdyBoiO5KLXJSqdnVGGZv39TQgio4QYy4MPK0QKsRImoTCDDPXy7hV7UbwjYeCiWXDJ1cu7pfUTGJS6z2Es/TlS8RgfubKg32pBX8MjBX3Fip+OBHdHhIxlZ7MoV+fyaTrdfWtdfegmjlNyeliMOD5ZNMteSkzCvLkp2umtu41T75S9KX7y+Iu0kPXQUC/vbSs5fLPrD+HEMPJlaif2p/pXODjW9LVfq6LTp6zvsITrhFCi2puUkIh3PeblxdZeGxAzGV0N+oHchZpOWp7EVmt49XW3v+/3dj1H/6H8Hvnjc72MsJ/3UI9+Ghavtj4f9X0UJlt/aVtyXyzv+Q8uIlOlNEMNSY7vjHyavqeAO+CAZVcJDuaILqXfiHcrbZJutq+NLq86iySOwzBMouX1zaN3YOdbTW/sLIurhNp7yC9U6gc9ri1FfNS9vF4kYbhZDC49sdQ50xpyIvqfTN4X6TPqLiNZL1fWRSgVIyjM7IPbodP4QO1azU2/SCddgDx80FPYfU/f/ECePuz5M8KA0uGIRHagitfk9b33r6PPemTM7WeM4XBN5Apf2r906A7ERkLxhvgjNmaa3/4Lw8RXdaVDShvATXujCpvw7tVnex19Ys8gem/wlD5rRcSOyvSN3t1xIf87A2G6DFMfvfyJHZTpC15YdcYGpC53It6Knq9PaqmTn7/Bzb09iL5GievHyS06FH1C7/scWFav15N/WfrP7AsCftoi4r3LUpdkYaNmMMm4bB3XSPXdQdP7eef1noXpabP7R/MljCHfDTOpwIEK0WtPIjmT3+De/g+gtUT8lU1vJfpe/i40xkSzTjZjHdHCna5KCk3vRa38u0RNUz17TfZq8ysEUBxu3WMAZcE0+5ZEzDuiFSAV8SL8G/32UfX1yDbtpVk0PlA6vQhF32TYaLRbKdrt9K928VP9+nnKqFzPFNU7KpqEumd/R/qalioYk7+w3VxN3uwLv2SRqloT85/yBzgIKjcRiEqT2G3ZTR48/h2/leoiwbnqAGXAf0LfkdiIFkm58w3SQHQv67bkb/k1dB3VDt27+Qtfw/pq+hoeI9kuArDIpEYe81aPxXFS43eF2tCZSOObhNO/8E05r6XPCX6Eq8ZZpeP0t8jNOwQaezv//h/g1daX7i+R+5Idka505Oy15i9e7J8Hsr/p9FngyBfNVVmzhsMXiN3J7Rbxw7e+l28B8UU2r0HaSOrVZa+LD6lLQ6ZOyT/oGw2Phvevk1fh3edbQuzNOz/9Hxj9NCd2y0/f8P/1esHi74/8/4P1CsCn9F9Kb1SoUKFChQoVKlSoUKFChQoVKlSoUKFChQoVKlSoUKFChQoVKlSoUKFChQoVKlSoUKFChTfC/wKqFd1HWHiAIwAAAABJRU5ErkJggg=="/>
          <p:cNvSpPr>
            <a:spLocks noChangeAspect="1" noChangeArrowheads="1"/>
          </p:cNvSpPr>
          <p:nvPr/>
        </p:nvSpPr>
        <p:spPr bwMode="auto">
          <a:xfrm>
            <a:off x="307975" y="-1638300"/>
            <a:ext cx="74866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data:image/png;base64,iVBORw0KGgoAAAANSUhEUgAAAT4AAACfCAMAAABX0UX9AAAA8FBMVEX///8gTYYiTIb///3//v/3+PkAN3z9//8AP3ysvM74//8eTYT///vn8PcAPHgAOHaluMnX4ukAO3UdSYUAN3kAOHVBY48AOHgAQYIANnXj7uwAPX8LQHofTYFBZIwTRIJPbpYAPXN1j6ybqLzCz9vR2+UgTYkAN36yw9GLoLhuhqVbdpk6XoWerr8ZRoAnUYMzV4W7yNYsUnmEmLE1VIJsgqbp9fROb5qauNENRnhyjKyUoLSLo7jE1d4ALnFfeJlMeJ+RqbYAKHBac5UAIG91ja9Ga5qousd0jKKDl7Y3Voxbd5Nuhp+lsr+5zNO2vs9TuEUrAAAXbklEQVR4nO1dC3vitraVJRM5tgwYmVdsx5AAA8lg4GbCXKZhctucnvQxnf7/f3O3bNmSgSSk58udaa9XO5MGjC0vb+3H0hZFqEKFChUqVKhQoUKFChUqVKhQoUKFChUqVKhQoUKFChUqVKhQoUKFChUqVKhQoUKFCt8QhFBKiJn/QhAyzW87or8VKGHwN6G1DJSIX771oP5GoO707urfTuADuuHi/m7lAoWoMsGXYBJEt78u20Ev5tgQwJjzuB1+vPQQYqyaxc/DvXPeJcCZgKRP/JfDe60lMMjItx7g9woCPs69avUch2Nnjz4DGzz278EEwTFWJrgPyuybfixJOwSgMWnfrlFF3yGQadgz8PP0GZPkpImqKFyGCRGhdt/lOlWHGYR//Ps1o5X9aYB4MI5irJnek0YIx/QW4yoN1MHQY5vr0QL+8Di2gqBhiQwGl+gzjHAF+U3FYAoTIu6sW5q3ThLUzy9mf65Goz/nNw/DRli2TN5qVnWIBMzcmxN9evIg/HlUEzYpkjwoee3xbNnP0+jUAPm7ZhV+c/zQnji5XTmTbmdly/SY1uzUxoBC79d2bExE6MgObD9CplPl0IDTvrIrJ+iM0szYnd5cR2GrFUbXs69rweD6pp6oVJoPRxV7YGDIa3M1b/05JYTZjx/bVpLwycSAWiMO6tdTMEjkXue5DfDMh963Hvt3AGIvcqeGcbyEqpatZ6GlpYACsbWY14DA5jDhkXzNWdS+9eC/A/zSK2ak9XsNJmQz3vDJfrpnLf6kjHkf4uKl+Opbj/0bA3zc1scyW8HWJ/BwtQcfPFu0Rx/M49Y1+MB1p+dk5E4if4rY8xeglBLTJIwQmknY8Mo/x2OahP7m5LbXu4JExdskTxYcUW8zRtR+31sUFrk+gr4SXcDkPyhfZM26IXOWeEAZGvUxf5I+jnl7RJSzxDi5ePEKtfHp7OrjcrHZRMuPtzfN8T/IYRI7ysOGk6wJWfVVcSHqDMFTSYPh/lfE3GFBcd8lT6QvJgM7G886vg9VX1YQCtk6ftf+eHm2q/s3T3fRXOvvM4am2nsj8Ro10XjvY4DH09V267kUHJH51oYOxifxbgV+sDUpqwYJVLyq2gA4hj9GZNrNj4pv0BOujKD15Yd2Yhww5bB/PSod6/6rbu3gp8fSySj1g7B4by5eMwkadHc/BgiCwPfbLUhXx/YbsZbfIV1KVibJPSLrZOLkeZ2D44bzcHHZnF90Ghb4vex1KDtC8HdfYskKH9oHajcGZXTtLuzxCcfOLnkYssm4Pxin6rYAJaPuBJdh8J+RFmNM4vWl7g3v+WnCaTKU4H0YjpOOE/P4nfODKw57M/q2QUZLxIcuQ7/31LxN6r+Mci91Nl8GygSTAUzfMC/yrOmBE0O42C6C5zQvHPfvEMsLwstw7xgelURZ0rTUx0M7+5zbf0bbTR+UVb+xyVvV5gSsKKMhSmYEpmSermB8cuvC3cGcYeBAGLObQWFFjt9k6K4nD4wfDmjPjFz2nWclQzCSYJY5QEiefue7iRLGvqt5BYauinTT4B8zKQOtei/Qh7nR++C+WaJUC/PA0VpT6nCc31x/irJ1XSpmmAm3eLaIpQ6I8bBGa4mMHthydx8KpeiiXr6N3QiUPaJtdmOMOnssYBz8WfKq2hHgbwUom8W7HzuAZFl7o/lLpvldJleQwnRzf8brWjVL0igJvmzJHUlDOENgfpKOYHf2Qvrza1DiQ4RcvE9f0pEXcNt7Nw1mXcqJ3L76tLWSLw743uf24fRu3mptppgRkM6hRaE1N8bC6sSgV3/8MfVEywvM4LM4m45QniQ282TwnexVbiaaBUW8hYMnvFdfLJdOI3DKqvUkCwEwCa0D1ocjPblZBeq9tpyO9kb/mJZvlc7E8Wb9NtPXTvK5G67RuJFPXUvkBSKFHpwEVlhvn6elGdxlX04ypwEW18k+PHGWO8+WnLb15NEIF6eQhCHbm0dJVLq3oJnRd3ASOp91r3ATF+fEC1m3eG11MqxC256VB6O3oW/sy3jArxGZxZI+fs7SlqCLNneE/8exf11L+bxOZLxNrhH6UfpNx99xfl4L6/T5NzbkHQLMvipFY5ykTow9MQmDlXbSTlKck9/KyfjnUAkbUHIGAlYPkvQd+no/vAl7aN6L5AXuxABTbrDRgLqMUfYQChUhHbITv6+lgvNJNv0wdmywVsk9PFzt6QofqRkCbj2KWEJNU4gG6KGUgkv3ZnPt+CJPFD6rQE0JaI41l6nIjWa0jnU5Wq2m0+lj82JhlQvPtxKGriRjuLtCdisbt8M7aey80TyVg4P79Ilfc0lf1yM0nzpWUwuRptK/Mtt71NIuKAoDLYvO6fPyByHCiQrCfKlGOlaxyAHPnF3vXDOzSUMVeXTeKM1gfv829BViC/hwL3N9RtSbM5OYqaGpGRj5I+H+poGkT4Tbjhw9/6VQrcApbbWh45IFCWH7rFForfBv+Gv68rRe0Mc/LpUp1l1p1hRd9gracVjLXHFto9HnvKckgyjm5iUnAa5Jg3qa2VI/TIwc5BUZtsnsbu762ms0DbLB4MDL8umd+DWAjzC3JemLZwRst3i4ufWBfzzPE8I0XensiHvu555C/C4NHehCCbC9+VURzjA4v5y+azXp4/P0NUbGDW18JemH2dETk9c0RaXqjR7nl9P84RCFV3TfUXImIwfmkQ1+UD7LRIQJGu7E/0kdAoRpZ34N6PuCiniZMovkSKaNQnSAn/5456LuXMPd7Cx98bygz/G387Cw3ThP2BiNCvqcIh9shpocYZ1qqbEIRjp9OrXr5mDYr4dh2GrdiphnElvD8fk1JWNf3mf8HpHMBOCWF+JNzzd2UBcaCRlI+sR8KOjraOP+TRs35ve7Cet+BiEmYfGkeN0dd/PJj4UXzo7x1CJ+mjSJ4aNPieZju5525yY4Fp2+WTG8s6u6lWbwE/gnrq8gnJ36YY768HgtkqBp7iHi+zyDB989SOnTmg4ytMSoyW0s6YOjLiV9eKnaNbalIr4+3n2a+5OD6pOQR1ANKru3ZH4MPlc9k7ZHsuF39Ajv1PQn44b6MKwpkReft2NtbmDehwz3U1yINdo8OoK+L7KXTzxQty5PaqX+6ID1pVnYtWZ9d4q+gpXfNaVfxPAjqiXWVFGVD4iYd/nvgVQFyYWmF0R2Rl9NoyhNRIsHAhlZib7UMsHp0S8nuBAyUr4m/SZa8IK++Nfj82uyLooDyOLmljxp2xUW4/o7vg93x8JPdHLfB974Rspb2uSttbW8JOo1jxgGTEIVQIM7KEFUBRfKWUc7ysySj1Kn0SMHTn5Q0Z+ws0TvtOOOkCRNhkTSXu51wrw+VUKYUT8kvj2FeU+eDZJmKvMF8RhNYZlLXmIPKK6JJ57kkRe88W0eeT8Wc3KlB0Pc39ViDoHQjkbfipBtV7nCQXaMW9wiXPlOmvRcu28Onjk3dMpq7/UiEMefMpu66xq7rWLAX6Id2vCOtT7KCsaMhou2WfcAdk5WoqCk5LK0Ti71D+L5kr4eOI1lPvZ7+eQppCCaO4o7zw8hA1trUmnLJbSm5v9EuvJRXZ3VymX+K+3GcX3NxJoeJYwhdxkriTsN/8SkJhOBcpK/FnErCEIHCoKJdujCPpY+gkZ51SCSECmbYqNlZ+TaiaZgioaW1JKkSoVxY4vshlruyOkr1WtFwHseW+Vm8QaeqlZM4Po2PURJClAESpOmS/35/pafjbp3LaUupLK5yBMptf9Ly6gmwfl8tJ1/SEo2Uk6vnwVD99JSoKAg64Rn9MWf5CjYqK8eoTPxm5BTEhpJyQqeNkQXWbBbc0kfW9f1eq2xPWok815xAzBZGYFnVDw4eALCHh40+pYymXGH2q3zxcMgw7Ldw7rOLURZlIpoqm0bhn+Xitz0QVe5RS1wrDBIoEjD8tKInEo/AmlrcYRoN834nRj+nWCHneauzenYqJnVUY7Qg6Tb3gb6uIfrw5fewZeeGv+d4GakYoczEKtOdhIXVR1UF9nC6LahO2cocDLsCoc4uBDnZK6vhsatfHnQ03Rax6h/fWrVcB83hVrcJEoxirSlve2yka5k8WCzErI9W2/yNN+6VCoTHrrZkg9lTV0t4MujxkKXaqKlVRqp1dWSy2ZNKNOT0OBUxojLcJepQ8DxuZ2O7kLbcMHfUyaD3YMeoofu0evCdlZvY7HKQc5ymV6ENXkGKF/p6nrTboeDRztb8riPI6nKNFzmyqc/iRZU2ryQDNU9CQ3xiIGsu4VCNfHPiGho7ahZ1hhDMGiq6Z1KPXAls4j7z8ExektbyEeopncw+uNiDVTzHMAqOlrVfwyk1CdCauGaccdQVSrN9lTaaakFbN7kiY4B2Q1pyok62eQFOUFXemLw9AJ6CSOt5giFqGimyrJ8ybok4rSKvjBb26RkYewtIO+B93+Xq9DzQkNN1waLNF9fA+CvkAWXXMoFJ5CS5ykIJC7vSkW+sHuRCwgyv9RzERkeH0Pv85U2baloUKJvftTkvSwqV8z/B8HsMdlKuVB+Dca20Ez63+mHCHPbL7KHe5tpegdA1lLzyf6qkHfZSKPPOibLT6lg2xNZb8TncI7WpMi0GrsaSXoVhrz3Fs4jiTC+be50HU2n7Oh5gDV92fqIza5VihtLUX2tFc6WzfRFNiGLo0x3fX73k4OtzayW6XcMvJN609lk3jB956uWe+/JQ0/jWs4P3HgEt6qki0n30DkInTWKZCriPtR1g9z18Gs1FZb6HQXHxDGqSVFGO8uITT199D0y1UoZuf5hstkze+8wj3v15dwF95P1t6NTxZIDaa4a16Pm+8Jj5Za0uyG9Ok9sYg9xsbZz2PogNMdGrt3j7iODW8oMjRv1VaGqlDJZ3P1aZo8IYYHkEiXUB2l1o5uWLPKIvogB5Y36DRufM4UQMU3QczBP1dckieO4F/eCVjK4HKedhKYUZ35WccaBSlytzdyprCnpHL3ToshahH//2lD04Sfom6vulx48vXVuM1FWjx+iD+rX0nBM04a6ioqGSYF0hz9lK9WO4DhSHNXWfUUl0FHnxI4Ud+hQs73k448CM4Eff5yOvJ3GKlJaFSnd4UCLKL8eSR6i9YmkS2g5Dz/5J36ukB+kjyIvT23SRIrc5vRHvlgZOUAf0HxaTgMI+q9oAXAEomjogflRMlN2kYtOFOJCsQKJk3wNKyXzNs93fUXfJJyX2drrX2WROhqHmpCx7qlFqt5xcgsxWd6thPEAjMEFbPPnDfTtmzAh9gfZucbPawzNu/nt8Y0+0ve69cU7jafE89NWDUlEVyydU/RRfUSsn0go5+fU/ztU9MFUzkY3DbRq66C/1q/saqoE14WMlaZFQNJ5DH3wzBd5s159mvoBxoouk8P0UQgv2U2EK6jd+sVgGqVgPyjJbMsdI7iK9ZpkkXmglrKLXBwF/KIXuZp84udrlPoS76T9UhekpwWf5FYfkpY1bY7LmSkZ+dKYcTK7BPzg0rM8jWofoo9S8jVbVsKQW5IvebOBw89L0VVrIhMVg6dfVHRNa/TFszTzV6o2xl1XXtkE41KTSouwOLBls5Tyhzv2dBC6spr8nL9KhGCdT6N0Xea4indQKGo4FvjsobPsAs5h60NimV8mio6NppJrHMUe0548m1saQakiXZyLbFuGpqzlnR0aTzwqlkyIWy9pTvl/GZIoYuuybFxaSz6EkvV9yl819WUCHF8exR2cLNAEHQ7zrX0Efeha1shdD6311hh9fXDs6/QZfS1xbnazptmcWukYb9Tsia+L2UPIkh+iryAKjFbZZH360vKiTp/KUwlbqKtE/lHyGhi/liVno6oX9D0xeQXyxRCR9w+kOog3NaYdzdT2ruzt1iyrSOzRQ0N3i46RyIWxTuHYMNQchd4Ozu9AVozDqbyHU72t1Hdfos/VmzUjysDMxV6dmd4SfNTKAkrbkndGdgx9TD5BsfgKBXj230Zjq3cHMXQTlr4NAcfh+e3PVw9RPdZdmDP5LKOEHaq40FgVV6Zoah0qKvzcm2qLAuBCXvxehZombjl5uAQfpO08y5a3XwRBl4Gxs2HtKPrsrHDH+MRFXl4q9GbapiyxibVVsj5DOIdY7GzQW5edyckcCasV6SQvrK/tKvoIPKx9+hyclVWlqs6Ib1+qFoguOhh84Qmf4l6UlrL5p+fPoWhQ65qH6TsImi4np5Q9EipdE4bIW544FyUzM+RyVokEzn25CMKg5FSObaHyBmraHw60/CWyU8pca7bpFLngM/TpkhfmJ4Obi04/KXVhHSu3TH2+K2wfQ58pNI7sJq4L7RbjdlmQJ7XhXm/nHn3dO8m5qWnApYVuqGOuevuCVHwnC+axvqbS2L6UsFGmdymInchxInR03VF3x8clzVed807nHP50lgfow2LyijYkIju2kGnK1qMidW/YkDnmS0blSkfklHvNxTqR2ImTomm01GfRK6/LPQa7J8E42ErWS4sCLwsllNDIKZ1JJGA4/LeWCgxrR3UHaRvQvNxRlazviR3i8LFzWZ62R2gdasvl+lEUzcqtiTv0Gf71mRIr9T6L4GvpTF5jn756nld/0eJyctRq8qO1Z8ytU6X3i+6Wo+jLsva0ibDIhnTrczoC56l5yp/ir/fwiOdyBoiO5KLXJSqdnVGGZv39TQgio4QYy4MPK0QKsRImoTCDDPXy7hV7UbwjYeCiWXDJ1cu7pfUTGJS6z2Es/TlS8RgfubKg32pBX8MjBX3Fip+OBHdHhIxlZ7MoV+fyaTrdfWtdfegmjlNyeliMOD5ZNMteSkzCvLkp2umtu41T75S9KX7y+Iu0kPXQUC/vbSs5fLPrD+HEMPJlaif2p/pXODjW9LVfq6LTp6zvsITrhFCi2puUkIh3PeblxdZeGxAzGV0N+oHchZpOWp7EVmt49XW3v+/3dj1H/6H8Hvnjc72MsJ/3UI9+Ghavtj4f9X0UJlt/aVtyXyzv+Q8uIlOlNEMNSY7vjHyavqeAO+CAZVcJDuaILqXfiHcrbZJutq+NLq86iySOwzBMouX1zaN3YOdbTW/sLIurhNp7yC9U6gc9ri1FfNS9vF4kYbhZDC49sdQ50xpyIvqfTN4X6TPqLiNZL1fWRSgVIyjM7IPbodP4QO1azU2/SCddgDx80FPYfU/f/ECePuz5M8KA0uGIRHagitfk9b33r6PPemTM7WeM4XBN5Apf2r906A7ERkLxhvgjNmaa3/4Lw8RXdaVDShvATXujCpvw7tVnex19Ys8gem/wlD5rRcSOyvSN3t1xIf87A2G6DFMfvfyJHZTpC15YdcYGpC53It6Knq9PaqmTn7/Bzb09iL5GievHyS06FH1C7/scWFav15N/WfrP7AsCftoi4r3LUpdkYaNmMMm4bB3XSPXdQdP7eef1noXpabP7R/MljCHfDTOpwIEK0WtPIjmT3+De/g+gtUT8lU1vJfpe/i40xkSzTjZjHdHCna5KCk3vRa38u0RNUz17TfZq8ysEUBxu3WMAZcE0+5ZEzDuiFSAV8SL8G/32UfX1yDbtpVk0PlA6vQhF32TYaLRbKdrt9K928VP9+nnKqFzPFNU7KpqEumd/R/qalioYk7+w3VxN3uwLv2SRqloT85/yBzgIKjcRiEqT2G3ZTR48/h2/leoiwbnqAGXAf0LfkdiIFkm58w3SQHQv67bkb/k1dB3VDt27+Qtfw/pq+hoeI9kuArDIpEYe81aPxXFS43eF2tCZSOObhNO/8E05r6XPCX6Eq8ZZpeP0t8jNOwQaezv//h/g1daX7i+R+5Idka505Oy15i9e7J8Hsr/p9FngyBfNVVmzhsMXiN3J7Rbxw7e+l28B8UU2r0HaSOrVZa+LD6lLQ6ZOyT/oGw2Phvevk1fh3edbQuzNOz/9Hxj9NCd2y0/f8P/1esHi74/8/4P1CsCn9F9Kb1SoUKFChQoVKlSoUKFChQoVKlSoUKFChQoVKlSoUKFChQoVKlSoUKFChQoVKlSoUKFChTfC/wKqFd1HWHiAIwAAAABJRU5ErkJggg=="/>
          <p:cNvSpPr>
            <a:spLocks noChangeAspect="1" noChangeArrowheads="1"/>
          </p:cNvSpPr>
          <p:nvPr/>
        </p:nvSpPr>
        <p:spPr bwMode="auto">
          <a:xfrm>
            <a:off x="460375" y="-1485900"/>
            <a:ext cx="74866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data:image/png;base64,iVBORw0KGgoAAAANSUhEUgAAAT4AAACfCAMAAABX0UX9AAAA8FBMVEX///8gTYYiTIb///3//v/3+PkAN3z9//8AP3ysvM74//8eTYT///vn8PcAPHgAOHaluMnX4ukAO3UdSYUAN3kAOHVBY48AOHgAQYIANnXj7uwAPX8LQHofTYFBZIwTRIJPbpYAPXN1j6ybqLzCz9vR2+UgTYkAN36yw9GLoLhuhqVbdpk6XoWerr8ZRoAnUYMzV4W7yNYsUnmEmLE1VIJsgqbp9fROb5qauNENRnhyjKyUoLSLo7jE1d4ALnFfeJlMeJ+RqbYAKHBac5UAIG91ja9Ga5qousd0jKKDl7Y3Voxbd5Nuhp+lsr+5zNO2vs9TuEUrAAAXbklEQVR4nO1dC3vitraVJRM5tgwYmVdsx5AAA8lg4GbCXKZhctucnvQxnf7/f3O3bNmSgSSk58udaa9XO5MGjC0vb+3H0hZFqEKFChUqVKhQoUKFChUqVKhQoUKFChUqVKhQoUKFChUqVKhQoUKFChUqVKhQoUKFCt8QhFBKiJn/QhAyzW87or8VKGHwN6G1DJSIX771oP5GoO707urfTuADuuHi/m7lAoWoMsGXYBJEt78u20Ev5tgQwJjzuB1+vPQQYqyaxc/DvXPeJcCZgKRP/JfDe60lMMjItx7g9woCPs69avUch2Nnjz4DGzz278EEwTFWJrgPyuybfixJOwSgMWnfrlFF3yGQadgz8PP0GZPkpImqKFyGCRGhdt/lOlWHGYR//Ps1o5X9aYB4MI5irJnek0YIx/QW4yoN1MHQY5vr0QL+8Di2gqBhiQwGl+gzjHAF+U3FYAoTIu6sW5q3ThLUzy9mf65Goz/nNw/DRli2TN5qVnWIBMzcmxN9evIg/HlUEzYpkjwoee3xbNnP0+jUAPm7ZhV+c/zQnji5XTmTbmdly/SY1uzUxoBC79d2bExE6MgObD9CplPl0IDTvrIrJ+iM0szYnd5cR2GrFUbXs69rweD6pp6oVJoPRxV7YGDIa3M1b/05JYTZjx/bVpLwycSAWiMO6tdTMEjkXue5DfDMh963Hvt3AGIvcqeGcbyEqpatZ6GlpYACsbWY14DA5jDhkXzNWdS+9eC/A/zSK2ak9XsNJmQz3vDJfrpnLf6kjHkf4uKl+Opbj/0bA3zc1scyW8HWJ/BwtQcfPFu0Rx/M49Y1+MB1p+dk5E4if4rY8xeglBLTJIwQmknY8Mo/x2OahP7m5LbXu4JExdskTxYcUW8zRtR+31sUFrk+gr4SXcDkPyhfZM26IXOWeEAZGvUxf5I+jnl7RJSzxDi5ePEKtfHp7OrjcrHZRMuPtzfN8T/IYRI7ysOGk6wJWfVVcSHqDMFTSYPh/lfE3GFBcd8lT6QvJgM7G886vg9VX1YQCtk6ftf+eHm2q/s3T3fRXOvvM4am2nsj8Ro10XjvY4DH09V267kUHJH51oYOxifxbgV+sDUpqwYJVLyq2gA4hj9GZNrNj4pv0BOujKD15Yd2Yhww5bB/PSod6/6rbu3gp8fSySj1g7B4by5eMwkadHc/BgiCwPfbLUhXx/YbsZbfIV1KVibJPSLrZOLkeZ2D44bzcHHZnF90Ghb4vex1KDtC8HdfYskKH9oHajcGZXTtLuzxCcfOLnkYssm4Pxin6rYAJaPuBJdh8J+RFmNM4vWl7g3v+WnCaTKU4H0YjpOOE/P4nfODKw57M/q2QUZLxIcuQ7/31LxN6r+Mci91Nl8GygSTAUzfMC/yrOmBE0O42C6C5zQvHPfvEMsLwstw7xgelURZ0rTUx0M7+5zbf0bbTR+UVb+xyVvV5gSsKKMhSmYEpmSermB8cuvC3cGcYeBAGLObQWFFjt9k6K4nD4wfDmjPjFz2nWclQzCSYJY5QEiefue7iRLGvqt5BYauinTT4B8zKQOtei/Qh7nR++C+WaJUC/PA0VpT6nCc31x/irJ1XSpmmAm3eLaIpQ6I8bBGa4mMHthydx8KpeiiXr6N3QiUPaJtdmOMOnssYBz8WfKq2hHgbwUom8W7HzuAZFl7o/lLpvldJleQwnRzf8brWjVL0igJvmzJHUlDOENgfpKOYHf2Qvrza1DiQ4RcvE9f0pEXcNt7Nw1mXcqJ3L76tLWSLw743uf24fRu3mptppgRkM6hRaE1N8bC6sSgV3/8MfVEywvM4LM4m45QniQ282TwnexVbiaaBUW8hYMnvFdfLJdOI3DKqvUkCwEwCa0D1ocjPblZBeq9tpyO9kb/mJZvlc7E8Wb9NtPXTvK5G67RuJFPXUvkBSKFHpwEVlhvn6elGdxlX04ypwEW18k+PHGWO8+WnLb15NEIF6eQhCHbm0dJVLq3oJnRd3ASOp91r3ATF+fEC1m3eG11MqxC256VB6O3oW/sy3jArxGZxZI+fs7SlqCLNneE/8exf11L+bxOZLxNrhH6UfpNx99xfl4L6/T5NzbkHQLMvipFY5ykTow9MQmDlXbSTlKck9/KyfjnUAkbUHIGAlYPkvQd+no/vAl7aN6L5AXuxABTbrDRgLqMUfYQChUhHbITv6+lgvNJNv0wdmywVsk9PFzt6QofqRkCbj2KWEJNU4gG6KGUgkv3ZnPt+CJPFD6rQE0JaI41l6nIjWa0jnU5Wq2m0+lj82JhlQvPtxKGriRjuLtCdisbt8M7aey80TyVg4P79Ilfc0lf1yM0nzpWUwuRptK/Mtt71NIuKAoDLYvO6fPyByHCiQrCfKlGOlaxyAHPnF3vXDOzSUMVeXTeKM1gfv829BViC/hwL3N9RtSbM5OYqaGpGRj5I+H+poGkT4Tbjhw9/6VQrcApbbWh45IFCWH7rFForfBv+Gv68rRe0Mc/LpUp1l1p1hRd9gracVjLXHFto9HnvKckgyjm5iUnAa5Jg3qa2VI/TIwc5BUZtsnsbu762ms0DbLB4MDL8umd+DWAjzC3JemLZwRst3i4ufWBfzzPE8I0XensiHvu555C/C4NHehCCbC9+VURzjA4v5y+azXp4/P0NUbGDW18JemH2dETk9c0RaXqjR7nl9P84RCFV3TfUXImIwfmkQ1+UD7LRIQJGu7E/0kdAoRpZ34N6PuCiniZMovkSKaNQnSAn/5456LuXMPd7Cx98bygz/G387Cw3ThP2BiNCvqcIh9shpocYZ1qqbEIRjp9OrXr5mDYr4dh2GrdiphnElvD8fk1JWNf3mf8HpHMBOCWF+JNzzd2UBcaCRlI+sR8KOjraOP+TRs35ve7Cet+BiEmYfGkeN0dd/PJj4UXzo7x1CJ+mjSJ4aNPieZju5525yY4Fp2+WTG8s6u6lWbwE/gnrq8gnJ36YY768HgtkqBp7iHi+zyDB989SOnTmg4ytMSoyW0s6YOjLiV9eKnaNbalIr4+3n2a+5OD6pOQR1ANKru3ZH4MPlc9k7ZHsuF39Ajv1PQn44b6MKwpkReft2NtbmDehwz3U1yINdo8OoK+L7KXTzxQty5PaqX+6ID1pVnYtWZ9d4q+gpXfNaVfxPAjqiXWVFGVD4iYd/nvgVQFyYWmF0R2Rl9NoyhNRIsHAhlZib7UMsHp0S8nuBAyUr4m/SZa8IK++Nfj82uyLooDyOLmljxp2xUW4/o7vg93x8JPdHLfB974Rspb2uSttbW8JOo1jxgGTEIVQIM7KEFUBRfKWUc7ysySj1Kn0SMHTn5Q0Z+ws0TvtOOOkCRNhkTSXu51wrw+VUKYUT8kvj2FeU+eDZJmKvMF8RhNYZlLXmIPKK6JJ57kkRe88W0eeT8Wc3KlB0Pc39ViDoHQjkbfipBtV7nCQXaMW9wiXPlOmvRcu28Onjk3dMpq7/UiEMefMpu66xq7rWLAX6Id2vCOtT7KCsaMhou2WfcAdk5WoqCk5LK0Ti71D+L5kr4eOI1lPvZ7+eQppCCaO4o7zw8hA1trUmnLJbSm5v9EuvJRXZ3VymX+K+3GcX3NxJoeJYwhdxkriTsN/8SkJhOBcpK/FnErCEIHCoKJdujCPpY+gkZ51SCSECmbYqNlZ+TaiaZgioaW1JKkSoVxY4vshlruyOkr1WtFwHseW+Vm8QaeqlZM4Po2PURJClAESpOmS/35/pafjbp3LaUupLK5yBMptf9Ly6gmwfl8tJ1/SEo2Uk6vnwVD99JSoKAg64Rn9MWf5CjYqK8eoTPxm5BTEhpJyQqeNkQXWbBbc0kfW9f1eq2xPWok815xAzBZGYFnVDw4eALCHh40+pYymXGH2q3zxcMgw7Ldw7rOLURZlIpoqm0bhn+Xitz0QVe5RS1wrDBIoEjD8tKInEo/AmlrcYRoN834nRj+nWCHneauzenYqJnVUY7Qg6Tb3gb6uIfrw5fewZeeGv+d4GakYoczEKtOdhIXVR1UF9nC6LahO2cocDLsCoc4uBDnZK6vhsatfHnQ03Rax6h/fWrVcB83hVrcJEoxirSlve2yka5k8WCzErI9W2/yNN+6VCoTHrrZkg9lTV0t4MujxkKXaqKlVRqp1dWSy2ZNKNOT0OBUxojLcJepQ8DxuZ2O7kLbcMHfUyaD3YMeoofu0evCdlZvY7HKQc5ymV6ENXkGKF/p6nrTboeDRztb8riPI6nKNFzmyqc/iRZU2ryQDNU9CQ3xiIGsu4VCNfHPiGho7ahZ1hhDMGiq6Z1KPXAls4j7z8ExektbyEeopncw+uNiDVTzHMAqOlrVfwyk1CdCauGaccdQVSrN9lTaaakFbN7kiY4B2Q1pyok62eQFOUFXemLw9AJ6CSOt5giFqGimyrJ8ybok4rSKvjBb26RkYewtIO+B93+Xq9DzQkNN1waLNF9fA+CvkAWXXMoFJ5CS5ykIJC7vSkW+sHuRCwgyv9RzERkeH0Pv85U2baloUKJvftTkvSwqV8z/B8HsMdlKuVB+Dca20Ez63+mHCHPbL7KHe5tpegdA1lLzyf6qkHfZSKPPOibLT6lg2xNZb8TncI7WpMi0GrsaSXoVhrz3Fs4jiTC+be50HU2n7Oh5gDV92fqIza5VihtLUX2tFc6WzfRFNiGLo0x3fX73k4OtzayW6XcMvJN609lk3jB956uWe+/JQ0/jWs4P3HgEt6qki0n30DkInTWKZCriPtR1g9z18Gs1FZb6HQXHxDGqSVFGO8uITT199D0y1UoZuf5hstkze+8wj3v15dwF95P1t6NTxZIDaa4a16Pm+8Jj5Za0uyG9Ok9sYg9xsbZz2PogNMdGrt3j7iODW8oMjRv1VaGqlDJZ3P1aZo8IYYHkEiXUB2l1o5uWLPKIvogB5Y36DRufM4UQMU3QczBP1dckieO4F/eCVjK4HKedhKYUZ35WccaBSlytzdyprCnpHL3ToshahH//2lD04Sfom6vulx48vXVuM1FWjx+iD+rX0nBM04a6ioqGSYF0hz9lK9WO4DhSHNXWfUUl0FHnxI4Ud+hQs73k448CM4Eff5yOvJ3GKlJaFSnd4UCLKL8eSR6i9YmkS2g5Dz/5J36ukB+kjyIvT23SRIrc5vRHvlgZOUAf0HxaTgMI+q9oAXAEomjogflRMlN2kYtOFOJCsQKJk3wNKyXzNs93fUXfJJyX2drrX2WROhqHmpCx7qlFqt5xcgsxWd6thPEAjMEFbPPnDfTtmzAh9gfZucbPawzNu/nt8Y0+0ve69cU7jafE89NWDUlEVyydU/RRfUSsn0go5+fU/ztU9MFUzkY3DbRq66C/1q/saqoE14WMlaZFQNJ5DH3wzBd5s159mvoBxoouk8P0UQgv2U2EK6jd+sVgGqVgPyjJbMsdI7iK9ZpkkXmglrKLXBwF/KIXuZp84udrlPoS76T9UhekpwWf5FYfkpY1bY7LmSkZ+dKYcTK7BPzg0rM8jWofoo9S8jVbVsKQW5IvebOBw89L0VVrIhMVg6dfVHRNa/TFszTzV6o2xl1XXtkE41KTSouwOLBls5Tyhzv2dBC6spr8nL9KhGCdT6N0Xea4indQKGo4FvjsobPsAs5h60NimV8mio6NppJrHMUe0548m1saQakiXZyLbFuGpqzlnR0aTzwqlkyIWy9pTvl/GZIoYuuybFxaSz6EkvV9yl819WUCHF8exR2cLNAEHQ7zrX0Efeha1shdD6311hh9fXDs6/QZfS1xbnazptmcWukYb9Tsia+L2UPIkh+iryAKjFbZZH360vKiTp/KUwlbqKtE/lHyGhi/liVno6oX9D0xeQXyxRCR9w+kOog3NaYdzdT2ruzt1iyrSOzRQ0N3i46RyIWxTuHYMNQchd4Ozu9AVozDqbyHU72t1Hdfos/VmzUjysDMxV6dmd4SfNTKAkrbkndGdgx9TD5BsfgKBXj230Zjq3cHMXQTlr4NAcfh+e3PVw9RPdZdmDP5LKOEHaq40FgVV6Zoah0qKvzcm2qLAuBCXvxehZombjl5uAQfpO08y5a3XwRBl4Gxs2HtKPrsrHDH+MRFXl4q9GbapiyxibVVsj5DOIdY7GzQW5edyckcCasV6SQvrK/tKvoIPKx9+hyclVWlqs6Ib1+qFoguOhh84Qmf4l6UlrL5p+fPoWhQ65qH6TsImi4np5Q9EipdE4bIW544FyUzM+RyVokEzn25CMKg5FSObaHyBmraHw60/CWyU8pca7bpFLngM/TpkhfmJ4Obi04/KXVhHSu3TH2+K2wfQ58pNI7sJq4L7RbjdlmQJ7XhXm/nHn3dO8m5qWnApYVuqGOuevuCVHwnC+axvqbS2L6UsFGmdymInchxInR03VF3x8clzVed807nHP50lgfow2LyijYkIju2kGnK1qMidW/YkDnmS0blSkfklHvNxTqR2ImTomm01GfRK6/LPQa7J8E42ErWS4sCLwsllNDIKZ1JJGA4/LeWCgxrR3UHaRvQvNxRlazviR3i8LFzWZ62R2gdasvl+lEUzcqtiTv0Gf71mRIr9T6L4GvpTF5jn756nld/0eJyctRq8qO1Z8ytU6X3i+6Wo+jLsva0ibDIhnTrczoC56l5yp/ir/fwiOdyBoiO5KLXJSqdnVGGZv39TQgio4QYy4MPK0QKsRImoTCDDPXy7hV7UbwjYeCiWXDJ1cu7pfUTGJS6z2Es/TlS8RgfubKg32pBX8MjBX3Fip+OBHdHhIxlZ7MoV+fyaTrdfWtdfegmjlNyeliMOD5ZNMteSkzCvLkp2umtu41T75S9KX7y+Iu0kPXQUC/vbSs5fLPrD+HEMPJlaif2p/pXODjW9LVfq6LTp6zvsITrhFCi2puUkIh3PeblxdZeGxAzGV0N+oHchZpOWp7EVmt49XW3v+/3dj1H/6H8Hvnjc72MsJ/3UI9+Ghavtj4f9X0UJlt/aVtyXyzv+Q8uIlOlNEMNSY7vjHyavqeAO+CAZVcJDuaILqXfiHcrbZJutq+NLq86iySOwzBMouX1zaN3YOdbTW/sLIurhNp7yC9U6gc9ri1FfNS9vF4kYbhZDC49sdQ50xpyIvqfTN4X6TPqLiNZL1fWRSgVIyjM7IPbodP4QO1azU2/SCddgDx80FPYfU/f/ECePuz5M8KA0uGIRHagitfk9b33r6PPemTM7WeM4XBN5Apf2r906A7ERkLxhvgjNmaa3/4Lw8RXdaVDShvATXujCpvw7tVnex19Ys8gem/wlD5rRcSOyvSN3t1xIf87A2G6DFMfvfyJHZTpC15YdcYGpC53It6Knq9PaqmTn7/Bzb09iL5GievHyS06FH1C7/scWFav15N/WfrP7AsCftoi4r3LUpdkYaNmMMm4bB3XSPXdQdP7eef1noXpabP7R/MljCHfDTOpwIEK0WtPIjmT3+De/g+gtUT8lU1vJfpe/i40xkSzTjZjHdHCna5KCk3vRa38u0RNUz17TfZq8ysEUBxu3WMAZcE0+5ZEzDuiFSAV8SL8G/32UfX1yDbtpVk0PlA6vQhF32TYaLRbKdrt9K928VP9+nnKqFzPFNU7KpqEumd/R/qalioYk7+w3VxN3uwLv2SRqloT85/yBzgIKjcRiEqT2G3ZTR48/h2/leoiwbnqAGXAf0LfkdiIFkm58w3SQHQv67bkb/k1dB3VDt27+Qtfw/pq+hoeI9kuArDIpEYe81aPxXFS43eF2tCZSOObhNO/8E05r6XPCX6Eq8ZZpeP0t8jNOwQaezv//h/g1daX7i+R+5Idka505Oy15i9e7J8Hsr/p9FngyBfNVVmzhsMXiN3J7Rbxw7e+l28B8UU2r0HaSOrVZa+LD6lLQ6ZOyT/oGw2Phvevk1fh3edbQuzNOz/9Hxj9NCd2y0/f8P/1esHi74/8/4P1CsCn9F9Kb1SoUKFChQoVKlSoUKFChQoVKlSoUKFChQoVKlSoUKFChQoVKlSoUKFChQoVKlSoUKFChTfC/wKqFd1HWHiAIwAAAABJRU5ErkJggg=="/>
          <p:cNvSpPr>
            <a:spLocks noChangeAspect="1" noChangeArrowheads="1"/>
          </p:cNvSpPr>
          <p:nvPr/>
        </p:nvSpPr>
        <p:spPr bwMode="auto">
          <a:xfrm>
            <a:off x="612775" y="-1333500"/>
            <a:ext cx="74866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4" descr="data:image/png;base64,iVBORw0KGgoAAAANSUhEUgAAAKgAAAA1CAMAAADibVAbAAAAxlBMVEX///+QAD7//v+PADv///2OADqQAD+UGkaKADOMADWLADPcucGMADeNADmMADL15uiJAC6QADXhxszMnKjSpK2EACbkzM+FACv47/CGACaMADCGAC/79vWPADaTFkCKACzZrre8eovu2dzFj5uXLU2fRFzy4OHIi5mzXHGSIkbz6eyoUmfOo6zq1NmdKU2pVGeyZnqnPVy6cYS4c4ebOVS0WXCpXXCpRGHlwceIABrctb6TKUeBACDBe4q/hJGfME2dL1WtTGOkTgOGAAAKIUlEQVRoge1Za5OiSBZNSFDeIoiAIMhTRbHRotV1quju//+n9t7ER1XPxsyH2QiNjb1VUQVJZnI49w2E/J0I8MvDH55cD15UBIFhE/jbOeH/YvYzBZAxrN50YWfdEqE/G9J/FIFBTe1Vu44Mw7fIa8JEqeqPYezEpjHXxUn4sjjr7WruuPPdt8TeLg5NZ6v1CxnpnbZp15pOvO+stAIuR60iS1r7NsUY8AJwBebrACRtoljafUzDq+PvXE3kOFGOJsKruBSgFOoP342OixBOvbK+2B+XbHkoFG0w0E2bvASjSFaZrR09OQNMz9o2+Xz23niArty2BpAa1a/g/ZB+hEUb+JsUYJbL49p0A9c5Vv3V9BhwnNS8AlAAs5qZxRniZ92IgausT83S/n7IUh7hjU4yp81fAWc4EZ0/bI+EVmM4yj6ZpIAqMyU3Xll4feFyNC6fixE9pEx8swFE02TuGN8uKeNu8S+JDkRlfcY8Naecbz0XKIhVOIYdknCZu/7GQgeqJ5096U4zhVJph1P2GudMnwoS2MpMs00Jb1FHLgBMeFlxcaAjf2UDXvS+ANY3EvVHTwVKvORdTzxSLcdOMeFJau/9IDCjLQsFfKsNggSA/tJ08ZkoeTJqlDmofXo0/a4kXtaarvHjsF0lixIvqyaVDjBxp2u/ngmUVCfz/QJ4IodeCDkXAHM19UKPatoa67uKUjMBc4hFc/KszIRNRhm7Py0SZo5xHJHRWxznHVqit3cplXM4rETRXUAEcPRd9RyYLM3UbVBYxOsMv/NI2vpGU7MWZNrlOkfXKswwxBgQNjMjC5+Xmeoi2E2J0MRxJhC1daOth8UcllLWTqQQQckykE8QX3M5nz6reuJJ1QazlAhvvmzzZBGhEWCzJGDhGTYy1wKVkRarhO9kaQnjT7LR8Ic7PJMwcemEkG1snqq+ioKgxBPvl+Yv0TblJiTnSCpGMP4cRr0DqFrgM8UBvZ/9YFP2akc0PLEUbQ7BtQhA5d5R8tWnYETWwNPHGSET399ADo38U3olrC/td+/GAnPBHOrl5Xt8IOHoi1SCwBJC2Z+GVwP2vs7y0FjC8reV/Oi3WZ+AXYfKh0OEaTrJ21OdLk7tRk2nv/ZgBzfhwzrt2ryrSzv/uYKZp/1pHw0/SW5hdBB4HI2GUXNdONGHX2TXhaSafx2rwkT8OtJCxmEtGU9W/V12PdAebDgMDBVsNJCANTsO7oUxezOirh0whmru5jUZbczonClUpxBdodmTJUmZ9Aa9l2CManHYv1jxYhGE6jBJEUWdak4SwhwYoqKsSBos9adENXAN1RRFkTWdisr7ElGis6oOhWVmdyWM/e1cpRPIRVc2YIyxHKV3uwCdXvIgLwGhm5/BmhV/QWx5QKEjOW02m2+bX7uMPc/Z4TgK45gUmHHPxAGM5Dgn4jg8rMlKwqOILYThBbEA94DTWxgo2CSNI9cu15rB+QCy4A0puMtaamviFbILo0tHaz4H9Evk/wAmj4a+EMhh5nwA5zJHIQksvApkVFYMWaNRvBFnrK4xYYznSgem6CUBB6Ajqweq7+qKCay0KOzEuRlsVSYKrKCgEfZGjkwNCqs+ASUeFiOAyNXnYAWFrhflvc30lrMAU2oRz6AA+HiXQH/EniMkTAKPB1IjcT1ETgYwzmPIwEmc1OEM7Ao4CkC/M6DDRwq2NAYU0fCZgdvG3tXoECjlzO3Dr1WqQxFKTpKygoappZyyt62w32flxpBSy52bL0jYaUqC2zCg3PrhcRA5EkW0Ow2JMzqePee4B4obLRyEgIxCUTsQI+/+iBbSzrk2HtvGldEbULx0ZxTvYUBbSUKDmhCkvEICQ/EznF5nkb9bYEp1WnDtDvyBPS6oHpmblCmKWuKua60dqUNQJKcVKXOuscghanx/gUAp7VVPQfVTWFmmU2ADVc9x8XJUlnWjwaF4BUoYow+gsGMVMQeo3zl8s0Au/3KlAGPM+ZDH/gpKk2X0fqqxGvFX/SYIFKjLW5T8jwsRgGz3A8wGb8XN+5SAQKmU4eHSvKq+dybKFrZ/gOsyoJSuCzhH5xtwDCj/O1DM5luX88Fozj6nfMcZo+zjNMlWke/rUE+B2n0NcI8Kny6vFskYBUCGrBhzIwLjLcfiOGS2iA70zbsB5ehwt9sNdRzWwOuZjXIDCGyKIZu/rkDhmiKLaJFQ8g5vrvMbUEJWMh2jnh2OzkpmO2HjuK4bNYuQjOyB004gsRZBtL0FgyvQ4oiyyYHAg6nta8s6M7vkxvUNKEQeSZIMiEG6ZoK5ouqBNwxO374VxyvQgfhzk4uM659H9fYK7qvq4dZDTaRoqjEdaL+wjws7F3qQbgqF3mQjvTfgaNnanVv8rRhhQCE8VaMKclztEQ/2HEY6jRg9nHJ4MEq5OaXwG+0yUNsK3G2g7eo+OUIv3gM1M8+OUPFaU5JbxPmNUYHMOHGMFxuXG+jrJjsvVodFCbmZv2wMdw5dXvUWOD+wjr6+zAeggy9ev4R2Kg5QmJLpmL8BlbsRRkzPqzx8Tsao+Dk8MdVDePJOzJUiq1f8n1QPIz4d+FiGeBtUkfyes7wUVtnQgXbEg5556ETdvVyALWyo+QGoeisX0lwbNskH/CQbHVRLHfBKYY5GZyw/Va4IdEAHelTdC0VLFDGOwvwswEeUmvB2aWqgd8Xba67n4ckH7pK9VurWM0OZ1/hp4fK2c+Iogd4+hWyUq/y9hoH/tkxvAR+rayHTxm/XoHJmDGkbXuBnmFiULrzjhAR+zUw9o4JXYwqFEXwwL2aZzai9qv++MVGQDrOnA4f20kBsexbTbXL8frG748+569AE4pxnt655qHHy4xOOrT0yEzxpWeiQtfuPUaOVdksGzJkQ6O0Rb0C56K3rki5JmtM14McYF1cKB6WCcrgck6SDCTkmZNFIrzfmySQGI96kVxCLtSbNzEDeLVHZE+jtdxesou/NB9w2m4G+RAxLDF420wqvZxc0KGMNJXcCVE+geyUJH601D9mPYnI3sFiSFOc7seZIKdPodEZxW802Z7JhzGS0L81Mwnsh5xUKpLrIHqGSrNzVonazRJuuLnsnyJM+APN3XkjVyFB3RtqS5XRyHkdaEbLGBYHOIybWJWb/d5/f/oTj6LNANlgaeKBBIQPdg4bHym73mFFk3q1+h/ufhzLEO3PfbS+qfehsdcpejtmF4Ubd9PpR7NF3Cp6lolymIdtkelHVs8dCAsycqr1Aau3F+1SJeRf1i4x4qx/Bd9skVf8k5f3jIYOhRgHwryvGexZ6zPi9xVs7c+JVHZLrV7G/a+f+4vI/bAQ/L/eatQYSQPUEvUe1aIaSGQwPr/RN6SajxfLQnFTrYh9+jJ0gjjbL8h9z8V8Xvu8d0tVcVmaBaY732Xn0up+9+U4KAscfn7Lp6Fa8vpiwD3XEajfNx6QO74OPz/SvI79xhyAfkfP/8j8o/waskgaw8fN+JwAAAABJRU5ErkJggg=="/>
          <p:cNvSpPr>
            <a:spLocks noChangeAspect="1" noChangeArrowheads="1"/>
          </p:cNvSpPr>
          <p:nvPr/>
        </p:nvSpPr>
        <p:spPr bwMode="auto">
          <a:xfrm>
            <a:off x="155575" y="-304800"/>
            <a:ext cx="200025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AutoShape 16" descr="data:image/png;base64,iVBORw0KGgoAAAANSUhEUgAAAKgAAAA1CAMAAADibVAbAAAAxlBMVEX///+QAD7//v+PADv///2OADqQAD+UGkaKADOMADWLADPcucGMADeNADmMADL15uiJAC6QADXhxszMnKjSpK2EACbkzM+FACv47/CGACaMADCGAC/79vWPADaTFkCKACzZrre8eovu2dzFj5uXLU2fRFzy4OHIi5mzXHGSIkbz6eyoUmfOo6zq1NmdKU2pVGeyZnqnPVy6cYS4c4ebOVS0WXCpXXCpRGHlwceIABrctb6TKUeBACDBe4q/hJGfME2dL1WtTGOkTgOGAAAKIUlEQVRoge1Za5OiSBZNSFDeIoiAIMhTRbHRotV1quju//+n9t7ER1XPxsyH2QiNjb1VUQVJZnI49w2E/J0I8MvDH55cD15UBIFhE/jbOeH/YvYzBZAxrN50YWfdEqE/G9J/FIFBTe1Vu44Mw7fIa8JEqeqPYezEpjHXxUn4sjjr7WruuPPdt8TeLg5NZ6v1CxnpnbZp15pOvO+stAIuR60iS1r7NsUY8AJwBebrACRtoljafUzDq+PvXE3kOFGOJsKruBSgFOoP342OixBOvbK+2B+XbHkoFG0w0E2bvASjSFaZrR09OQNMz9o2+Xz23niArty2BpAa1a/g/ZB+hEUb+JsUYJbL49p0A9c5Vv3V9BhwnNS8AlAAs5qZxRniZ92IgausT83S/n7IUh7hjU4yp81fAWc4EZ0/bI+EVmM4yj6ZpIAqMyU3Xll4feFyNC6fixE9pEx8swFE02TuGN8uKeNu8S+JDkRlfcY8Naecbz0XKIhVOIYdknCZu/7GQgeqJ5096U4zhVJph1P2GudMnwoS2MpMs00Jb1FHLgBMeFlxcaAjf2UDXvS+ANY3EvVHTwVKvORdTzxSLcdOMeFJau/9IDCjLQsFfKsNggSA/tJ08ZkoeTJqlDmofXo0/a4kXtaarvHjsF0lixIvqyaVDjBxp2u/ngmUVCfz/QJ4IodeCDkXAHM19UKPatoa67uKUjMBc4hFc/KszIRNRhm7Py0SZo5xHJHRWxznHVqit3cplXM4rETRXUAEcPRd9RyYLM3UbVBYxOsMv/NI2vpGU7MWZNrlOkfXKswwxBgQNjMjC5+Xmeoi2E2J0MRxJhC1daOth8UcllLWTqQQQckykE8QX3M5nz6reuJJ1QazlAhvvmzzZBGhEWCzJGDhGTYy1wKVkRarhO9kaQnjT7LR8Ic7PJMwcemEkG1snqq+ioKgxBPvl+Yv0TblJiTnSCpGMP4cRr0DqFrgM8UBvZ/9YFP2akc0PLEUbQ7BtQhA5d5R8tWnYETWwNPHGSET399ADo38U3olrC/td+/GAnPBHOrl5Xt8IOHoi1SCwBJC2Z+GVwP2vs7y0FjC8reV/Oi3WZ+AXYfKh0OEaTrJ21OdLk7tRk2nv/ZgBzfhwzrt2ryrSzv/uYKZp/1pHw0/SW5hdBB4HI2GUXNdONGHX2TXhaSafx2rwkT8OtJCxmEtGU9W/V12PdAebDgMDBVsNJCANTsO7oUxezOirh0whmru5jUZbczonClUpxBdodmTJUmZ9Aa9l2CManHYv1jxYhGE6jBJEUWdak4SwhwYoqKsSBos9adENXAN1RRFkTWdisr7ElGis6oOhWVmdyWM/e1cpRPIRVc2YIyxHKV3uwCdXvIgLwGhm5/BmhV/QWx5QKEjOW02m2+bX7uMPc/Z4TgK45gUmHHPxAGM5Dgn4jg8rMlKwqOILYThBbEA94DTWxgo2CSNI9cu15rB+QCy4A0puMtaamviFbILo0tHaz4H9Evk/wAmj4a+EMhh5nwA5zJHIQksvApkVFYMWaNRvBFnrK4xYYznSgem6CUBB6Ajqweq7+qKCay0KOzEuRlsVSYKrKCgEfZGjkwNCqs+ASUeFiOAyNXnYAWFrhflvc30lrMAU2oRz6AA+HiXQH/EniMkTAKPB1IjcT1ETgYwzmPIwEmc1OEM7Ao4CkC/M6DDRwq2NAYU0fCZgdvG3tXoECjlzO3Dr1WqQxFKTpKygoappZyyt62w32flxpBSy52bL0jYaUqC2zCg3PrhcRA5EkW0Ow2JMzqePee4B4obLRyEgIxCUTsQI+/+iBbSzrk2HtvGldEbULx0ZxTvYUBbSUKDmhCkvEICQ/EznF5nkb9bYEp1WnDtDvyBPS6oHpmblCmKWuKua60dqUNQJKcVKXOuscghanx/gUAp7VVPQfVTWFmmU2ADVc9x8XJUlnWjwaF4BUoYow+gsGMVMQeo3zl8s0Au/3KlAGPM+ZDH/gpKk2X0fqqxGvFX/SYIFKjLW5T8jwsRgGz3A8wGb8XN+5SAQKmU4eHSvKq+dybKFrZ/gOsyoJSuCzhH5xtwDCj/O1DM5luX88Fozj6nfMcZo+zjNMlWke/rUE+B2n0NcI8Kny6vFskYBUCGrBhzIwLjLcfiOGS2iA70zbsB5ehwt9sNdRzWwOuZjXIDCGyKIZu/rkDhmiKLaJFQ8g5vrvMbUEJWMh2jnh2OzkpmO2HjuK4bNYuQjOyB004gsRZBtL0FgyvQ4oiyyYHAg6nta8s6M7vkxvUNKEQeSZIMiEG6ZoK5ouqBNwxO374VxyvQgfhzk4uM659H9fYK7qvq4dZDTaRoqjEdaL+wjws7F3qQbgqF3mQjvTfgaNnanVv8rRhhQCE8VaMKclztEQ/2HEY6jRg9nHJ4MEq5OaXwG+0yUNsK3G2g7eo+OUIv3gM1M8+OUPFaU5JbxPmNUYHMOHGMFxuXG+jrJjsvVodFCbmZv2wMdw5dXvUWOD+wjr6+zAeggy9ev4R2Kg5QmJLpmL8BlbsRRkzPqzx8Tsao+Dk8MdVDePJOzJUiq1f8n1QPIz4d+FiGeBtUkfyes7wUVtnQgXbEg5556ETdvVyALWyo+QGoeisX0lwbNskH/CQbHVRLHfBKYY5GZyw/Va4IdEAHelTdC0VLFDGOwvwswEeUmvB2aWqgd8Xba67n4ckH7pK9VurWM0OZ1/hp4fK2c+Iogd4+hWyUq/y9hoH/tkxvAR+rayHTxm/XoHJmDGkbXuBnmFiULrzjhAR+zUw9o4JXYwqFEXwwL2aZzai9qv++MVGQDrOnA4f20kBsexbTbXL8frG748+569AE4pxnt655qHHy4xOOrT0yEzxpWeiQtfuPUaOVdksGzJkQ6O0Rb0C56K3rki5JmtM14McYF1cKB6WCcrgck6SDCTkmZNFIrzfmySQGI96kVxCLtSbNzEDeLVHZE+jtdxesou/NB9w2m4G+RAxLDF420wqvZxc0KGMNJXcCVE+geyUJH601D9mPYnI3sFiSFOc7seZIKdPodEZxW802Z7JhzGS0L81Mwnsh5xUKpLrIHqGSrNzVonazRJuuLnsnyJM+APN3XkjVyFB3RtqS5XRyHkdaEbLGBYHOIybWJWb/d5/f/oTj6LNANlgaeKBBIQPdg4bHym73mFFk3q1+h/ufhzLEO3PfbS+qfehsdcpejtmF4Ubd9PpR7NF3Cp6lolymIdtkelHVs8dCAsycqr1Aau3F+1SJeRf1i4x4qx/Bd9skVf8k5f3jIYOhRgHwryvGexZ6zPi9xVs7c+JVHZLrV7G/a+f+4vI/bAQ/L/eatQYSQPUEvUe1aIaSGQwPr/RN6SajxfLQnFTrYh9+jJ0gjjbL8h9z8V8Xvu8d0tVcVmaBaY732Xn0up+9+U4KAscfn7Lp6Fa8vpiwD3XEajfNx6QO74OPz/SvI79xhyAfkfP/8j8o/waskgaw8fN+JwAAAABJRU5ErkJggg=="/>
          <p:cNvSpPr>
            <a:spLocks noChangeAspect="1" noChangeArrowheads="1"/>
          </p:cNvSpPr>
          <p:nvPr/>
        </p:nvSpPr>
        <p:spPr bwMode="auto">
          <a:xfrm>
            <a:off x="307975" y="-152400"/>
            <a:ext cx="200025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765757" y="4100948"/>
            <a:ext cx="2990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1" dirty="0" smtClean="0">
                <a:solidFill>
                  <a:schemeClr val="tx2"/>
                </a:solidFill>
                <a:latin typeface="+mj-lt"/>
              </a:rPr>
              <a:t>Autores</a:t>
            </a:r>
            <a:endParaRPr lang="pt-BR" sz="2000" b="1" i="1" dirty="0" smtClean="0">
              <a:solidFill>
                <a:schemeClr val="tx2"/>
              </a:solidFill>
              <a:latin typeface="+mj-lt"/>
            </a:endParaRPr>
          </a:p>
          <a:p>
            <a:r>
              <a:rPr lang="pt-BR" sz="2000" b="1" i="1" dirty="0" smtClean="0">
                <a:solidFill>
                  <a:schemeClr val="tx2"/>
                </a:solidFill>
                <a:latin typeface="+mj-lt"/>
              </a:rPr>
              <a:t>Orientadores</a:t>
            </a:r>
            <a:endParaRPr lang="pt-BR" sz="2000" b="1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110728" y="4909845"/>
            <a:ext cx="4193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err="1" smtClean="0">
                <a:solidFill>
                  <a:schemeClr val="tx2"/>
                </a:solidFill>
                <a:latin typeface="+mj-lt"/>
              </a:rPr>
              <a:t>email</a:t>
            </a:r>
            <a:endParaRPr lang="pt-BR" sz="16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74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-90264"/>
            <a:ext cx="8229600" cy="1143000"/>
          </a:xfrm>
          <a:noFill/>
        </p:spPr>
        <p:txBody>
          <a:bodyPr/>
          <a:lstStyle/>
          <a:p>
            <a:pPr algn="ctr"/>
            <a:r>
              <a:rPr lang="pt-BR" b="1" smtClean="0"/>
              <a:t>Sumário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0"/>
            <a:ext cx="8229600" cy="517403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pt-BR" sz="2800" b="1" dirty="0" err="1" smtClean="0"/>
              <a:t>Mecanon</a:t>
            </a:r>
            <a:endParaRPr lang="pt-BR" sz="2800" b="1" dirty="0" smtClean="0"/>
          </a:p>
          <a:p>
            <a:pPr lvl="1">
              <a:buClr>
                <a:schemeClr val="tx1"/>
              </a:buClr>
            </a:pPr>
            <a:r>
              <a:rPr lang="pt-BR" sz="2600" b="1" dirty="0" err="1" smtClean="0"/>
              <a:t>Mecanon</a:t>
            </a:r>
            <a:endParaRPr lang="pt-BR" sz="2600" b="1" dirty="0" smtClean="0"/>
          </a:p>
          <a:p>
            <a:pPr lvl="2">
              <a:buClr>
                <a:schemeClr val="tx1"/>
              </a:buClr>
            </a:pPr>
            <a:r>
              <a:rPr lang="pt-BR" sz="2400" b="1" dirty="0" err="1" smtClean="0"/>
              <a:t>Mecanon</a:t>
            </a:r>
            <a:r>
              <a:rPr lang="pt-BR" sz="2400" b="1" dirty="0" smtClean="0"/>
              <a:t> </a:t>
            </a:r>
            <a:endParaRPr lang="pt-BR" sz="2400" b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E38E-66DD-4D31-B573-6447EE65C2E0}" type="slidenum">
              <a:rPr lang="pt-BR" smtClean="0"/>
              <a:t>2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8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-90264"/>
            <a:ext cx="8229600" cy="1143000"/>
          </a:xfrm>
          <a:noFill/>
        </p:spPr>
        <p:txBody>
          <a:bodyPr/>
          <a:lstStyle/>
          <a:p>
            <a:pPr algn="ctr"/>
            <a:r>
              <a:rPr lang="pt-BR" b="1" dirty="0" smtClean="0"/>
              <a:t>Corpo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E38E-66DD-4D31-B573-6447EE65C2E0}" type="slidenum">
              <a:rPr lang="pt-BR" smtClean="0"/>
              <a:t>3</a:t>
            </a:fld>
            <a:endParaRPr lang="pt-BR" dirty="0"/>
          </a:p>
        </p:txBody>
      </p:sp>
      <p:sp>
        <p:nvSpPr>
          <p:cNvPr id="3" name="AutoShape 2" descr="data:image/png;base64,iVBORw0KGgoAAAANSUhEUgAAARQAAAC3CAMAAADkUVG/AAACYVBMVEX///8AAAC/v7/+zwD8/PzCwsLGxsbNzc3/zADw8PC5ubmzs7P39/e2trawsLDn5+fa2trQ0NDX19eUlJSmpqb/yACgoKDq6urg4OD80AD///jz8/P5wwDkowDXhgD///GJiYn3xwCXl5f89+UlLSsYHxwZGBgLDg3323bp598jKSf478f//+7c0sXzuwCAgIDktgCwaxQ4PzgAABZ6io20awAtNTINAAD56bdUVFT8+d+UQgDk2sbBq5qmVgAqAADSiwBgYGD/2QDVgQBFRUX77c//8roZAADjwWzsvi7ioDLepSDqzoPZsHXBbwC+eADbkwCfXjK9qGGZYyzssBmaZgCkeh/QnEFyWyQSKBmzjUrZqTJhRyVANhWJZCGbeDr8zDE2KBgGEwc0PiMwIyW/lzOmdgCeaiDfvEnc4cu8oGz74EO3lYj75ZHBqYfbtzXEhCD65GLYv3GDZT7typX41Dq7iTvRol7gz7TDlGnPnR9QMxRrQBjAlnyEfDGHkV4AFCff1JPUtVYXNTQAAC5baVTcv7RTRjTMvomihSKJRgB/YjvCjxt9d2Gjd0J2Z0J0ExCUPhOrVSXDax/qyWXy4pXDjz3crIvFp3rVqF3IXgD4zlPilk/Vnmz953+laVLkslIlGgA6NCVzaVBHTTCDcmNcTEOfi2yxk2U1NwxJIhUxJQlAAADBu6ZSAADPrjdgLhd5PwC6VQqcLgBgIwx6LgiVRxplTwCFY2BscHeidzNid4VVa2TEmpovNkZOX2eNSz7ox8+zP0lwZilUUFt2DQCxLirJEhjUWECvd1QsFyLrOmB7AAAdRUlEQVR4nO19jUNaV5r3AS8giHwryIeAKHghfKV+XPViMIqKgNKWxG5IpprGifkQTHqNR9POrM47Sjs22UwkwXHSVbNNMm3dTJPOu2Ob3exuZz+6f9Wec1FjPozmnbdBML/Gy+Xec+09P57n9zznOeciAG/wBm+QQwiJXN/B3oP6cV2ub2GvQfDo0fffK3J9F3sLqmrb40drj9840BbI6zo6aqz2aneub2Qv4c9ra4876prWOkS5vpO9g3/+17q6prq1f5F8X63J9b3sFWiavn6MsGZX8NY65Lm+mz2CR/ZHp9qQ86w9rqt7vCap++d/072JQ02NVmsb5qMOoaNure3RmjTX95RraDgnOVYbUhWWFMSK+9G/73tSQFMHh8NBXCBWHiFDeVxn+vd/y/U95RxtGgFiBfnP4zo7ekXcmGS5vqeco0kDTByb/RHW2sYG5EBNa/xc31PO0aQGYg6nsWOt7XFdVlbWGkz7nZYOIRr8cOwdNiSyLNb+ouFY97kHNejQxm6zW1GmslbXhjSlo1xmqhLk+r5yCaJBjLYSTpPd2oDSlY5GTlPdr9Q6rkqS6zvLIYgGXDFQqewcK6dBWYfi81uIGsAXS1T7t5RAnMLbcrkExWWr7fu6JjvK4tqUYgXglqtzfXO5gq4Db5VytQmRImMDUHk5/x6F4o9AtV/lVt2EtyaZGqxxOoDq+7oqN0cCxNMWNGCWSfZpaFa04a1JIwU6jlUO7n6G3AjxMbOEw4+wZH/WneRsEdIt1aCNnbP2/uJ3xyIRSL0TYbCVENxSXY5vMBcQsKS0CdHIWMqxcTiTIgIeQ8qrvX+WpUMg2YflOJ4Jb9fEuFzQ9tZf+M60k3SmQIYipk1s9FGU7D9hEVXh7RqBSVHcBVpxEgIwEQgjQZmWs0YiLdl3eZxEhbdrgLWKKz7n6sQI4iOEXScxJWMLk2KRSpjDO8wBylkzWCfFmQAJXV8zcGQyPt+qbGFVlh0C8VX7q2yrZIOum8iWIK+kxApftyMAftSid3BYIMsKily1r2IzWzoh3OJs5HUyYp9uYUTbDBfAAWp6JqxQcNkTUkl5Dm/ydcONHUTnVq+P/kbpu6QzyUwxzIULF6bhgkMj4LGndKXK/SMsbqwWYvdGMgIhEl7GAbS15374IQwsw0Y1nydmT/GU+2aqjKWDMG3Oaoz60Nu4djox8sN7SUdAtwR0fF7WRgTl+yU2t+GwI35Cig+lKUhhZYRleHj6AgHoMMr1BdnTGpUyR3f5mtGGrWALKcRRCDPv9MwToPOTHxYpYFkIIM8RZIsIwhL3vhCWJhx2xMonk4KJgA/G/QMUABf+8MO5Kbg6aUSJiiCrJwTXtB+E5ddYRdXlT0gR94lhuG8ySBzoXjxx/3MAPu5GR+WC9Uo2v2ofCMtBTIpGtWX6ONEtBpeiA+FO7EBjDuC7S+EmfF72tGwfCEsTS4pkCym6ftrynSc0BgOBC+/94hzwyYaa0WEpL5vGAbWk4IWlDadmspKtRZMMJM97W4MLqaH55PL9kVTz6iJO+nU8UTZhEXPdhS0sYrbGJOduJYVc0MgDsZ4grYMXfsE5x9CO1Vp8nOBy18twBS4sQhPeynlP1e0jCZIMGjxhgtKe+yTZCcBUhmJP8Ljrsx4KlbKAZ4V0JryV856qOZKtFhBwhcbCAKTnnVLgIPnxA+wZ/oZJSSWmwhUWKRtK+IKnC7FnaZKYdwWHtRYgOw0sDiCTLWXPyEXrNqUTFW7GomErAqWKp6e9yGOkE4bmUDwG4h+pWpK0rKbC2VMy0QYX3KqS13mnrxEk2zGRbEb81OFxFG6ChtCiJQxh0iIkSXo14siekorWExYgUJUXprDI2eRDovnz04v/nAyApOd0rVoHmlMMPiIgo8bsOV3pesKC0htlQU4389iPvfy5SeMFB7RAwdIBYKTA2QA+ct45v35OLBKtW4iwtCBrLDy2U1XPkUKHSMBXk2GQRl3vx0d8wkR64yy3ZN3bCFF56eu50dcJLlumf95SwBAD70G4cIGBEGam0AEfD5nPxlle6UZA5ktU4ucuznNIWEt5ASmQAT6kH/NGo8XoCDVbmlOWM5a4duO0fHO0JJOoCm0xMksK8QJSQD8mBTBhmoYM3U/DDL3qhLWbp2WqjdRGXSIpMGHJrsupesEkOqRW0VY8DABFgEQAOJGvOSLU5nnp5gSZuETCff76PEa25Pa80CL4nXjLdFpw8Fmg0TvaAYYsm+d1qs2Zd55EUkjC8hlONAjli5ZbsCVsQCRZ4yBH0QA5zQPC4ScNxE8MRCGRFJCwsMsttsxwbAEuYQeMyFTYd4lmbdpIyMFEeEuT0s1EXyopLRxhYYtoRNULP2YkJDqamV4POd7wFISRG/QNx5YmXMlGoi+WiApGWFhSxOUvXK2kw0nbFKDZNB+QtUCbIFECvGTc0kag2lz+JSoVFchSMDe2ka3F/K2IBAAlBrJJtpbi6GeQyKhlYGJ+axvFk9W2PJWoIJaCiVmJFW5DinABR54ZJ57jMM7DBXyMhwQ4vbWR9Ek8F6hUheBCQlZidS92H2QquPs+cLEZECM0cLJxqMQJIltlBQirNlf0aDifFUDxVufGxr+d+wB1HI187jngIpMMQ8qxgP3I6QTEtHZrK3H55iMf7m/6v8j7jEXMkqLZdvQybgG6GaDt/5y1DYj9yIlsgQw/3WxjOULKe9rrvZvvwqJjhXZ7UlDvnSSEuuABrRYcoCIOoxHSZw4Yp6in2+HlhIQu4fUe8Xp93Dx/ViirKdLt09EFoy+D/AHWIj/qpuk5SGcsqzRNJi1Pt1NxnClvKyblUxWfx83rMqWOzWhlkm0TDDp+D78QSRSTLazlrOII1OwYfrqdsO048hyEu0qBmscX5fP8h9iN6ZC/5HmnBR/7AkcI1mMiDjQwlGo6AXxGVkCi9Yj3yJUvAF8pEnL53DwWFuEapkPxkqo8ncm+xkfYNsQcHjtPacEzcRnB+e6nV4Qqt1hqKhHy+bz8XbxOruGt4mVPxl1iINYPuJh962Qs2mYHklJi6cCzTcVKARC5FUCp0ih4/LwVFik7v86XvOT+nVAIUzCQ3rCMCUjXwgS0aMn55xuXlAOFSQUkSoGUy+fl6fyHhiWlpORlH+oS+hGHYWpdWnULWHFLUKAep55vrDGpdeUmIDfxdFwePz8ft1OY8Fb0UkuHqO94DLRRimQLtTo5AJ3Dnc+3JpRcwHVLxe5SIdKVvBQWBTu/vsMTPdMAYD5mktm3nQtYY+QWh5H0NL+gOU9JaEw8UIWEhSvIR2GRsU/7qHgvbQSpAKbBB1nDCDiEKNs3OlLIKm68wIHQiMmkIVQqIKqS56ewyNhFB1UvJwXcxxorXgVLKBJrKS0VdzjmLWoFaO6Oa194ARoL8avEUiVXKOIJ8u6pGDn7CFT5Dq4PwxSkUpkAswjh4mKAhsO4pu2kRh8+GNnm95rE0io5KEfCwpXnm7AI2Mpz1U63HUc/PjQEmnZ0IodxUDPoQOBCX0vrzNKLVAVBqJQD7EISjUIk4OdXNUGOSCGAaadhbcoB2PlCemAEOKZIID7dmQ6GQucnnAvD211TogJ8t1AmEUhLBfy8mv+Ql4LyDsWOpBBLgGDHQN2dUzR+pZJz1ybS92YYMvRCrcWQmYTCNa64hCvkcuX5JCz88i/+8z//9a5zp8CZcpB4zKO9N4BbBhYN598lf4RpzSpkQi/WWgQxcssqN8ErUfNFijwSlvJv/+u///u/fv+Dc4d24uFVpAurCWLoc2AJR8gL4IoxAcJQjUR3G63F4JYDeYdUjoVFzssXYZH+w5W/P/dD/N4ngZ1aMrcAmSCRMienLjIATjlgbTg9NR+eYuKxbbQWQ6NUE00l0nKBukQgyBNhKT9+NTl9bOzqmGWnluLxVdaa4KUxan5+ioJ0YuE8kImlasq89LILJXxQ7haWi4QiriI/JlZNnPfHbo8dG0rubNoZbEz0MSeYtoBu9kj/jBNoNOQIE99WazHkKkLWppGohPxSWV4ISznnw3emx/587u7OTZ1+rSWxGtACZzfMSqvzplpI6igGRLbXWgyhSgPcIp5SoyiV5YOwCDgNfxn+cProLhbzEYlxvIiHWp8hw7iVyBjhiJTUtb5EazG4aOBcJXALpHkhLIStZu3R48ePd/X5HcMVOIsFMBsz7MKLwnuLkQw0wuhLtBZDIxGrlQKTRFfKk+19YWmzNjQc7DDtqi25QKdSdJqy0BuGwQQcDo0ORiKT2+a16xCXytAosUqJhEWzw+gz95DYmg5+8C+7LJBF8BwHcxEGNgY8xPSIE5BCNSCjLyg3PQ0BF4iUkjWNQqLh7fEVG2pOx8GOtV02Fk8DVlRIuFGdpRgpSRKkENzapoaw9X9VotOslbTxpRKFYI/Pf/DbOFW7bgwhoNjOH80GYW16QYtMhSB1E/3PTgM9D4KrINzl7ipdCV+zxydWP+O8QvKw4GBTX3J12Ki1BODnqVRE7NSRwptCaNhBazFkIqBym9aEvFLpXl7HIna3LXfsvjkd1DYHAtS9VGaRpknEEBFqRqYCrqjBQnwX1+skQnmbqU2mkEi5e1dYuGvly8rd+w+IdCMycGllGhkGylcY4QJwghmfE9CGl+a1G+ALhG53UykSFvmeFZZHTaY7ov/ZfXvdfbQRoiyOHAZpLWiGAFIa3ceEhgTdQeOOlyNoSoQqd5tJKNm7wtJ0cvbqr++8wpwVngSawUsKUngdD143GT4Qnu5Oh8OUp3ani1kQpQqBu61NyC1V71FhEdpP3L596FVS7yEtW5gE4pCjcyRNTU0xSxmnTkeOdzsmd8j2NyAXaarcHTKFSsjdoys25OWv9tQoHSZW2R04FmDXqYNMxgkTKYoAPs8uf4dQoigxdZRIVbK9KyyvhkiGzO4srLuL+BIkHRbAt9T2PLs6Y1vwebzyNqVQIpDmRTVhR+j61ndgdsBjgR+HKa02fGn+RvwF6xC2gbSEV7p2XMotEe5RYXlFwH52wQoxlenEE4Y06AxZ4OnRi609Xv9zS1a2BSFR8dwfTXz6DbNXheXVcIOEKcaCwtB9Y4AimilLqqXlnWF//5DvxuIr/Bp5+UeXv3n7u6JFXn6u2HgadAQJSSqSssBFElABpLdn55MD3hF5BsZ2F5azEH/4p0+vtdQfPucsBGHBDyojQ2FSQ51TFkhqOxenZX1jHiOXCcXSO1/+BL5r3rPy8+PTDrhj5XzPQ7eERsvaKcsZnycAE+nFMTCO8v6pIBDAZM8rsSJNTc83E/c8hyvGLvxUd/u6AMOUY2F1lQRz56jhbrKZusV0i8F8REaGLDvXm56CNm6+AP8U1Edjuxol7GUsRVIoW7FMnw3VkhAQZmZRR4Nmf3eqPq3eTRFhC5hJw/W353r7Xj4lkA8gcaEgHJu85FyyMJEkOeYJTADtudHR0hBwenYfmBHG/6PFCQdC5w/n4UKwZ+BlLMNDCTqcmQimKNLBZGrfpc4Fhq9fTHQC+CqeYKlvcYL5WBwUACm6GzcykJ4i74LMYco4fxaE4/Glz+NktD+ERkPB3f+i7vYJ4DBHHaAi790HDermsDlEZgCIL3bStDEQnB6rmBrRRNvRACiy6yTOYTCMg0UzCj1jBUAKoJfQJoEGyk4PxTgC2ltj8eCF2pGLbFmlf7dJXNywtBAwm1GaMpb30QcDhoFuFVqgoXcgDSkHjA7MedI6C4OjDzG5u3SFib5NxseKcSFm55UPeYFIYFVMTmsN/l6WgYmB4NwYZWlewGNlcWg36Yo26qd1niJWTsZeLZLvWfT7LKQFwkp/ZTOe96j0DMQ+B2kQwh88GdpFcWUJqazWXMSWvC/suhiztyEcZSwAEv3RyTgIkODsgCsWXAyjkIwtx7lzEhcwGCxgpGKMfVO7q9mAPIBslE5FLsYNBv88AYipYbMnNFAbYWKj2HdgbKckLqmvJamyw9m1ZbWvNjzYw1hlUOfpSLRnjrIEQHwk1mPupMjIlB/7QiL48iibNrTfnAlWmLOtal9pJLmncY8CFKBDsVh0BKaY8OFQbCxtDA9LWd/JvDRdMcZiMyhvK3Jlw87ILucC8gHHwuQZFFlD10MWEPB0DwTNny96Q80zbKo/XvsSXQnH/EZtsLg2niUl/Sr1qT0OnZ9hmKmz3nr/PBjrphYrLtCTkJwHPwabkcz0n9v2woDLQIfTZrO2O0sKVUCkAM0cACmyPtZXGbxAxBnPx4mZEbBkVF8xo5Ni/7ZOsaifB2FzWRrMZ4WWyvsq01bMRJATMQY/4087PJ4l6mJ6ZGoqDQSXMB/C7dbuT+n1WpAsriBA9zopY6/vll8DMpA8Zpk20rRhEd4HPjxX5vAAIGIrk+SL0xWjuXiRCpuLEWXdWdoo82u85deAdybESZTfZpzDIMLgmWZj+iYFdDw/m8TFml9QKamNRn8/7irC4Smc/XojquJ13vJPD+IS0xy55MQPoop78YERLWZJIWfrtbcM88+xEoj9DoK0uQxbUTi7MsxRYJYC1K3jQ8kA6vpC581+aAxQ2af+ebByUQzo+lD3sxcs6nuQaZSxASecPQvN+V96exrODKRhJEIHDJEbNFMxYgQ09gyfF/+lk5ne4DPLBClXWTiyPjoGTHYG2mEuhCrTU0hMAm0gMr7QH7weHhmtMEc8aKwH1L5WbCW+3uDUlrZao7lIH42Zi7LhOpzNe5miHZ+vyTvcijMQr2bPhEaPBnvGgPom9g25rzWOrOTjvuCWyNzdHmpPqOPFA9m34Rj7Ml9UQHn+BvqzH/TRG2OnLw2Y01MjHpzo83zeOIouP44mn9hBIFrpBJ3m4mwBxRmLsX4zXrTzUty8g9CPE5SMU+oPxudpi9iyhD95nfy8F/FBvO1/YiqLhliYGbi+8d0jfhdbnZ3Z3fLKPIOzRwtmLgHw9x56gQLNi2bWAhTCL+pRbwkytJHEUdHemzfjocPrNVniioG1FLIgSQGJabo+AALe60lhdzqkPxxje8kFara6Qq7XnHQu1wSwmA2bzgIN2b/pZyikEeET3PJ2g6lo1Ntbi0a/FRVmdk6M4AJNFFsFzdacLEF9JQlq9UWbdnEzqylifwFqCsbo4rQhGmr1+yuKiiqKKgyslEplwMnOns/gRXKUyxXBKhvefPBqxsBqijhUoKQIWw3m6Mc/jv42drgCkeJi0zKtkyRvLlkQLRmUyS26kITEXGPkZv7qNLDqQoQ+B1ptIOBACBRIZT8Lp98fOj3aOvp7D2KloiIWAHSqPzQ3OTRp7r9iBLcqApWxNLAURx2WDVJIWZYU6I/6Kyvbo0XFRcXFhTU49EX9k6HWntFWzMlh18XVxMULhwcGzMFQLBSiu3sr9LGKgaIKTzKBW2tJOuy/FaUclAVE2isxosjzkO/luh//fzHR6/W2tNTDcexA8aM/vzQ28NHly8fNR3/23VDM5e8xu4pcFXqP/wp9o6+3t7fd5QoZzK6ykU1SkKWgKwtscPh2NNpSX38DxA8Xud49crT/8Ht/w7FxgsdP/Oz9AX1xT7C4oqisrCgUjvT29bW3txvGzp2LVRxeOttX2Z61FISiogIbHOrqDfWt3lb6vKdo7vTPh4LmUx/YTiJSOLbBgTKXK6ovQqTEjcDosFio7p6of7QnFGtvre9lDaXSb0bQ6wtiCcIWOOv9Lf5Q66de8+lPPvluYPKDBkzKlds//CYYGp3zoC67PEsMw/QzzNKt6+3e67+9dunatb9rRWaDbQVrSrG5MJYgbMFMb29rrN57yXv1l7+8UvHJBydttr9NvvfWl5fjZqy+FWYPemENwuzRo5cKvBeKlZW59FFDSI9JKS6QJQhb8HE7yt9GW04/+uUvjh1+f/ZvamxvJY+/xTkR1BcXJVNZLBYNoO3F1MV3xoqTFy9OIwyXuZAPuQqUFHClr9XQe/30r3/5i37zldnlk7/6P8n4ULBCj6wgSJIkTQbkw8XmM3iPlnnKgmdoeoqi3ilztUdZUiqKCyp7y4Lwtvrb+4Yezb4/F2v8bHD2kySbkrn0RcVZUqBiCynsMQdNI1J629tjegRXAZIChN76mOFIk/3DydjQ/YHDKAoXIwPQIysYQATAMxukQBLKkiwpkKbPlukro35sKUXFBVlGgK19D9p/fsRviFUUHy7G8QTB5TIXe2CAhiRF3zfrKZrdS5o9iBGKpiJ6lz8aLWBSCN+19mhffV90MoQUAqGsuBhZSlmxC9mH44xDdr9YD8kzyGaQpXhY9zmT0LtQSI6xpBTOYpWn4HvYW/+W198TLzIjSsoQKcWIlDI9rcZKIkWkOFh1IZNlHiS0KRpmECntWVKKCpSUiQcP+t6t96M+6ouRdGZJ0Zd54OoMXIXOoTJ9xreaSDC+eJErkUlcPDs+oXe1/67XEJoMhUJMrm//pwGM9uIRX8zliqEfvEXAgWUd7G4su2fWs0CDgMpo7I/BPwYvF6alkGS0/r0jfX2hUE+QBdLZ2ABLQ8wQCyGCemKxUDTkD4Wi/p5QT+XoaGVfX5+/73T89P1vkudzff8/BdT/+KCy993W3vbWhy0PW1oePnzw8OHD1uu/Qy8P0E8rsqEHD6/3PryGBse9Dx60P0A70fYHLdeueXt+NvfJ0USuO/BTgGxp7evtq+/ti0YfjEYrH1zv633ojfr9lS2/9fb9X68fGUULGkv/6fSRI0c+/eabT7/9BuPbv/uPh97LwcvBfyrA2UIALP6e0Rtvv/vuH7/99utDhw51NTY2dnU1cjBWPpxduTrbNPvt111d6G3XoUMce0dTUxvCF1+cP++D6L+pPPg+uP8HmE7dnr09+yGH09ho5dhsqPfLg4ODJ9HrRz0fDsa/48x+dPzLbzTIpk7v9G2ehQPT5bnx/xmaO8VptHHWYWvE5Kz8xv8b21s2u9VuP/7hKql2Hk2s+kpKJJJypVLFK4in2bNQy+QCvkgk4vJ5Ity/EklJW+PlL21fXl5BZBy8ffuzq3dv31m5M3sHYfbOqVkMtHfqyy5OI+cptBXCg9vs9zrdmZ3lPIsNA7l9N3HvXuLqLLIS6zNNahrWm9oOrqxsXtKxd7+taZfg37169fadg6gvDTX2DR5sNpuV3bf++m4ic/bs7Vn2oL0BnTh5sgb9s7FNatCPrQZdh93KZrVaaw6x2pvfX6oi/uIfbqMeoz7hf1tsoPE4fnvnHsaHmBKrvQaRwXJlrbZbT9rYazAzVqudY69Bp2tqrPgtcqeGXPfrrwExO7iystKI+rRuGU8wiFylIXH37r2rVw91WWvs1XYONgpsFogfJLLVNb86WG1HQMZiq8YN7NXVNdaDB6vR1fn3VxmegLu8Mnv1JPKCGqs1+8FvkvKzQWQodxFur9hwd6ursxtrNTKIGhvacwPgrmGP2G3V67BaGw5inSFz3bO/AspGZCkcZABW/HFv4aTRNrhi4xy//Jv3PnqPU32wo+NgA8ZBxAGSnoZqW0MD2rMinhqqrQ0NdvS2Gv8gVzrY0Hgyry2lDeWpJ7s41nVOnokt1uOzs8ePH1/msIQgErKowd1v2EAHZqShg0VTRwcyGrv1xGCuO/bXQGWzLS83IoGwbZjKVmZsKIP96vJgIyIFawd2H9R9ZDPoXxPmAKGjY/2kHauStfEfu77+evBLd6479tdAgDKvrpMoziifpCUdyESaUA62hvJ66/JXXcvLNQ0HkQPhvmNzwDZjt2Lj4rChCGlRA47HeG9ltmv5yxPLjfmd1prQyMbWdaoEYBo4mJsmFYdTZc+SgwjpGlzusq6cwiSg3MTKksCpwa/WLI9W62DX4B/+sIzGi8voipWVjiZTvg8Gldg47jTeQdtT2GPQcBcNdt0sTJiyxsbBrkONbO62YU1W+8pXyyvLCIixrpU7qHmVpJQn1wiF4gJZgSGUCfh8gVymUT//AfNYEpC1DKIo9cGJr1a+OnHi8uUvBxEPJqWKy1dIC4SEV4KOq2zrYKNLU5tbWV4ikGnyfmDzBm/wBm/wBm+wPf4XQfSSMvGK1xQAAAAASUVORK5CYII="/>
          <p:cNvSpPr>
            <a:spLocks noChangeAspect="1" noChangeArrowheads="1"/>
          </p:cNvSpPr>
          <p:nvPr/>
        </p:nvSpPr>
        <p:spPr bwMode="auto">
          <a:xfrm>
            <a:off x="155575" y="-1790700"/>
            <a:ext cx="56292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data:image/png;base64,iVBORw0KGgoAAAANSUhEUgAAARQAAAC3CAMAAADkUVG/AAACYVBMVEX///8AAAC/v7/+zwD8/PzCwsLGxsbNzc3/zADw8PC5ubmzs7P39/e2trawsLDn5+fa2trQ0NDX19eUlJSmpqb/yACgoKDq6urg4OD80AD///jz8/P5wwDkowDXhgD///GJiYn3xwCXl5f89+UlLSsYHxwZGBgLDg3323bp598jKSf478f//+7c0sXzuwCAgIDktgCwaxQ4PzgAABZ6io20awAtNTINAAD56bdUVFT8+d+UQgDk2sbBq5qmVgAqAADSiwBgYGD/2QDVgQBFRUX77c//8roZAADjwWzsvi7ioDLepSDqzoPZsHXBbwC+eADbkwCfXjK9qGGZYyzssBmaZgCkeh/QnEFyWyQSKBmzjUrZqTJhRyVANhWJZCGbeDr8zDE2KBgGEwc0PiMwIyW/lzOmdgCeaiDfvEnc4cu8oGz74EO3lYj75ZHBqYfbtzXEhCD65GLYv3GDZT7typX41Dq7iTvRol7gz7TDlGnPnR9QMxRrQBjAlnyEfDGHkV4AFCff1JPUtVYXNTQAAC5baVTcv7RTRjTMvomihSKJRgB/YjvCjxt9d2Gjd0J2Z0J0ExCUPhOrVSXDax/qyWXy4pXDjz3crIvFp3rVqF3IXgD4zlPilk/Vnmz953+laVLkslIlGgA6NCVzaVBHTTCDcmNcTEOfi2yxk2U1NwxJIhUxJQlAAADBu6ZSAADPrjdgLhd5PwC6VQqcLgBgIwx6LgiVRxplTwCFY2BscHeidzNid4VVa2TEmpovNkZOX2eNSz7ox8+zP0lwZilUUFt2DQCxLirJEhjUWECvd1QsFyLrOmB7AAAdRUlEQVR4nO19jUNaV5r3AS8giHwryIeAKHghfKV+XPViMIqKgNKWxG5IpprGifkQTHqNR9POrM47Sjs22UwkwXHSVbNNMm3dTJPOu2Ob3exuZz+6f9Wec1FjPozmnbdBML/Gy+Xec+09P57n9zznOeciAG/wBm+QQwiJXN/B3oP6cV2ub2GvQfDo0fffK3J9F3sLqmrb40drj9840BbI6zo6aqz2aneub2Qv4c9ra4876prWOkS5vpO9g3/+17q6prq1f5F8X63J9b3sFWiavn6MsGZX8NY65Lm+mz2CR/ZHp9qQ86w9rqt7vCap++d/072JQ02NVmsb5qMOoaNure3RmjTX95RraDgnOVYbUhWWFMSK+9G/73tSQFMHh8NBXCBWHiFDeVxn+vd/y/U95RxtGgFiBfnP4zo7ekXcmGS5vqeco0kDTByb/RHW2sYG5EBNa/xc31PO0aQGYg6nsWOt7XFdVlbWGkz7nZYOIRr8cOwdNiSyLNb+ouFY97kHNejQxm6zW1GmslbXhjSlo1xmqhLk+r5yCaJBjLYSTpPd2oDSlY5GTlPdr9Q6rkqS6zvLIYgGXDFQqewcK6dBWYfi81uIGsAXS1T7t5RAnMLbcrkExWWr7fu6JjvK4tqUYgXglqtzfXO5gq4Db5VytQmRImMDUHk5/x6F4o9AtV/lVt2EtyaZGqxxOoDq+7oqN0cCxNMWNGCWSfZpaFa04a1JIwU6jlUO7n6G3AjxMbOEw4+wZH/WneRsEdIt1aCNnbP2/uJ3xyIRSL0TYbCVENxSXY5vMBcQsKS0CdHIWMqxcTiTIgIeQ8qrvX+WpUMg2YflOJ4Jb9fEuFzQ9tZf+M60k3SmQIYipk1s9FGU7D9hEVXh7RqBSVHcBVpxEgIwEQgjQZmWs0YiLdl3eZxEhbdrgLWKKz7n6sQI4iOEXScxJWMLk2KRSpjDO8wBylkzWCfFmQAJXV8zcGQyPt+qbGFVlh0C8VX7q2yrZIOum8iWIK+kxApftyMAftSid3BYIMsKily1r2IzWzoh3OJs5HUyYp9uYUTbDBfAAWp6JqxQcNkTUkl5Dm/ydcONHUTnVq+P/kbpu6QzyUwxzIULF6bhgkMj4LGndKXK/SMsbqwWYvdGMgIhEl7GAbS15374IQwsw0Y1nydmT/GU+2aqjKWDMG3Oaoz60Nu4djox8sN7SUdAtwR0fF7WRgTl+yU2t+GwI35Cig+lKUhhZYRleHj6AgHoMMr1BdnTGpUyR3f5mtGGrWALKcRRCDPv9MwToPOTHxYpYFkIIM8RZIsIwhL3vhCWJhx2xMonk4KJgA/G/QMUABf+8MO5Kbg6aUSJiiCrJwTXtB+E5ddYRdXlT0gR94lhuG8ySBzoXjxx/3MAPu5GR+WC9Uo2v2ofCMtBTIpGtWX6ONEtBpeiA+FO7EBjDuC7S+EmfF72tGwfCEsTS4pkCym6ftrynSc0BgOBC+/94hzwyYaa0WEpL5vGAbWk4IWlDadmspKtRZMMJM97W4MLqaH55PL9kVTz6iJO+nU8UTZhEXPdhS0sYrbGJOduJYVc0MgDsZ4grYMXfsE5x9CO1Vp8nOBy18twBS4sQhPeynlP1e0jCZIMGjxhgtKe+yTZCcBUhmJP8Ljrsx4KlbKAZ4V0JryV856qOZKtFhBwhcbCAKTnnVLgIPnxA+wZ/oZJSSWmwhUWKRtK+IKnC7FnaZKYdwWHtRYgOw0sDiCTLWXPyEXrNqUTFW7GomErAqWKp6e9yGOkE4bmUDwG4h+pWpK0rKbC2VMy0QYX3KqS13mnrxEk2zGRbEb81OFxFG6ChtCiJQxh0iIkSXo14siekorWExYgUJUXprDI2eRDovnz04v/nAyApOd0rVoHmlMMPiIgo8bsOV3pesKC0htlQU4389iPvfy5SeMFB7RAwdIBYKTA2QA+ct45v35OLBKtW4iwtCBrLDy2U1XPkUKHSMBXk2GQRl3vx0d8wkR64yy3ZN3bCFF56eu50dcJLlumf95SwBAD70G4cIGBEGam0AEfD5nPxlle6UZA5ktU4ucuznNIWEt5ASmQAT6kH/NGo8XoCDVbmlOWM5a4duO0fHO0JJOoCm0xMksK8QJSQD8mBTBhmoYM3U/DDL3qhLWbp2WqjdRGXSIpMGHJrsupesEkOqRW0VY8DABFgEQAOJGvOSLU5nnp5gSZuETCff76PEa25Pa80CL4nXjLdFpw8Fmg0TvaAYYsm+d1qs2Zd55EUkjC8hlONAjli5ZbsCVsQCRZ4yBH0QA5zQPC4ScNxE8MRCGRFJCwsMsttsxwbAEuYQeMyFTYd4lmbdpIyMFEeEuT0s1EXyopLRxhYYtoRNULP2YkJDqamV4POd7wFISRG/QNx5YmXMlGoi+WiApGWFhSxOUvXK2kw0nbFKDZNB+QtUCbIFECvGTc0kag2lz+JSoVFchSMDe2ka3F/K2IBAAlBrJJtpbi6GeQyKhlYGJ+axvFk9W2PJWoIJaCiVmJFW5DinABR54ZJ57jMM7DBXyMhwQ4vbWR9Ek8F6hUheBCQlZidS92H2QquPs+cLEZECM0cLJxqMQJIltlBQirNlf0aDifFUDxVufGxr+d+wB1HI187jngIpMMQ8qxgP3I6QTEtHZrK3H55iMf7m/6v8j7jEXMkqLZdvQybgG6GaDt/5y1DYj9yIlsgQw/3WxjOULKe9rrvZvvwqJjhXZ7UlDvnSSEuuABrRYcoCIOoxHSZw4Yp6in2+HlhIQu4fUe8Xp93Dx/ViirKdLt09EFoy+D/AHWIj/qpuk5SGcsqzRNJi1Pt1NxnClvKyblUxWfx83rMqWOzWhlkm0TDDp+D78QSRSTLazlrOII1OwYfrqdsO048hyEu0qBmscX5fP8h9iN6ZC/5HmnBR/7AkcI1mMiDjQwlGo6AXxGVkCi9Yj3yJUvAF8pEnL53DwWFuEapkPxkqo8ncm+xkfYNsQcHjtPacEzcRnB+e6nV4Qqt1hqKhHy+bz8XbxOruGt4mVPxl1iINYPuJh962Qs2mYHklJi6cCzTcVKARC5FUCp0ih4/LwVFik7v86XvOT+nVAIUzCQ3rCMCUjXwgS0aMn55xuXlAOFSQUkSoGUy+fl6fyHhiWlpORlH+oS+hGHYWpdWnULWHFLUKAep55vrDGpdeUmIDfxdFwePz8ft1OY8Fb0UkuHqO94DLRRimQLtTo5AJ3Dnc+3JpRcwHVLxe5SIdKVvBQWBTu/vsMTPdMAYD5mktm3nQtYY+QWh5H0NL+gOU9JaEw8UIWEhSvIR2GRsU/7qHgvbQSpAKbBB1nDCDiEKNs3OlLIKm68wIHQiMmkIVQqIKqS56ewyNhFB1UvJwXcxxorXgVLKBJrKS0VdzjmLWoFaO6Oa194ARoL8avEUiVXKOIJ8u6pGDn7CFT5Dq4PwxSkUpkAswjh4mKAhsO4pu2kRh8+GNnm95rE0io5KEfCwpXnm7AI2Mpz1U63HUc/PjQEmnZ0IodxUDPoQOBCX0vrzNKLVAVBqJQD7EISjUIk4OdXNUGOSCGAaadhbcoB2PlCemAEOKZIID7dmQ6GQucnnAvD211TogJ8t1AmEUhLBfy8mv+Ql4LyDsWOpBBLgGDHQN2dUzR+pZJz1ybS92YYMvRCrcWQmYTCNa64hCvkcuX5JCz88i/+8z//9a5zp8CZcpB4zKO9N4BbBhYN598lf4RpzSpkQi/WWgQxcssqN8ErUfNFijwSlvJv/+u///u/fv+Dc4d24uFVpAurCWLoc2AJR8gL4IoxAcJQjUR3G63F4JYDeYdUjoVFzssXYZH+w5W/P/dD/N4ngZ1aMrcAmSCRMienLjIATjlgbTg9NR+eYuKxbbQWQ6NUE00l0nKBukQgyBNhKT9+NTl9bOzqmGWnluLxVdaa4KUxan5+ioJ0YuE8kImlasq89LILJXxQ7haWi4QiriI/JlZNnPfHbo8dG0rubNoZbEz0MSeYtoBu9kj/jBNoNOQIE99WazHkKkLWppGohPxSWV4ISznnw3emx/587u7OTZ1+rSWxGtACZzfMSqvzplpI6igGRLbXWgyhSgPcIp5SoyiV5YOwCDgNfxn+cProLhbzEYlxvIiHWp8hw7iVyBjhiJTUtb5EazG4aOBcJXALpHkhLIStZu3R48ePd/X5HcMVOIsFMBsz7MKLwnuLkQw0wuhLtBZDIxGrlQKTRFfKk+19YWmzNjQc7DDtqi25QKdSdJqy0BuGwQQcDo0ORiKT2+a16xCXytAosUqJhEWzw+gz95DYmg5+8C+7LJBF8BwHcxEGNgY8xPSIE5BCNSCjLyg3PQ0BF4iUkjWNQqLh7fEVG2pOx8GOtV02Fk8DVlRIuFGdpRgpSRKkENzapoaw9X9VotOslbTxpRKFYI/Pf/DbOFW7bgwhoNjOH80GYW16QYtMhSB1E/3PTgM9D4KrINzl7ipdCV+zxydWP+O8QvKw4GBTX3J12Ki1BODnqVRE7NSRwptCaNhBazFkIqBym9aEvFLpXl7HIna3LXfsvjkd1DYHAtS9VGaRpknEEBFqRqYCrqjBQnwX1+skQnmbqU2mkEi5e1dYuGvly8rd+w+IdCMycGllGhkGylcY4QJwghmfE9CGl+a1G+ALhG53UykSFvmeFZZHTaY7ov/ZfXvdfbQRoiyOHAZpLWiGAFIa3ceEhgTdQeOOlyNoSoQqd5tJKNm7wtJ0cvbqr++8wpwVngSawUsKUngdD143GT4Qnu5Oh8OUp3ani1kQpQqBu61NyC1V71FhEdpP3L596FVS7yEtW5gE4pCjcyRNTU0xSxmnTkeOdzsmd8j2NyAXaarcHTKFSsjdoys25OWv9tQoHSZW2R04FmDXqYNMxgkTKYoAPs8uf4dQoigxdZRIVbK9KyyvhkiGzO4srLuL+BIkHRbAt9T2PLs6Y1vwebzyNqVQIpDmRTVhR+j61ndgdsBjgR+HKa02fGn+RvwF6xC2gbSEV7p2XMotEe5RYXlFwH52wQoxlenEE4Y06AxZ4OnRi609Xv9zS1a2BSFR8dwfTXz6DbNXheXVcIOEKcaCwtB9Y4AimilLqqXlnWF//5DvxuIr/Bp5+UeXv3n7u6JFXn6u2HgadAQJSSqSssBFElABpLdn55MD3hF5BsZ2F5azEH/4p0+vtdQfPucsBGHBDyojQ2FSQ51TFkhqOxenZX1jHiOXCcXSO1/+BL5r3rPy8+PTDrhj5XzPQ7eERsvaKcsZnycAE+nFMTCO8v6pIBDAZM8rsSJNTc83E/c8hyvGLvxUd/u6AMOUY2F1lQRz56jhbrKZusV0i8F8REaGLDvXm56CNm6+AP8U1Edjuxol7GUsRVIoW7FMnw3VkhAQZmZRR4Nmf3eqPq3eTRFhC5hJw/W353r7Xj4lkA8gcaEgHJu85FyyMJEkOeYJTADtudHR0hBwenYfmBHG/6PFCQdC5w/n4UKwZ+BlLMNDCTqcmQimKNLBZGrfpc4Fhq9fTHQC+CqeYKlvcYL5WBwUACm6GzcykJ4i74LMYco4fxaE4/Glz+NktD+ERkPB3f+i7vYJ4DBHHaAi790HDermsDlEZgCIL3bStDEQnB6rmBrRRNvRACiy6yTOYTCMg0UzCj1jBUAKoJfQJoEGyk4PxTgC2ltj8eCF2pGLbFmlf7dJXNywtBAwm1GaMpb30QcDhoFuFVqgoXcgDSkHjA7MedI6C4OjDzG5u3SFib5NxseKcSFm55UPeYFIYFVMTmsN/l6WgYmB4NwYZWlewGNlcWg36Yo26qd1niJWTsZeLZLvWfT7LKQFwkp/ZTOe96j0DMQ+B2kQwh88GdpFcWUJqazWXMSWvC/suhiztyEcZSwAEv3RyTgIkODsgCsWXAyjkIwtx7lzEhcwGCxgpGKMfVO7q9mAPIBslE5FLsYNBv88AYipYbMnNFAbYWKj2HdgbKckLqmvJamyw9m1ZbWvNjzYw1hlUOfpSLRnjrIEQHwk1mPupMjIlB/7QiL48iibNrTfnAlWmLOtal9pJLmncY8CFKBDsVh0BKaY8OFQbCxtDA9LWd/JvDRdMcZiMyhvK3Jlw87ILucC8gHHwuQZFFlD10MWEPB0DwTNny96Q80zbKo/XvsSXQnH/EZtsLg2niUl/Sr1qT0OnZ9hmKmz3nr/PBjrphYrLtCTkJwHPwabkcz0n9v2woDLQIfTZrO2O0sKVUCkAM0cACmyPtZXGbxAxBnPx4mZEbBkVF8xo5Ni/7ZOsaifB2FzWRrMZ4WWyvsq01bMRJATMQY/4087PJ4l6mJ6ZGoqDQSXMB/C7dbuT+n1WpAsriBA9zopY6/vll8DMpA8Zpk20rRhEd4HPjxX5vAAIGIrk+SL0xWjuXiRCpuLEWXdWdoo82u85deAdybESZTfZpzDIMLgmWZj+iYFdDw/m8TFml9QKamNRn8/7irC4Smc/XojquJ13vJPD+IS0xy55MQPoop78YERLWZJIWfrtbcM88+xEoj9DoK0uQxbUTi7MsxRYJYC1K3jQ8kA6vpC581+aAxQ2af+ebByUQzo+lD3sxcs6nuQaZSxASecPQvN+V96exrODKRhJEIHDJEbNFMxYgQ09gyfF/+lk5ne4DPLBClXWTiyPjoGTHYG2mEuhCrTU0hMAm0gMr7QH7weHhmtMEc8aKwH1L5WbCW+3uDUlrZao7lIH42Zi7LhOpzNe5miHZ+vyTvcijMQr2bPhEaPBnvGgPom9g25rzWOrOTjvuCWyNzdHmpPqOPFA9m34Rj7Ml9UQHn+BvqzH/TRG2OnLw2Y01MjHpzo83zeOIouP44mn9hBIFrpBJ3m4mwBxRmLsX4zXrTzUty8g9CPE5SMU+oPxudpi9iyhD95nfy8F/FBvO1/YiqLhliYGbi+8d0jfhdbnZ3Z3fLKPIOzRwtmLgHw9x56gQLNi2bWAhTCL+pRbwkytJHEUdHemzfjocPrNVniioG1FLIgSQGJabo+AALe60lhdzqkPxxje8kFara6Qq7XnHQu1wSwmA2bzgIN2b/pZyikEeET3PJ2g6lo1Ntbi0a/FRVmdk6M4AJNFFsFzdacLEF9JQlq9UWbdnEzqylifwFqCsbo4rQhGmr1+yuKiiqKKgyslEplwMnOns/gRXKUyxXBKhvefPBqxsBqijhUoKQIWw3m6Mc/jv42drgCkeJi0zKtkyRvLlkQLRmUyS26kITEXGPkZv7qNLDqQoQ+B1ptIOBACBRIZT8Lp98fOj3aOvp7D2KloiIWAHSqPzQ3OTRp7r9iBLcqApWxNLAURx2WDVJIWZYU6I/6Kyvbo0XFRcXFhTU49EX9k6HWntFWzMlh18XVxMULhwcGzMFQLBSiu3sr9LGKgaIKTzKBW2tJOuy/FaUclAVE2isxosjzkO/luh//fzHR6/W2tNTDcexA8aM/vzQ28NHly8fNR3/23VDM5e8xu4pcFXqP/wp9o6+3t7fd5QoZzK6ykU1SkKWgKwtscPh2NNpSX38DxA8Xud49crT/8Ht/w7FxgsdP/Oz9AX1xT7C4oqisrCgUjvT29bW3txvGzp2LVRxeOttX2Z61FISiogIbHOrqDfWt3lb6vKdo7vTPh4LmUx/YTiJSOLbBgTKXK6ovQqTEjcDosFio7p6of7QnFGtvre9lDaXSb0bQ6wtiCcIWOOv9Lf5Q66de8+lPPvluYPKDBkzKlds//CYYGp3zoC67PEsMw/QzzNKt6+3e67+9dunatb9rRWaDbQVrSrG5MJYgbMFMb29rrN57yXv1l7+8UvHJBydttr9NvvfWl5fjZqy+FWYPemENwuzRo5cKvBeKlZW59FFDSI9JKS6QJQhb8HE7yt9GW04/+uUvjh1+f/ZvamxvJY+/xTkR1BcXJVNZLBYNoO3F1MV3xoqTFy9OIwyXuZAPuQqUFHClr9XQe/30r3/5i37zldnlk7/6P8n4ULBCj6wgSJIkTQbkw8XmM3iPlnnKgmdoeoqi3ilztUdZUiqKCyp7y4Lwtvrb+4Yezb4/F2v8bHD2kySbkrn0RcVZUqBiCynsMQdNI1J629tjegRXAZIChN76mOFIk/3DydjQ/YHDKAoXIwPQIysYQATAMxukQBLKkiwpkKbPlukro35sKUXFBVlGgK19D9p/fsRviFUUHy7G8QTB5TIXe2CAhiRF3zfrKZrdS5o9iBGKpiJ6lz8aLWBSCN+19mhffV90MoQUAqGsuBhZSlmxC9mH44xDdr9YD8kzyGaQpXhY9zmT0LtQSI6xpBTOYpWn4HvYW/+W198TLzIjSsoQKcWIlDI9rcZKIkWkOFh1IZNlHiS0KRpmECntWVKKCpSUiQcP+t6t96M+6ouRdGZJ0Zd54OoMXIXOoTJ9xreaSDC+eJErkUlcPDs+oXe1/67XEJoMhUJMrm//pwGM9uIRX8zliqEfvEXAgWUd7G4su2fWs0CDgMpo7I/BPwYvF6alkGS0/r0jfX2hUE+QBdLZ2ABLQ8wQCyGCemKxUDTkD4Wi/p5QT+XoaGVfX5+/73T89P1vkudzff8/BdT/+KCy993W3vbWhy0PW1oePnzw8OHD1uu/Qy8P0E8rsqEHD6/3PryGBse9Dx60P0A70fYHLdeueXt+NvfJ0USuO/BTgGxp7evtq+/ti0YfjEYrH1zv633ojfr9lS2/9fb9X68fGUULGkv/6fSRI0c+/eabT7/9BuPbv/uPh97LwcvBfyrA2UIALP6e0Rtvv/vuH7/99utDhw51NTY2dnU1cjBWPpxduTrbNPvt111d6G3XoUMce0dTUxvCF1+cP++D6L+pPPg+uP8HmE7dnr09+yGH09ho5dhsqPfLg4ODJ9HrRz0fDsa/48x+dPzLbzTIpk7v9G2ehQPT5bnx/xmaO8VptHHWYWvE5Kz8xv8b21s2u9VuP/7hKql2Hk2s+kpKJJJypVLFK4in2bNQy+QCvkgk4vJ5Ity/EklJW+PlL21fXl5BZBy8ffuzq3dv31m5M3sHYfbOqVkMtHfqyy5OI+cptBXCg9vs9zrdmZ3lPIsNA7l9N3HvXuLqLLIS6zNNahrWm9oOrqxsXtKxd7+taZfg37169fadg6gvDTX2DR5sNpuV3bf++m4ic/bs7Vn2oL0BnTh5sgb9s7FNatCPrQZdh93KZrVaaw6x2pvfX6oi/uIfbqMeoz7hf1tsoPE4fnvnHsaHmBKrvQaRwXJlrbZbT9rYazAzVqudY69Bp2tqrPgtcqeGXPfrrwExO7iystKI+rRuGU8wiFylIXH37r2rVw91WWvs1XYONgpsFogfJLLVNb86WG1HQMZiq8YN7NXVNdaDB6vR1fn3VxmegLu8Mnv1JPKCGqs1+8FvkvKzQWQodxFur9hwd6ursxtrNTKIGhvacwPgrmGP2G3V67BaGw5inSFz3bO/AspGZCkcZABW/HFv4aTRNrhi4xy//Jv3PnqPU32wo+NgA8ZBxAGSnoZqW0MD2rMinhqqrQ0NdvS2Gv8gVzrY0Hgyry2lDeWpJ7s41nVOnokt1uOzs8ePH1/msIQgErKowd1v2EAHZqShg0VTRwcyGrv1xGCuO/bXQGWzLS83IoGwbZjKVmZsKIP96vJgIyIFawd2H9R9ZDPoXxPmAKGjY/2kHauStfEfu77+evBLd6479tdAgDKvrpMoziifpCUdyESaUA62hvJ66/JXXcvLNQ0HkQPhvmNzwDZjt2Lj4rChCGlRA47HeG9ltmv5yxPLjfmd1prQyMbWdaoEYBo4mJsmFYdTZc+SgwjpGlzusq6cwiSg3MTKksCpwa/WLI9W62DX4B/+sIzGi8voipWVjiZTvg8Gldg47jTeQdtT2GPQcBcNdt0sTJiyxsbBrkONbO62YU1W+8pXyyvLCIixrpU7qHmVpJQn1wiF4gJZgSGUCfh8gVymUT//AfNYEpC1DKIo9cGJr1a+OnHi8uUvBxEPJqWKy1dIC4SEV4KOq2zrYKNLU5tbWV4ikGnyfmDzBm/wBm/wBm+wPf4XQfSSMvGK1xQAAAAASUVORK5CYII="/>
          <p:cNvSpPr>
            <a:spLocks noChangeAspect="1" noChangeArrowheads="1"/>
          </p:cNvSpPr>
          <p:nvPr/>
        </p:nvSpPr>
        <p:spPr bwMode="auto">
          <a:xfrm>
            <a:off x="307975" y="-1638300"/>
            <a:ext cx="56292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data:image/jpeg;base64,/9j/4AAQSkZJRgABAQAAAQABAAD/2wCEAAkGBxAQEhUPEBAPEhAVEBgQFRAQEBkQDxAWFRMXFxYXFRUaICkgGBolJxMVITEiJSorLi4vGB8zODMsNyktMS0BCgoKDg0OGxAQGjYmHyYtLi0tKy0rLS0rLS0tLSstLS0vLS0tLS0tLS0tLS0tKy0tLS0tLS0tLS0tLS0tLS0tLf/AABEIALwAvgMBEQACEQEDEQH/xAAcAAEAAgMBAQEAAAAAAAAAAAAAAQYCBAcFAwj/xAA8EAACAgECAwUGAwUHBQAAAAABAgADEQQSBSExBhMiQVEHMmFxgZEUI0IVU5Kx0TNEVHKTocEWJDRD8f/EABoBAQADAQEBAAAAAAAAAAAAAAABBAUCAwb/xAAxEQEAAgIBAwIFAgUEAwAAAAAAAQIDEQQSITEFQRMUUVJhkcEVIjJxgUKhsfAj0eH/2gAMAwEAAhEDEQA/AO4wEBAQEBAQEBAQEBAiAgaVvGNOrFO+rNgGTUjd5aB692uWx9IGvoOP03WGtCw8gzjZvIzlVDYORtPLHlK1OTW2WcXvD3vx71xxefd60svAgICAgICAgICAgICAgICAgRmBp6vitFTd29qCzG4VA7riPUVrliPkIHwPE7WJFOltbkCLLmFFRzn1y/LA/Seo+MCPw2ss9++ukddmnr3sOfMG2z3vmEWDszPBam/te8uyMEXWF0YejV+4fqITtuafTpUoStERFGAiKERR8AOQkShQ9HRTdqlS9BYtosUiwAg+IlSCTncCpxjBGfiJiYckRyf7zLbzUn5afxpZlo1OlI2MdRpsc67CTqa+mNtmfGOvJhn49ZusaNT2eno9aloyp54ztPJseuPT4wjWmzIQQEBAQEBAhjImdDzTx7S9O+T05ZI++JVnnceO3Wsxw8/nolCdoNIQGF9ZUjIIyQR8DJnm4I7dRHDz/bL6DjWm/fJHzuD7oPk8/wBssxxXTn/21/xSfnMM/wCpzPGyx5rKDxfT4J76rC9cOCRgZ6Dnn4Tr5jF9XPwcn0aX/UtJ/slez0PhqU/WwriPmcX3E4MkeYfE8R1Np5W6DTp55sOqu+wKKh6+biT8xi+5Hwr/AEl910dT/wBrqrLsnODcK0/hr25EmORjnxJ8O/0b3DdFRQgq09dVVY6JUoRfToPOdxes+7iYmPLak9UfVCYEyR8tS2FY+ik/7Tm3aJTXzDn2k8Jpfd4lsBK7Rg9OYb094eufgefzddUnq37vob7tFq67a8uiifSx3h860dXw5WO9fC4O7zCsfU45g+WR9cjlOtpi2mNWqZTsYFjjOw473A6lfKwfLBHLPWE6blN6v7p6ciOjKcZwR1B5yHL6SJmICImJEiSECMyBz/j/ABbUXko9Wopp5+Fat7N6bjkD44z/AFmDyM2XLM1vExX8fu3+JgxY4i1ZibfmfCtWlcEMe7UnJKoj2IAOWwvzHrzPLHQ55U65Yiem8Tr6Q1Jx23117zH1/wDis6TtUQX7wKymzKlUR3xz6OQCB7vL5nPkdb+Hz8GIxzr+7H/iMRlmb99fRsaHtD3tri16qKtm1W7tASc9SoABOM8iT8x5eXM4Wq1trc++nXF527WjtEe21j03FK39yzSOTgZFaDw8xuKDOG59M+XWZ+TLalv5qzr/AHXaUresdM/nyyQFSNt1TqAQe8RQfe3AqASAeeCOmFHry8a56V3Na93c4727T2/s+psYlfzaAqnOQAbHBznJzyxyx1z6ic2y0tj/AJo7kUtFp+kvrpNQwA7w6ZmC89rEK2cdTnIxjrjzzjyk/HpWYiK9vy4tjvbepl8aWtUli2mYb2BXJBKZUV4bPUeNufriTGTDE7/58Iml51Hh9XazKhO5IDAl+YO3kpUDccn3mz9Jx14rU1MaOm0W95hCVW8srUWACnaDtsOQWcZbw55qAenWevxMNdREbhGrTG57PZ4Nx67SoReqlATgB/Co5Ywx69enwlnD6hOG3TX+av8Awq5eHXPqY7Weppu2+ncbhtK88lLFcj4YHn5fWXf4tEW1eswq/wALyT/TO2PFu1mnepkrbLPUwz07sspAzGb1THNdV93WH0vNFt27a/3Va7W6Y4zgOjAll5bUxkbs8sHcpznntAxM+t4iNzH9mjOLLHv2/dbNdxax9OjaZvzMKCA6r4iVXxFs4XxZ5Dy+s2+Ny8dscTM9/dhZuPamSY0qS6ntDnYwoL43F11yrX9u6OOh5Z/rO5zUme13j8O30bOgs4vYx/EbFRCHx+LRy+1yCFPdqVyFPiGfePqMTGakTvrTGO0ez2OKcXsopVmU22MzhbKiWupXcSA5wNwx54HPGQesjJyqa1Se71xYeq3eOyicM9oSu1i6q9dyttWwdHGTzwOS+XT5+eBn83g5skxasreHkYaR0zCwcB7aaR9RUi6jczPtCgElsgjoOvXM8+JweRjzRa3g5GfDbHMV8unibzKTAiAxIGtfw+mw7nqrdvVkDH7kTmcdZ8w7rlvWNRL84drez1mj1l1HjxvLo+NqsjklOnLlkj6HpPaJjTjvMtJuBauu1KbKNQLLNzJWaWDPtxuIGMnGRn0yJMztMQ7/ANjOztVOjpS2mk2bAzE1APlufiyM7h0OfSeFsdbeYenxbV8S9r9k6b9xT/pr/Sc/Ax/Q+Pl+6f1R+x9N/h6f9Nf6SPl8f2p+Yy/dP6n7H03+Hp/01/pI+XxfafMZfulH7G03+Hp/gEfLYvtT8zm+6WJ4FpT/AHer+Gc/KYftdfOZ4/1SwPZ/SfuK/tOZ4PHn/RCfnuR98vvo+F0U57upFz1wOuOnX5z0px8WP+munnk5GXJ3vbblHb3X3Pqguj06IoTUV2XJWBarpU2wOccgW2kZ/wDudyIxTaYye2tR/lo8ac0VjpncT5/DweGcbZ7NStju6LWrKNue7BryxxjPkTPHlcOkRXoiIWeJyL9U9Xd62nelwuVvDAhW2qVR27seFx0cbccjy5yp03pExExP/f8A2sWyddvEvd4Q1drpkKawpOXUrtJKomOvPJx0nXB482tatpV+ZnmtYmIWvT9nEAUrXTgDIxyBzjnjbyM1Pkbe8s6eZ3lknZlBj8unlk/Mn9XTrJ+Rnt3R84+Wq7KLYoX8tMNuLBS24joSOX/M5t6fMxHfw7pz5rMzrbndnsb1Ft5se2mtSzHFacsMWwcknLc+YwB8TNPDvHXUztTyWre24jTpXZjslptDXUq1VPfWm38T3SraxwQTnqCQSPqZ1M7ee1hkIICAgIGrqdDVY6PZVW7pkozoGZDy5qSMiDbS4h2frv1Wn1rPcLNOHVFV8VsLAA29fP3R9h6CHUW1Exp68OSAgICAgIAwOc9seAt+JbUBR3bbLVOMlbij1OPkV2n5kzH9Si1e9Y8+f121/T5rbUTPhRdL2QAawu25rKwm1qd3dkIVyGY8/XoOkp5PU51Hbw0MfDrWZnfl7Ddmqsp4avCef/br4vCRz5/HP0lL+IX7xvy9Pg0nvpu8M4NRXcrmmt1H6O6ChsggfY4PSd4OdeuSsz37vLkYK2xzEdnVdIuEUEYIUDHpgT6yszMbl81Mans+06QQEBAQEBAQEDE9fof+IGUBAQEBAQEBAQMLalYbWAI9DObVi0alMWmJ3Cge0vTLQlFqMw/O2MmSwdSOgHr0A+JEz+Xw63q1vT+XNbTFlB1WsNmBpyobaThk3lzjKbf82Gx8Bu5DnM/Bw4rG8jWvzq/levZkKnZm8LOEDAgeHn+ofPHL4EHoRm1weL05bWt/j8Mz1Ll/EpWKuiibDFTAQEBAQEBIASQgYHqPkf5iBnAQEBAQEBAQEBApHtS0XfVUrlRi1jll3cu7IIHzyQfgT06jP9Q5EYaxMtH03B8W8x+FF0XBACxNobKOpVq/Cd9eDuG7nkgZ6ZAVeQHPGn1KPOmtbgzHutvs/wBGKdQw7wuSh6rtP6SSTnmSc+XTaOQUS7wOdGTJ06Z/P4048cWdEm4yCAgICAgIEQECYGB94f5T/NYGcBAQEBAQEBAQEDnntPutr2N3tddWRg2+4Tg7gPQkYmTzcdr5P5oma69vq1uBkrSk6nVv2c9XjLlsfjtEOTcguSckbc8vIBvvKnytPbFK1PItM98sLZ2O4n3uoRKtRVa5XmK1CtgEEkn0xkfHAjHxckXrNKTXv5/DyzZqWrPVeJdYE+hYiYCAgICAgRAQEDE+8P8AKf5rAzgICAgICAgICAgeT2l4Hp9bS1WorRwAxXeN2xtpAYDI5jMjeu6Y8uJcF9nKnTljZussytTbCtjsCU21gZGQVJOT058hKHx8mWYvE6j6fVqfCxY4mlo3PvP0dD9k3ZWrSafewSzUi6xe/wBm11XkCmcnI5H7y5jy/EjbPzY4pbUL/PR5JgICAgICBEBAQMT1HyP8xIGcBJCAgICAgICBBgVjV9rdtldH4TUlrxYEO6oJ+UDv3Ev4fdMi3hMeVL4PxDUhKAundhe7pp3BRhWysS5z3i7cnPPDZAx05TLxYckU1uPw2c+bFa/ifysHZPjllVWxtNa5bWvp8pZVkW43MCCwwAFJzLfFpalNW+qhzL1teJr40uXDtX3yb9jp42Ta+M+ByufCSMHbkfDEtKjagICAgICBEBAQPm55j45gfQSBMkICAgICAgICBWOO9j6tS63d/qa2rNjp3TLtRrQwsI3KeodhjpEzpMeXIeGey2uxEY6m8NYTXXXgMLCuVIL5GwAZPQ+HpnpKGPk2t7R38NO/HpSffUefwvns77E001Ed9qM06210C2bVDmsVF8Y5kqSOfrLGDLN6zv2nSnycdaWjp8TG3Q9JpxWi1rnaowNx3N9T5z3V32gICAgIDMCICAgaWqtItqQEDIdjyzkKAMA55e8Dnn0x55EJhuLAyhBJCAgICAgICBjZ0PyM5t4lNfLnOg0JWvvO9dVdymFI8LI4wST7q55lh0wJg48V5pMxbW58PocuavVFZpvUeVp7HIVrtVjlhqnBPqcLzmh6dFoxzFp3O5ZnqMxN6zWNR0x+73poKCYCAgICBiRAmAgIFb7Tatq9RpQt6VmzvKlrIBa6wtVgAH9KgWMfPkACCRGkx5WJZAzhBJCAgICAgICBi/Q/Kc28SmPLnfD9KXyFtsRnsNYCsAi+Ln3gxnHMYwRuJA5dZ8/gxdW565jcvoc+bp1usTERv8/4WbsdQK67axzC6l1z8lSaPp1Oilq78Wlm+o368lbT71j91gE0WeQEBAQECICAgUX2maDXavu9HpW061Mj6m3vHeuxxRZV4A6+6p70ZPXrJgaXDPZPwmyuu99PbXa1aWME1drbGIDcmJycQS+nDdLrdBxAipbbuHs1emY6jiD3WozYYWqtmcAbiuB19YHQ8yBMBAQEBAQEBAxfp9JzbxKY8ue6PQq6u4Llu/dWrRiMqqhgxA643dPPPKYGLBFqzMT32+gy8ia2rGvaNSsnY1QKrAG3j8Q2HHRvCvOX/TK9OO0b33lnepTM5KzrX8sdv1WCaTPICAgICBEBAQKz2vcrvZfeHCdcR65H4fEGlkRQAAOgGPtI3A8DjKlLbLAfep09gUddum1LNc38NqiEwsMlCYCAgICAgICBDSJ8EOcaNaWZ0tetSdQVJcKSi5ByAw55yR8Op9J89hivVbc67voc3X00mtd9v1WrsgiLXatZBQalwpHMEbVxzmj6dWK1tFfHUzfULWtes289Mfu96aKgQEBAQECICAgUP2maHUO1V1dfeVpVbSURGstZrWqIACqcDFWM9OfOUuZinJWIhf4OWuOZ6vd454bZ+66+q4/4ny84L9XiX0PzGP6tPTrdQ1w7tWW7TvpyAwVlFigEr8eS/aaXEy5cHaK9lTlUwcive2ph1ThGu7+pLcAEqNyg5CtjxDPnifQ1t1ViXzl4iLTDcnTlMBAQECICBMCDInwOf6PZi7abBd+IfkofYyY/Xt8s7gPj8MzCxxjnq+7c/o3ss31Tf9Oo/V73Ygr3L7N23v2xu5NjavX4y56ZFYx2ivjcqfqnV8SvV56Y/dYppM1MCICAgICAgIDEBiRoMRoJImAgICAgICAgQZE+Bz3hpBusQ12souZ2NZIyoOcAeeDnPwIEwcNYm9/5d9+7fzRMYqWi2u0a/v8A98LJ2RKbLe7G1PxDbVPkNq4Ev+n9PTbo8bUPUOrqr1TuemNvemgz0wEBAQECIEwEBAQEBAQEBAQEBAQECDInwOe1sh7+pqqy34g2C1nQMoyMhQ3X3Ty6eI/XDrNJm9Jj38t20WiMd4ntrWnvdh2zVZ4Qv52do5gZUS36bqK219VT1P8Arr332WWaTNICAgICAgICAgICAgICAgICAgIEZgIHG9b2qOn1rhFoupFxYk3IArh2HiUnJ2kA48pkVpat7W17voP/ABZMNYm2p0uns94qNT+IbFQO9bG7qwOis4bKjHps/wB5a4cTq0zGtyzufFYtWtZ3qFwl1QIEwEBAQEBAQEBAQEBAQIgTAQEAYHCfabwjidfEn4mq3imsKadRU4Y0Ko5jb+lebEggggnPKeldI6tPC1XtG4qMB9Y/dbcjYiC19w/U2PL4Y6x0uolz3UalmdmPMs7NuY5JJOcn4853pztYuy3aXU6FbBRbZS9mPcwV6EbmVuRIz6SJjaYlaW9pXGDWtbahNz5RTTSBa56Ag88sfQCcxSE9ULz7F9HxOn8QNYmpWhtttfftks7E7yMncM+EkHEi2kb26jOAgICAgICAgICAgICAgICAgaXF+LafSVm/U2pVUCBuc4GT0A9T8I1sc57Y+13T1A1cPC6iwjBvb/x6sjy87G+HIepncVkcJ1t7WOzu+4szPnGObHP259PKekQhpvXnofuJKGw13LlyPl5j6yEr57NO2KcOsJurS6tz4rVUC7TjkPy/VfUcvXnObQnUO/cI4/pNWAdPqKbSU37VcFwp8yvUTyTNZjy9OEEBAQEBAQEBAQEBAQEBAQEDm/th7I6ziQ0/4Ra37ouXV32e8FwQDyPQ/ed1mIRKq8A9id9g367UCnmfyaALGx5HvDyHy2n5yZuhd+G+ybhNIw1HfHzNzF8/TOB9Jz1Sabh9mfBz/cafoD/WOqTTW1Psp4O4IGlVM+aEqw+RBjqNKZxv2HEZfRasg9RXeu77WLgj6g/OdRcV/sV2M4rpuI6d20d9aJqFL2ggIK93j8QPMEZ5eeYtMaTEy/Rc80kBAQECBAmAgICAgICAgICAgICAgICAgICAgICAgf/Z"/>
          <p:cNvSpPr>
            <a:spLocks noChangeAspect="1" noChangeArrowheads="1"/>
          </p:cNvSpPr>
          <p:nvPr/>
        </p:nvSpPr>
        <p:spPr bwMode="auto">
          <a:xfrm>
            <a:off x="155575" y="-1074738"/>
            <a:ext cx="226695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2" descr="data:image/jpeg;base64,/9j/4AAQSkZJRgABAQAAAQABAAD/2wCEAAkGBxMSEhUTExMWFhUXFxsZGRgXGB0XGxsdIB8bGhkfGiAaICogGBslGxggIjIhJSsrMC4uICAzODMsNygtLisBCgoKDg0OGxAQGy8mICUtLS8tLS0wMC0tLS0tLy0tLS0tLS0tLS0tLS0tLS0tLS0tLS0tLS0tLS0tLS0tLS8tLf/AABEIAOEA4QMBIgACEQEDEQH/xAAbAAACAwEBAQAAAAAAAAAAAAAEBQIDBgABB//EAEYQAAIBAgQDBQYCCQMBBwUBAAECEQMhABIxQQQiUQUTYXGBBjJCkaHwscEUI1JicoLR4fEVktIzJENTVGOy4haTosLTB//EABoBAAMBAQEBAAAAAAAAAAAAAAABAgMEBQb/xAAyEQACAgEDAQMLBAMBAAAAAAAAAQIRIQMSQTEEUaETImFxgZGxwdHh8AUyQvEUUmJy/9oADAMBAAIRAxEAPwBRw3FimmSo5HLCgawJvHyHWfPF3D8YzVQsMpy2UtYm1v3fwwP2/wABl4pwtyhVrWBACv6AqwNuhvhpUWm7LUUFZDXIj4c4Bg2uw3MXx5O6LSlw1YmqJAZ2GjDOLjQTmgGbaD1xd2NSRGVycyoxMKc1xobHmM+Fj0iMR4anmfuy4yGWggbIwuSJAjLJn4TijskmnOQkcpBsPdJuNNJAtjKacoyh6PB2NOqZ726K3euyzBLGdIkyLHSx3BGu98A946Zi9gLmQQTeTA3acS4vjGaQEYkkSCxIO+kwNf8AOBuKrvUIpqM3UZhmBgFbGDcnXXxxtCLUVF9BN3kIbtgFVEwp6e9Y/jY/Lrgan20CwUyFic1hItOY/wAw9QNMQpcFVfjTSpG1Gm7EZwQQKdvd1GcqNz5xjLV+ILkQJYgXA1HgAY8cXpxjLC9fv6Cdo3DlKkgOrRBGkDMIOXMdQJEiN8AstIZlIyudTJsYMjwEf1xn04l0phTOY2108j5DWT4bx5w8lizt6Ft7RYm84fkq5CzVcJwyl1gAHltGYFiYBg7AGRtInecNa/FhYZggSRFTNr4gjfW19tJkg8LRpjl7wFhAuuVhvlFyTAIax+IEwbYo4/h6ZYq0WXQiddJ8DlFxeBjBpSeQ6IIq1VYE0ypacoYn5ETJAjcX8Jvi2Byljc8siNrfFqJG9p2GFiVhTJV4q2GxPWxkW1N4/DBK8Vn5UNxzQIJgn3p1aQAY0s3QkNoVnnGcIwQhGsoHvmCJn3XUW9+wg3tfC/snhnBCAuCRbMwuBEqTHNci4OhnxDenVVmC5iSWWQV0k3MmwIMyDvfTEqNSf1bGYNrATc6X36Wi22l7sUOmA8RUfKyls24G0jYZpzCRMkCfCZx5xlQrW7sIINNJA2Ma2MqQfzkEYuo8OGDhjUJzGxgFZ6aMRFuoje+Jdp8GalYkoBAQEiGBYhSoKyCAo/Exi41TsEsCCv7OrVV6gimveMywYtreTJOkxEE+QJtDsioanf5xlVJsFZgAWsCFEiBP7W0mbtlWqTMyAGmUzcu5MtoIm2ynpgx6bLlAgySAcwO8/wAs6zrr1OInqyoDH9o1qzHK6VgqnPnKsBFh/wB2173HnoMaGhwyNTCuSxif4drQFMfImdYthjTdrwrK11JY3XQXgbnebiDecUdokqGgFgIl7giT0Nj5xIt44yeo5UugNCbg+xGLsXfkBKgIbQCbHUgmLieu+gvaPYREdwGUhgBMkW3LSGAPQ7n1Dpu0GIXwBm2sER9Px8sEBFcBmANrDW37wtv57aYryk07GqMovZyquZ6Q7xrE5RYm5BiQN/MGJxLia2UBRSaoBckGRa/roN/ph9R7RoHMlLKzIc1rkWj0MA3kGMJ6lUipMFsx90sTcbjNp5CdcaxlJvKGydKpn7vKBTnQMQSNLGNLjbHGmJIJDZQdfEmy2viZYyBl0Av0JE38eXodsSCrmZTDwCDk08IvN5P0wEg3+lt0/H/jjsdmP/hD5f8Azx2Kt94Gs7UCqrMXzVGdJKyDGXKc1hqM250U2mcB1OJzU8qiAiKSA12YiNtdD5A+OCuJek1ZyEyLJkMSZYTmt1JcCB4G18J2oEMxBBGVSbwYGUnrA3IPTyxyaS81X4/DGCpvIUhFRwP4QZ6gGfxxe/EIA5DQxuBGoZV36gkmOh8MQ7IqpTrA1YKgTfqVIk+EbeWB+2eJSpV5FKJkKxrdbW6C4HlGNNzc9tOq68eoiqieUatheJNwLHynxAGulsTamqsrqSlS0lROkagiLeXXxkDNym5gne43/IRB2nFtTjJYSOuvTbTQ3+ngcaONisG46rk705zLi5EgEHKuW5PKAQtztHQYy9bhu7UEMTLMLSJ93SCIFvww/wC0eGFaUOb3SSAJBIuNwDANj4QYGM12ihV+V5TUltiJkAfEbbbETGOjSj3FKyxK5pMHIJE3Jk/D+90sDtizhuGzKCuYs3uqSMzGReywBE6kfji7giWemFUVJW7AEgEG5PT5bW2w5egKWUsiqQ0xruQvQybHSBInXDk2uBE+zuIXKJlJBXKYNpJjQWMzYa9NMQftAGoACFAEcphdxN7iL77WGCOLK0wysgd32pj4ZEHMYyi0dI8rtPZ7guCfh6jcQldCKoBIKnlVdJykZTJkbwPDEy0XFbp49HPu6j04ubpCBuFbNapc5YBJEheVVggGnJ3sDqMe8DxqZRlWYy5iwBgTNSDEklV0kTa1ra2pwHZKM5z8QnM5KjJCyRmCzTJgWXUwLbmVzcFwDMwCV2VjKjv0E7KQCkzEwNsZpxfPyNn2ea6/EW9qdpQFWDPvS4GaOY+8NAR5Ra2Oph4M0yOWWuBYyJsc1yCLfK0FvxR4AAZlrKFFv+0LYzESKZIJuJ/dHWcT4H/T1IBNemjQViurBmtAUCmBvMze3hCdJAtCbAOEpAnMeYtIvcaEGRcG/WIGmuHfHBkqMrFcoy2kEMci3BmwsB132GCeFp9mjKFNdpcsAcpzHKBEZPdAEgDQk9cIfaXtgLxNU91VNJT7xAIHKJ5RFl/AA+OHCHlLSfvx8RT0paat+DsKkiM3uyM8TlE9IF72+WJHiFAIkkiQMrWF4toSCGgA2+uF6cQlZQwZXU7AZdbRc63iDsRitnyHLpu3MLSQCNIHvfQ9MZS0nF01kztcDBeOIclTAOx872iG+5FsT4g5QADA6+ZIJhpm83HkcLkYAKBz5hMBbiQIknWQBofTfFffnNlXNmG7qQpBNwIMjSRPWbXAnYgbDIOYEKII1jK3XwAsJm0R64Hr8RnBQTe1jcTYZiZJ8jr9cU8e8pmJBvzCeUEiBl3JNhY7+JwNwlCoYZDGs3A/hnf5f0xSXIWUpwVdVytli4GS6i8iSY5bnQaz4YJdjBW7RYkQI67zp4YNWi9QjNGQATlJBkj3W3iTMHA9fs8KECBrTJB1By5hBsQTuenpi1Lc8iLSygBphWnmB1FhHKRlBEHW2a3iqaooZGyASTInNlubhvDr4YYVgVMFQqQQfdNj/ETOnrfTAIWDkLTqBB6mbjx06X3w4hR3+sL+7/tqY7FWVf2W+v8ATHYe2PcI1Vfj0ao7ZAJqlxB8Ct7WEktIEydbYTMzOzFSAxmQBFiQCBbWD8gfWrhq5jMRPib+Vh5bfjiPDuAzEnYG940i+/hP7OM4aahhDcm8h3F1AMxDhlU2NxIMA2N9pjpOAUc3a8ZW38fzGKuKEjlkgsV8AdTHqY+WK85XMDY6R/DHy3Hzxqo4JYSHMgaRaNNAJO/U/MDHoQ2tFyAD6SSOk2jxxZQVSULEgT+IIP0sPXrOCBRHMVvb/wDYCPO0RGJbQ0j3hQMwBEyrCR42tGM5xnYIqOyAhQSIzdctlECdZsBb641tKtUpEOFAJzZWItdSJjQmSPC+htgj/SaKqKkt3giVlFBEjQTmEHLcA/EIxMJyTdBbEHs57ONSYu7ZibLOgi24uGO1oECTJwv9qKTJVGYv3ghUNsjB8wBEXVkELuSQCY0xteOMeJFunzO09Y/CcZHtav3/ABgT3hSRoEgc7WtbqQY15Tjp7POUppv1/QTHKcMh74syjKFSGEgRTGYzOneDS5kzBkYN7Bpo1V6cWCHKKhAU1IKXEyHBOtoE4S9pNUZ2FNkJNVwBqblyJ11gX10HjjuEo1Ka06hAUoxcrJeCCLEgi2Vd5Av4nC103qSlfLK0ZKMk5LB3aXeOXzlSZBLKQcvxMIywBmvOtpjoHRrmJystTUDaVMA82hB5o1kCb4Zdp1qdGrUUkyKtXIBI5cxRDyzMqbT46RGFjdpJVXu8zHcicpEK952sMus31G2avuE+oMvaQzGnVJYEw0gLzjWQIygW/GMW0ssDu0VYsp31AMWmBsZm50wtHYrhuRAaeoqZrDQ79DEjaB6uEJpshqZRlUyQp5TMKFAgXG2snQwDi5KPAGm7BoBaLVC1MuoJXNylJamWZS0D3RPnAi10tbijmBYDnvlAIZwCM5G0hduoiZwz7IWTUKDWnVAUE3PdsywZsSQB0nNc5Zxk344ipTqOCHRRyhjzDQrkJLLYC8/7onEQ85OzWbW2NEvZkZBUQHKe9ZVnbKA0ZTB90sb/ALMYdHiBmYc2ebzYMSYk5ddTpoMZfgOJIqVCBcvnAvEkyATGnw32OH3E8aoAZVJY8yuSdCARMRBiBfpjp7RHdFS5WPflfNGK6hdJlCvaGnItrAQSDzWcmJEE+7OPOADNB5hEnN4HWN7gXOJ0HNQKGRTzEwSYzAXKmNIm5PkcX1UhRlg66EmctjJPvEHp1Fsee2NruPeGpMHdmEgxEGQDBkkGykz6/jczlh+rKjYkgXMgA76CdfLyWVa5PLIzoxzG4k2BBAF4/LBPD8CwBJQA3hcwAHXlIn66bYlx5Yi+iTImba7rueogE6b+uLOLq5FBJuRKnyvabk6dZ+eAqFeC8KDKkGZBJuJjQ3i89OuCIqVGAF7G2YKV1gjSbnYYrauS+Cvi+NaxYGwgCDzSpFwDI9B9MIK9LM65I52spN9eokiTfSw+eHNFgrQSTDcsSd7BR0y7nrvgSt2P3jMykEAgfF8UgzB5SbXt1tGNYUsE2Xd23X6nHYInwq//AHMdh4/KFYDQpMUEEECPPKBH1kn/ABgXM0mPikA9Inr0PrqdbjRdm8CoUKzZWfUnSIgECxmCIgX16YmnZqjvCRCgsQoGp3En3SCeknoCRBvSNVAzPCV6hcIp5p90WsZBMzcgQfyxPiGhnN1GaAb3AJBI6j964tbrjQcJ2HL0qhAQgycxK62EZROu1vgMjEO1ezxnsoVmEqoBJRZJnlmAOhtoOuHvTYbBRwZYoSAYUgMTpmOii1zO20jDThnyrlABJItE9CPLTEXdqVJ40ZQrWADQFZNiQ4cnpdQd8BcOTGfS636SZPrE/PENN9SXEeNxSk5XGaQYy8pGg1AvERc9cU8JXOZqYHhJCkgERMkaiddh4YV1qxJVQVltPAXi508tPlhl2GSwJI0cxlF7eWtrTr03wpRrJIb2nxwTO14VSSd7SdRtNpAmPXGW9laN1rMD3lWqDMQAhdbDzIJ8vqZ7ZVD3dOih5qzBQOmgM/z+GhwYgFJAo+BHAvMZUY29Vx1dmj+30te5fngKeLKKdFVVWGYlkUsM0TIBPkAd9dcZ39N77iJZnyjMyqCVMQF0EGeZiL+EAk40dUqqwxIVVuQYJgwQSCCBbbSMKey6wqVHAVpKhpKsoyyQAcxliJ1AjW/WHqW5OhJ4DfaHgy9ShVJEtRp80sLhQr2BAEvmt46G+BKPY1OYqcwIzGCFFpCiwggzHgBODuKYNS4WpzQoqJlH7jB5HUAcRr5CeqviFOQkXMtmN1iLMQCJldJIt+MJvpZU3kX0a5oVHphiyiMxK5SW1gC7DXNJg8vrgDj+PqVlkgCLyBFtAIkmB9Jv4E90hNR+9JkKImZAuLkSRmTURAPQ4ooUCakUqkNBOXwlgVvZT5xEjHQq68gaf2AYKKeYXq11SemeUEeHNF+uEf6aWGUqQTk5mXKA4CswvawJudAZsLjV8HSShT4Mk5QtQMIJGjKYkC8y09RrgPtfi6VOo9MlSUqVEBPMyZWhgDHLItYiwAmBGMt9u0i3+0VdiiqlWuFzNCKzZBJJEMviAJNwcXqocENm5HneSjksL6mGzCR1wup9of8AaO8UWy7SOhkxE6fWMNkVlfvMpAsrN+6bDKPhUNDanQ46Y/v2v+SS9v8AZDGHDIsZabEimCSJuWaVg3nSdxb6lcDWXLYSGJ1M3jmiAZ308MJK3B5M0OCWykiWW1yQYFiD06bYZrx4pNbLU1ZisLcgmwIk3U7k3BmMefOD6FoDq9nq1ZnYrUozlYhiAIjLBBzMZJB1HnhqvCKTBcBm90aECZgbAekfn5UragITmliQCJ25yDAibnwJ0OL6HDhVl7nLA0IKwI1tv9L4mUm6FZRw9Ic6NeWgTlv0Ave4IO3ykD8WBmILWjUsAo851EyfU4JrUpMasRrN4t6EgROn4YqqnPyiQFF4nmBlgBEjwt8tg0D6FDKKcBWBBuraA2J6wPIa3nxO4DiTUOVCeVxyj9qP3o67eY1wHTp02qSQJY3b3ZMC/UwLajrtgvs+k4UKJAILAZvRp0npJuSBqMN1yJBsjp+P9cdgnu1/YH+6n/zx2J2orYe0qeaSZvyidlCmRtB0gz6GLSKhiywFAjIAQJupGhAUgxJHrtiqnWGeSwUG0Nylthefpf8ADFy0w2aFIjmUjUm9/GbiDprO2M2+Wah1GWQqGMcxkEpmj3pvzMQQbePicUItKGeCHqcoW5KiLaHpHkL/AA3qVGKwTUVRAiBJ0MnLOh3sBbreNXtCmyu4RXIORBKhydmfSRBFhMgC06nqBsq4zhQzLTGaDzMdYJUAKQACzgrmjQfIADjOzMyPYx7xUAg5swAEHmEZgb9Z8cMFDrK1AmanEgw2WOYwdIIczsbdScFV6eWg4UrLXYtplJgARMkWOs6YuMmgrGTF8dW0EcwJAvI5rXHWDpbDzhlyJUcgZbSYIj5DrlmNdumFicLYsGJA6nWwHyJOp1v6W9q1VpoMzGQpaNeVZO+oYkiD+7rON351IxeGLnqirx0lgV4dQJNgXOsm0ibSYjKPU0VixqX+AgA6CSKd+phz9nCrsFDkZ2HNVljsLk+nj64ZcNRIzEyASgHgSyuY6wKRv4Y6opLVSXSK+C+pnIq4is+dDTzSc3LG5UMNbCDIuZG+Lac5pJMxlDA3AMEmJtqdfxwQlAnuoswBlZ0GVgs31Fr73GJ1l5klRoAPhmSAIGhW4B6EeJOOHcugJEeK4YPwTJcZXpEgX5XVleCNuUX/ALDCbg+yanEEUaKh3hXswGWM13Ol5i09biw0/BBv1yWvRzAaNINN5INgLOCd5J6Su9nlelX74MbEiMsKbGZJOyhUEn3idsXCVI0cboy9HgHQ1g6CQcrBgsyshrfDDAyZEjQHTCkVSrN3bIkAkAEkACQZkczQfAGBbp9U7a7KNSqeIAGSpaocwUyAIOsAMEAjfUxtjO1uzAjUXICs5zVCDfLtAMwLSTeOXyxvHUVjcaLvbwlOF4NAL92DO88w+cx6jAvtnwlQcXXqKVyl2qhb5oqHPePFjAJ0B8MaD21fLTpMLlaQiPhsReLgc3433xk/aujV7ynUJMVuF4ZvMiiiMSOudTfxwaTtIb6MjwtRRWXKIlSpLKI0JmJj640NQ5lbMwM2YC4IWMwIgbmJtaNcZzsvgqor0Q2QsWlc5OUxcB7TE2iL6Y2HG0AmZCqiwYxYFmiTdjALGIk7abmt/Fru+ZCQFwvEwsgtnBAm2qyJbMIUHMCYyk5tdsX0+FUju31v+suW5pYiwJIJMXiCPCWDpMFqCJAMMLzzLJ8feWfQDrhzUYTnVJtOaOYa9NrW898LtGWprn4rr9faEXWCFNicswonMAvMxBED+LrpqBjytE/GWDGS9xHvLp7v4Sdov7XU8xXLlI329drjp88QHEEIFqMCX/dywDJi28nUfTQczXI0SesSAAZMxfTWAOoFvDXAlLi8jnkBBJAgzAPlqNbzPjti5TB93MTGabxa2vha/hgGk4YsqgLuCfKb2AvpMWw0D6BVCHPeEJoBmKsrqIgyBOb72wyHGKzsAoOfmkZQRAsV/Z2Bj8MLOCqxM+7GaCYLXPw76E2+XT2hzMXESOW0qQWKkE5veEja8wMPbbyER5+mr/4jff8ANjsA/pA/Z/8Af/wx2FS7jXAfUUhxnUDSJuIMAS3Qnfpbpi2sxRQuxMBo96D06CIHkOmPHrKMpXUkk+9ckEKACNTIvMAnpifClGAQqEIaKgFl+FiBEXAP18hjnbxbBMFaSozESWXmY6No1l0Fh6WAO3lNgIWczwBJUcoXRVJEhRflYn0vJfFcF3rhTcsLG0Dzv70SJJ97znAPA8DRWo4MtYTsAZnUSBED5jyxakqAcJVbvf3AoKrM7arblY6mYsg6nHnG16VJDVqm0wFZcvNcgcoF+WbxAF74WUny1GIzWNpERZrnN7vvTtePLCb2l4sE90KhcQCQCeWQtlBbLmJtm6zhxhuaQ5OiFDju86EA5oJmCTqNQfdH+dKvaeqDTFKxqVqoytqVpyb+Etc3018BeDpKrxNv+oWNhlFyTHjEXvgHtWvNUsJ/VKiKDrmmTpMRzA+WO3Sj51rjP08TGVsbcJxqqwURC8q9QBAAnYHSbW11w0oUzmHi6QdNEq3v0JX6a4U9mU9GJzZriNTr8gTt4eMYfcHUEqChJD1I6+7RGWBr73ibHBDG5/8ALFt7wunRBGaRygdctyyzvaU+mm2AHrE1FAE6ZoNwMoOaRMzclfTbDakpe6sCXtfrY3nY3IjTMYvrXWoBfeJYRB5hYypi17a9IOOJVdFONZJcChapkywr5kkWtUVlMQeUy0T5YE4KmwkiLLm94AqZHvRFhzATsonW11DiUVg51Ug38NutpsfTyaMq03qAEKM5CyDBmbjLc2M72+eHqtxRomqKKVYGk9FhqpvIseYEwIEbgWGoxm63ZjNUFQtYQFERcsCR65YBBvy2xoq3DfsknQidpvl87kwIA9caCr7M1hSDLTzmBy5o8Rvt0xelvkrQ6sxftazLxCCixGRArActwNGmQwgmYK+kTin2p7Lp8StCszGVpsFRSZzB3ETBiwAJ3IAvsy7Z4OorNVr0oZznAgswP7sa6bDcWvifcrUp0SUMqaigZSIjIYNgR7/19MRKe12sUZPq0YHiaa0+4VUXl4gEvBhzbUtqIEECwg6zjQjgi9Oajmo5qMSsWC2ywRqSxaAL2v4x9t6TDh1qkXSorgG5EzbwFxb+mD2AqVQGpuZuGymLmLToCZ/rjaWpenF+v5fUy3CyvwuanKKq5RmUk3tGUeWgMWucWcNWlc3wld5BG4+UgbRhu1Pmicsm5k9L+tiY/wA4U1lZKuVxmU5WXpl92P5WUjrBX1elLfCUO7K+fhn2BuR7UYZpBggRJmLa3PW53/LEalFDMqtwADBsNTF7HUSIkYlxIggjSdI3sbi2W2uJVOGWc0i8HoviBOnWPHTbGV0WjqiOSWC9ACCb7bgyTG2FicIGckEypuGI2tAtAm318MPKNJyFEgTNyIkRqJm8ga3uukgYqq8KTUJBI9A3RjBt+zlP8QgdXGRaK+4ciViwyge6JJkmZjbptrrhZxhFP4TcCZEeIJGxP5eJweHFLKpOk3JEROUQdwQfmBtfCjt2jUzwKbEtcwCRIiQB7x87CTi4LNCSrBL/AF2l+23zP/LHYZd+/wD6vyT+mOw7XcOmHdodpOrMjK5L02ClCQDKFoYSAxhgbTYARBjArV+RFpZizMnMpEc0gXAECwOWxEkHriuj2U4E86maZEVMvOhBRuW0amIkE21OHnY/YaqGWSzMbSFJBOmVhcEATcAG4jGM3GCyCkj2pWChkzWKwe8BBBF5EsCUJzWHiDl0wDwfaasTlhERZy8+gJUEi8XIF9PxZUOzeFUmiSW5lnm+IgjLKmXYEyQ3xQb6YYcXQowaiq36tYiQBAzAQANjPkZ64wU49MlqO7CaM/7QdpKlCqEYU5UlBHvZbki8XssXAnxwn4LgBmNSoksZdTdeYsXvuGk2HUeAxrXFJ1TOgBFxcnQHplaI+HSBeYvHhOBBJc1BByzCmNCDqYAiALHXXrpHUjGNDWk7ptCfiOIoUFqMyoaiyVAU2MWBzfDmlcsdDOpOZ7N4B3XvCMxqMSxIlQWurEaEzcAxrqMajt2nw6mnQanUcVyVgMwac2bOGMwFNQtEETsROG47K4YDlz0SYspDAiwG9hIO3yxutZQ0/S/gsfGyXC+jXvM5w/B93DMsPaWYlAbmPdJ8dzqOowZwtXM6tlnlJjW5d1JA0P8A0wPuQXW9nKj2pcUp6rAkib2YZrgD3R+11jFfY/B01YKztCU0UgiFYXqEloiQalxrB2m7jNPSnL0JeKIalFrcqC6gZKkhJExmWLGGMRmBgRuTJjzHlaqXUAAG/NBELvmaTcycpnbc64Pr8QqjnZgpYDMsubke7aT0m9ifLHnD1ILOoLZxmNhLHq0AQYPX8IxyR1KV0D1EIOz+AZ3Vs2sI6EGVBIzMdCwWCddASJ1xuO3+z6dGouV2BKKQdSxX3oI0JW9tYPXFHYfDvXqhCmVfeIkNlkCZI3N7/liztfLUrQFzN3hprbM3KVykbnQn0iDrjRz3QtopU4NkOwuz+8ZWUwFpjxlQSkAN7xTKJb0113NJmVRAZ5gSMoA8TJFvKcfPOJqvwlQowNNyAeSFseuX/Ot8aKh2jyqKjVAvwVaS96jW0eFbKRNww1xvpS24ao649n1PJqUlSfT0iz21q/raa1AqMe8CGoRcCOZApLETEggbYG4fs2eElSApYMZBBIaACFPUrFzt44o7Tqo3Ed0Tmal7paBdtSMoAU81wCLR44dvUzcJchlINM5rqwzQAYBnUjXe40xjqJOcr7jGehJTe5VatelHz/26UNwbqFYRlN2kGGWbHoqk+U4dcAWq06dRZcEKVMEgyATMTl9Yv0xV7S8KBwXEBQMopPlAE5QBe42MdZv4WH9muzM/CcOyRJprIOW/KB0tf188Zbo+QzxJ+K+xzwUf5BPFcS1MligQR8QIJvJ18BMzuLWwp9oOONQU3yr+rMzEtkYDNm0hRCt/KcM+JrNSj9a6EkjKrnLtlBzCS8g2EC5FyJwF2hxlR0I5XBBXmUVAJ5TrcnWwPri9CWyamkG3Tf8AJ+77intbiw7DKFW5lYzdAehMAR621kxpPmuFVzNszBGvEnL7pFjcn01mim8CHhCLMjm4IuASDeUKnzYnyIpcGXYErCNzGBBINpUwRG+g8fDp1YLTlS6ceoUZcBSoQAVIkAMOp6XF9onz6XvqlajFlnLli3NJubEaCIsYm0iRivhOx6sOsEJJl9bAwDF8xkD3QRrrgVeDaQ6ksEuVsNivzk7dPGBinG+ppa5B+MqfrYIYqdArFStswMnQag+mmDeEqAqchlARYwL2iABE7kjqMCcVw1QghFzHQySDsNjB0+vngXhEGXkYo1pZpOWIEQRZSZk63HhjbDQbskv9H/cH+0/8cdi79Jq9E/3f2x2DdIq0bFqBgTaZVbECRJBME5Qb77jEqtZihDVaZBzZggsxkEXMkjKQPr1OB+9fMEeO6UEkTJuSOZpOWmZO2wuDbC+hxVHvVTKtld0YIXUIBnaDEsxYk6D8j59OXpOaPeMuGHdqSpCggXUWNhkYE2YQQB9MW8W7nuwt1BIeRBANwxUAd57oEeJJNicDtUpczoqwxgHuzmkaEIbwJ1MQJ027h+HMMxdso94xzEkLBN5AE6HrpbE1yy1OrLStFReCFuxhSJAzGwktebxrgWjxqFS4DgqJhUiR1CkSxA9Ivjx+KpUvhbOQSAoygAyCWLaLvAk6HyqqdoBKXexKqMwDjIcoWSQAZBibHodLY0UG+CbEqsa3H1HVTFBAgWb52zC2XwzjqIGm2lXiCEKm5BWRkNl6AzBG/kQPPN+yiN3BYrnq1XNVtRAJgEkCADBPjPSThvxdKqQWzCnTIDCADEEgxcFpBzbfCLanfXrft4WPd9cszk+CTV2CF4FyYRpYZYvmRCQTqYzRpMRi/sjhUCOhvlKiDMHIiU+kEZgfKdsKuNr02Y0QlXOqmDzIpJHKCAYZAyqTr8IJJMYjxRqFan61lovVcNBsAXjxIDTe2xO2LjF+QfFtfMawOuC4rvFDRzNJDK9umoHp11xbRoOrRV7zNqvdrmkDXWYG0RuMKeA7JpUpkVmA93O2YMLtKhYGWSSCwvmka4nxfAMQtPOQpEuUjMTJi+mwOnUHXHNUbpPAj6J7ChYquGzSQBpbqIGm1jg8rQ4INWIliCz/ABGToFHmSttZx8s4KjXolx+mVi0kmOQMcxJBmZ11WIgAYZdk97UqO4DR3ZXNUY8xglSVNzzAD10m2OiOooxSWWjq09SOI0X+1/HmvVp1CAueghABmxZys21gjCOm7KZBIndSV+ca4p41n7wgsGC2BFxHT0JI/ppj0PjVS3ZPvexwX+NCsqkXAgeep/Ezj6Lw3Br+gLeQyCpcxqMxE7Qfpj5e8i++3j/T1xsOz6/EJTp0KjIyOpARSGInqcwt4RpO+JnKNUzzf1vYowTeW3+fAB9oOOFWm9Klw5Aei6lUAsCCM0k6ZSOa8m0TfCP2LFY8HTqI4AykDMPdKuwOhGZbTlNh9MPTxdOkrM0DMcgg55IsRN4gyNfhM4Qf/wCe11bglpsvMrGDYRzFicxtF7gdPlgnelLHK+dnxw/4QMRFQIWYSZzMoYGIBYEiLRGwBm+KKnDoudkRhTsMkSCbcy3zCAIy2uNMNayLT/WMJVUJJzjKsC8RJtexjfA1His0FabnOMyqLkWmTv8AFFrDrpjmt5aE75Mt2k9H9IpknMrwHWZCsAcp8iuaQde7jGt4JhVpr7hVwwkH3cubNlBBBiFBFoGa+2Ae1+D/AOz1KZQBzDq2iBlgi62Albzsx8cU+z1OlX4dJAKty5ScsECQFCgSSLkE6zrEY6NatXQUlfmuvZ1T+K9hSVPJD/W8vFNw9N+Ue9mM6QsJlHU3z5iZ2C4p7UUU+bvVJaSVS+0hoglrjQT88MyEH6tFssg1MrG/NIJF4GXx1AkHUqhwyimVIpvexYTHXYwf7DyxVRaaX3DqZSg+b3UNEgyHeYdjEkiQTff0wVXqOrPyKSqjn5ZawGU/Hmkb2sOuGPE8QiuDOaoFIVQFCiYJIAiZyDUnSLYCr10AbvIBOYhU1baTsWIiZI8CcbxlfBUZU6A/0tv2U/3j+uPcLf0Sp+w3+9MdjXbD0FbkajsoNTTNUZEFWXzZXLAaEkObKBLDMbgC5kYrq13DLUaoiplH6v3VUGTOcnmsosANx44Y8bRSoOZ2N9tNQeYKQGEjQ21G5xTXpd4IaoCD1QGLn3ZNugmfXHI0rvBDrhiet3iqh7rvqtRWZWDBVpyTBBYzIB6H4d7lewfimZhUWnQ4Ymn3jOVWQF96QCDE3mZNhh52n2MWpqlCoEVRHNLEm0EknSc1hGoGmE7+xnEdwKK8SSASYk00knMTAElp0kn00xvp7et0/wA9gJFSUKT1B3feVMjXq/8AULH3YXPmLAgmG9ZiRjvbDijUppQBPeVKirASCBqWPxNJYGIFj8zOzfZ2tQQKGFjnGUqkucqksQJKwCCBE+mEVHh678Uwy524dSIJ7yWeRMta4YmDYR6Y209u/ff7V/XjRNUazjKlOmgCH9VAUBWAaaeXKqqRlYwkFZBhT1xXU4pk54aoHZQgC3sJY3MAAR0klsS4fgEUACiTUUEAkSrMbs7QMsyvUEiAfhxDtD2i7lSqUsxPQPYgiB7sTE6TtpOORJt1FWKlwXpXJVXfPmNSmq+6bZkksUkCTPxdLY7gEVuFpBwtUcrGmCwaTkcBhow5lOsDpbCY9rValQlhkTI7BTJIK03ZZ/Za06nQdBFnEqaeXh6EVqjpzPM5DlUcxWMpgqQ2w+WOlw26MVy237khVgcVKee9RXzglhDsiL1+IZwMwvcCB4yP2eKVfO1Kq2Wm+WpdjmgWAJ1GggC98RbtSolJaQS4Ul3CsQItoJMmdATpM9FNHtQVB3VIqShAzIhpCksZSCCQQ0/EogSdyBjGMJNMe00fFO9NhyOUYMWYXyGxWV13/wDxE4uTjqammczM1MyxkgH9qZ98wNI6i+EvCcatQGpJrVAozFBKjMC+W0m0DURcRcEYt4uhRY0sj0wzNZSJF3KZgFYSJB9YuN42U8jVp4KO0VCVnpqjAISBt8TTvpM4pmNx6kY0lfsl6tfvmVTTKgEkhgvKcw6pfzvph7wns/wNQclxESoBHoSpk+px6GjoOcFJM+rh+sw7JCOi4t0lk+e1KkD31+YH440PCcRmekf1lQAUyogZVA90hiBngrsT1Ek4K7Q9nFoVaf8A02pXlisON8p5oYnYxaG93d0nZPD1qZCjuybBlYzOsgTB16b9DjTU7FKStM8v9R/VIdr24ap+z+zMcTR7wFWUrTpOECMciuAbk7RGkTNpty4Rew9RUTiAzEKvE1FAkmBbQRbclumuNZ2w1Lh6wbiKqk37rNMCPetpntHl64xvs401OMSnUCf9odwwEwr3hToGgQNbgWOmOFJqM4tVVfE8vUVNpGop9ohMwasAacMFUQ8WIW5ALbG494aTOB34lytZ6VeFJGSwIUMoLZucFmCgmVmM0GIwpVmrnmpd5lXMUIZVSVJpio0C5zDNqYMxGGC8WxpdypCOkTlghiI97XuovGotFpgZPTUWZ3SCuDqM1E02gLEiokWnQkExtIteNZwj4QGjxLBeVXHeIWUiVaSRMArzBjtAYaWwbS4qnXYIajhlZVVTlytUAk5bcxEQZAgxYEiVvtDwbsF4lXfIuYMrTmAcjOwaSwgwYJMRaNMb9mXnvTlhSx7ePH5gPuE7RRwFNUZc2XbmMgrBacxBtprIm2KO1eLXvDlaoVVWz00AaNhm+IEhpAvp01qHagq8PNYPThwqBIYswEkgJ8MQcpUWJF9MBV+1K4YhlLMQIamAsDRfesxkkmTFhIE2yjBqVNDeMDPh6FCq8opbIYaFJEnSbQDAkRsbRM4vThadQstSlIHKQxgEa6SImdhBAM9ME0e2ahWmiMDUKlmAOZBBYHMTopi0G+t4nCHtLimpPUYcQoqMyslOBABABzTdpynymMSt8pNdAwhn/wDTtH9t/lR//njsZr9Gqf8AmB8zjsb1P/cNz7zZ92BbKfXHuUbCLYKWLX+QxYjIDp0O5+eOISQD3RI9epxIBhpIG84ucDqBHhjwRhCop4rie7Rnc8qqWJtYCSYj7tjPewdJu5euwGfiKrVCT0kga7TmI/iGJe3PExw/dJ79d1prrubz5xH82HXCUUpoqKYVECiegECT5DHT+3R/9PwX3+Awo8Q28/P7OOPFwLA+R+xiAqAaNfTT+nliY5tT8xH3fHMCvvF3adYVEIYXytHTmy0THW1U4O7mk2qzG23W3rfAPaqzUpiRqiwNL1KdT8KJGDwrAmNPAfcY6NV1paa9b8fsO6PafBcOB7sC1lsLC1vDbpgMeyfBkhqbtTYAgEHrIiDrrvgg1G8sXU6i6tM+n5YxjqSj0Y1IWL7NJSqGpT4pwzF2YMoIbP72hEdbdL6mU3HexxrOjVOLZ8puxQAsfhJ2sI1B3641zupFvy/ripaS9BJ8Ril2id39BttiTiuM4nhXLU8xU6kAlSP3ht64a9hdpcpaSKbBXAB9xjIYDwJBtsVPXBJcjaPEmfzmcL+0qxQELTaoWkzTCi9olnYARB339R2/p2vGEmpYwdXa+1T7TFKSyue8Zdp8Q1dCujMAQd1YaMAehi3TwwP2L2kzUkq2Gad7AiV/9wODfYrsh66seIc02X3aVNlbKp0zPfN/LAtvgH2Q7OP6XU4GrnWnSpSpAy5+bKwkzyiBoAZ0MC/rf5UHlHH5B9GC+0/EVXgogcMV7y2aFtJhrGRaPGdRjD+zrVKHEcSi0C7xTsT7pykyRNxLbnpucbzjewjw3HcQ9Oo5pFVVKbVGcAwpdjmJvIj1bCPg6jL2pXgCalBHnrlYUx9+GPL1taMpzSXHiqHW3BcOKerm75gq8ymjdTlABLlCAGBO5I0AEk4SVFai1PhzUNVmMoUUDKWJmSCYnMd4CqIxt0rvpa1uvj+OKm4hiToY6i58vIWxyR1a4ByQnp1qHEk0lURTFww7tVAPNI0BIbQgSNfdsF2t2o9Wo9GspEvkBUypmRzopk8qiANnBIEYfsisIKIbzeDfy9cenhqTczUxJJYkaloCzM6wInBGcYvn7iwIOwqrBXp5cz0iVmJJgzpEgEc1rnMLYnX7QK1Fo02JZ1YgCCwMCAcx6ZjzRFrTp7xnC0+H4mk6qVo1BkYKYAYSVm95UzGnIMMKfsrwqy2aqjW5g0sIsLkTInXUegjp1pQbWo+kl49Hftz7SoxRRwnaBFRadWkUqFOZqoBgKFBykWddiZ1J0BkhcR2fQrVeRiJYyYMrY8zAiCQ3wiNYkxAN7V9lUccvGVf4XQQAVyRIOkbHWbzOI9k9gVKQGautQAsfdgkMuWDfWfi87XkZNwXnRlkdJB36Bwv/AJej8h/wx2Bv9Kf9pP8Aaf8AljsTth/v+e8K9I/70xvqNbdem2PeXrPlvgTunOh8r48pUzHMY9dTvjBoxt9wV3iak/fpioVkmNN7/TX0xW1LU+W39PwxXUKgFjcCS14ECT18/rgoVsR13/SO00WeThqZY/xvAA8bFT/Kcaruj1keH3fGS9ihmp1eJZb16rMOoVSQonaGzD5Y0i1j4n78DjbtGJbV/FV9fEu0EikF3I+74kesm41wOlTrAGto+/8AOLqdVQN5jUkD5Y52hqhXxcniUA05TfqF4gn/ANyX8cM0A3IMedv64WUofiiIMLnj/bw+n+8j54bnhl+Jo9T/AE646O0/wX/K8cjSspJCnqfvpjxG6rp99L4sajaRJHgfytiRVVta2ul/vxxy0Gw8ohJgqZ8Rp1jE3pIdJAOkgHw8Pyx7TqL+esD788efpBJJygr1Jv6WMYdFUgc0RoCT52A+WCaPCrY5rz9x/jETUXSB+frjmqqLgD5z/nCBJB3ZNN++UU3yMbZiMwjU7iTA8L/LGn7G7BFN2qN3kl2IzVWq2NhdgCI2F/4jjH8F2iqMH0YGR9/euIdr+0/EVZUVWVSNKYCCPMhmJ9djYY7+za0IQ2y7x2PO2+zeFVSKFSgtRSSaaFFJkktyg3aTPU31tj54ysva6Gfe4MicvRz8zbF/AUFpkGJIMjMZjpAsPpirtGg9TjuHrU7qiVFc9JU5friJTU5uVVaYrQ5fhnO4mZJFhHjiScNlG+nn4YISQAANfqcd4xHUfYxyhQMaigypk/Kf74sp1KbiSI9d/piQ4djBMHyieu3WNsV1OGIJZRB3BJxdBQL7RcCtag6U7uAGT+JbgeRIy+THHnYHF069BKgn3QDqbgDWI1F/CRi9HN73n3Z0876YUdjk8Pxlbh/hqfrafrJYDyYMPILjo00p6Uocrzl8/r7AHtrwNovO+40m2PAhF7W269dddYxYKkHmU/TFiuh+CPEz9PHHJY8A0H7/AM47Bn6QvRfl/wDLHmHaCkd+irqsR10j+uILwwH+Yi8dPPEUPTp1+8sz+OJsp3cXP+LjfF0I79H2gT99RjOe3DOnCsqAl6kIqi+olvEcsi8a4ePSi82/HAtRBI1kb6/n54rSajJS7iW64K+z+FFKnTogE5FC28Bc9LmPrgocM8Gyre8mf8f4xCmDAuD4fUa649DG4G8mw/DrbbywnlixyWdwNSxNtrAYJNJQbQNxInAacQ0aR+WPRXboCNfv6DEUUpIG7NqBq1SYyrOwBkvUTXX/ALrTS2G0rMhtPGR+FsIOyXGaqwGpTbrmqbeNQ/PDVStve06xffX1x0drVajS4SXghxYS/DlhOeOnj9gYprIq2Lg79Z6RGICG92T5mfl19MTXhwABMzuRr67Y5xs8prI5oMXA08PU4vdyB7qHQwDufP8ADFP6OpMFvl4a/YxeOEGzSf8AHh1OBKxpFcDTSfDAtRFAmAY6n7jDBeCqQDEef9/nidanaHAYHaNvQxri1AewzBrSdALYgpOsn0AjD7iuz6JuoAvNpiNelz/XfC+rwEAkAMNPe38jA8IicaqKJemUUdQSZHpg6g5Z+VZsdvzGtsVfoyhJhT4HW89L9PsYK7LqZoOYKBMqqg+F98JwQKIUgRV0gxuSemlz445eHY7a6Ej7+4xbUog7gGJmY+mhGJISFnOY8tvXbGbh3l0Qq9nOL5x/byEzpgc8I3xNPjH/AMeuGQm159APU2G/ngOqsSJ8/wCvTEySXQKBavAhjysQw3tBxn/aeiUFPiF9+g4zDYK0A6agOFPlONO1YAafe+Au0yKtNqRFmBUxazWN97HGmhqbJqT/AD8RLQTQZmVXVjlIBEm99MEMpAvDD5W63NtMZ/2U70URTqghkMTfT/Mn1w7kDfE6sFCbisiTLe9HRPp/THYj3A/aPy/tjsRTHk8fhwsQfxjTTT64k6wYmb2mLa9ddcWU/wCcX6+uCGrNHukz4kxsfvXDSQUiheGczCje5sPPFncxqJG8XHocSXjTsqg+K72Jvr/jHr8Y0QCoJ8B+JEjF+Yh0gKpTSIkTrbTU/SMc1IRO0/CL+H54JzXExPkIH0+zi6qVGhJkzAHlgpVYUheOHG39Pntik0yqliAQL3PQE+Rw0SjmIvHqfz+/ngfieGd0ZBK5lIze8LiJtrbAo5yG1CD2eohKTEkyHA1j3Up0zHjynbfDOn2dnMuSqzPj6z9PI4u7J7INOZ5znZhYCMxJAF9QPwwxWkw+AL5zJ18PpjfWalqSl6QUVWRU/Csp6ediOlvv6YpY1Dyx9PTQHp1/th9kYWv1vYa9YG+x/rik1SpIIW+piSdtbfhjGSrqDihZTFSA2T8pk/jbEwB70EGdc3S5jpGGzVaZjbfUiYkAfX/OK60NeATf9k+QGClww20UU+IgXtHW+uv9cerxtJoDBQJg2m/4n/Pr7W4SBcADwB28ZsL6/wB8VNQUCwEG0DcSflp/iLu2h5LjUUyQEjwET0GA6leqVIbIV1Fz+AFr4o7ojp6N4b3vpi2nTYD3T1mCBEeR1JxKlLgAWlwqEjNTU23J38vu+DuH4ZQQQo0tBM6bDyn7tiiuWkmBPxSQJ9In8ccGaZGpvYgdemttvKMVbAPqkTlKhT0H4mLD+2PEqC+Xy3mevU7YE71r63Nr79BrHliJQL715vYm2953++mM22G4Mm9z/nEAsk8x6QRHT10/LHh4iNLj7387emPK9cjSCNtf8fXbCoLJnhgenrb7/tjn4QT/ANNj9+MW/ocViqf3TfY/lvj2nMGbDrt6/fTDoD1qCiyoR15j+P2MeJSJMH+/2frjq7Drbwt5xHpihlmIYxJ0Zuu99tsLnIi79F/9X8P6Y7FHdf8AqN9MdhUgOp1hoFf+Unri4cQdYYeEny/vjnQT8XSdANevgMWdxofzken1wU0JWULxBJiLWOu+2L/0rMBbT/I1/tjwITYAHxjX5eeJGmRIMx4X+/7jBbAqDMSBHy0+vliyIMkkm1iTt5eeIVkjUG51Nvv+2IpUBtf70+/LBuYI9GbUlj0kX87a/fgcTp1LsSwneV8tCb9MelQwkA9PCNdOnjiBIvGsnbXy64W5jGFCuwuWGhtJBtf88EfpoMyQSLQthGs2Guknzwp7sAbxfXTx9MeqoE6zqRp/nGq1WlQwp1197WQCY8d+mt8VvT10BJuSACZv1t9+OPVrKYmZGxi2l/P/ADtip0UifdNwMu9/HXA5ICZCm0E9YIP4+P44sFGFnNBI1Jkn8h1+xgNhBtAva/rr6fLHrAETb019flhbkgslWYbLJ6yfsf22xVSFhaen4/fzx6kR+Rv1xUamwJ+k28N8S2KySn9pjrfQwPUdY2/LHd80yGBvbr9PL7nEWqNJFzI2i/niGU6wTHW34eU/cYrchbi6krHfNqfl1t9/XEGH7ptIAAI/P6YqZmiSfICRf7OO/SG0m3nt0+/64LSFuL2czAB3PQ+kbYuL9FHqL7TbATMdDt9z0xdVUj4jbf5ffphOSHYSKkaiNiRtaPDf7vip6inVQdLR18N8UjrJ6a6RbE0pCTmF/PTC3Dslmp6ix21jyA3tjxKu0xO8fPXURt44gV8Qb9Pvp9cWCMsCAB012i+uFu9IrPGtv52+5/zihq6kW13/AL/fXF9GmPl+O+1vXFgSLSI6W6+emmEFWUfpA8P9uOwRz/s/Qf1x2DA6Cqmnz/LEm/p+OOx2Nn0QMrq+999cXv8An/yx2OxkBV2ht/NgXh9B/CPwx2OxU+oLqeN8XmfwOOo6/P8AE47HYngZTxeh/h/LFtL3/wCX8hjsdhsR6ui/xf8ALAfH/f1x2OwlwS+hLdvX8Di/g/h8x+eOx2JYLqT7S9754p4TVvX88e47DRXJdQ91/IficW0/fb0/PHmOxTA9q+7/ADDC1NvX8BjsdhCZzaH76Ykmo/iH4nHY7EoTJLoPPFj6DyOPcdieQR43uH7+JceNov3uce47CkBHb0H44tra/fXHY7DQ0H47HY7HWWf/2Q=="/>
          <p:cNvSpPr>
            <a:spLocks noChangeAspect="1" noChangeArrowheads="1"/>
          </p:cNvSpPr>
          <p:nvPr/>
        </p:nvSpPr>
        <p:spPr bwMode="auto">
          <a:xfrm>
            <a:off x="155575" y="-1790700"/>
            <a:ext cx="37433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4" name="Picture 2" descr="C:\Users\Fernando\Dropbox\Pasta Pessoal\Estudos\Fernando - Marcelo\Mecanon\Borboleta\JPG\Borbolet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467" y="213101"/>
            <a:ext cx="676170" cy="624777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0"/>
            <a:ext cx="8229600" cy="5174035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pt-BR" sz="3200" dirty="0" err="1" smtClean="0"/>
              <a:t>Mecanon</a:t>
            </a:r>
            <a:r>
              <a:rPr lang="pt-BR" sz="3200" dirty="0" smtClean="0"/>
              <a:t> </a:t>
            </a:r>
            <a:r>
              <a:rPr lang="pt-BR" sz="3200" dirty="0" err="1" smtClean="0"/>
              <a:t>mecanon</a:t>
            </a:r>
            <a:r>
              <a:rPr lang="pt-BR" sz="3200" dirty="0" smtClean="0"/>
              <a:t> </a:t>
            </a:r>
            <a:r>
              <a:rPr lang="pt-BR" sz="3200" dirty="0" err="1" smtClean="0"/>
              <a:t>mecanon</a:t>
            </a:r>
            <a:endParaRPr lang="pt-BR" sz="3200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501008"/>
            <a:ext cx="3523876" cy="293064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67" y="2070610"/>
            <a:ext cx="3326206" cy="249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8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-90264"/>
            <a:ext cx="8229600" cy="1143000"/>
          </a:xfrm>
          <a:noFill/>
        </p:spPr>
        <p:txBody>
          <a:bodyPr/>
          <a:lstStyle/>
          <a:p>
            <a:pPr algn="ctr"/>
            <a:r>
              <a:rPr lang="pt-BR" b="1" dirty="0" smtClean="0"/>
              <a:t>Conclusão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0"/>
            <a:ext cx="8229600" cy="5174035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pt-BR" sz="3200" dirty="0" err="1" smtClean="0"/>
              <a:t>Mecanon</a:t>
            </a:r>
            <a:endParaRPr lang="pt-BR" sz="3200" dirty="0" smtClean="0"/>
          </a:p>
          <a:p>
            <a:pPr>
              <a:buClrTx/>
            </a:pPr>
            <a:r>
              <a:rPr lang="pt-BR" sz="3200" dirty="0" err="1" smtClean="0"/>
              <a:t>Mecanon</a:t>
            </a:r>
            <a:endParaRPr lang="pt-BR" sz="3200" dirty="0" smtClean="0"/>
          </a:p>
          <a:p>
            <a:pPr>
              <a:buClrTx/>
            </a:pPr>
            <a:r>
              <a:rPr lang="pt-BR" sz="3200" dirty="0" err="1" smtClean="0"/>
              <a:t>Mecanon</a:t>
            </a:r>
            <a:endParaRPr lang="pt-BR" sz="3200" dirty="0" smtClean="0"/>
          </a:p>
          <a:p>
            <a:endParaRPr lang="pt-BR" sz="3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E38E-66DD-4D31-B573-6447EE65C2E0}" type="slidenum">
              <a:rPr lang="pt-BR" smtClean="0"/>
              <a:t>4</a:t>
            </a:fld>
            <a:endParaRPr lang="pt-BR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58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E38E-66DD-4D31-B573-6447EE65C2E0}" type="slidenum">
              <a:rPr lang="pt-BR" smtClean="0"/>
              <a:t>5</a:t>
            </a:fld>
            <a:endParaRPr lang="pt-BR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27421" y="-118819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 smtClean="0"/>
              <a:t>Obrigado!</a:t>
            </a:r>
            <a:endParaRPr lang="pt-BR" b="1" dirty="0"/>
          </a:p>
        </p:txBody>
      </p:sp>
      <p:pic>
        <p:nvPicPr>
          <p:cNvPr id="8" name="Picture 12" descr="https://encrypted-tbn0.gstatic.com/images?q=tbn:ANd9GcQbH9CPX9HJl4sf0CD-SCwDe59Dg-BhoyZxwspoJfKkqUImk2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24139"/>
            <a:ext cx="1471584" cy="147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http://www.faperj.br/downloads/logomarcas/logo_faperj_co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522" y="2012679"/>
            <a:ext cx="2209315" cy="89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http://www.brasil.gov.br/ciencia-e-tecnologia/2015/10/projetos-de-pesquisa-dos-institutos-de-ciencia-e-tecnologia-recebem-r-17-mi/logo_inct-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902157"/>
            <a:ext cx="1640680" cy="111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365104"/>
            <a:ext cx="4255933" cy="8927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044" y="3734126"/>
            <a:ext cx="2376264" cy="2154748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C:\Users\Fernando\Dropbox\Pasta Pessoal\Estudos\Fernando - Marcelo\Mecanon\Borboleta\JPG\Borboleta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1912" y="140293"/>
            <a:ext cx="676170" cy="6247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215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-90264"/>
            <a:ext cx="8229600" cy="1143000"/>
          </a:xfrm>
          <a:noFill/>
        </p:spPr>
        <p:txBody>
          <a:bodyPr/>
          <a:lstStyle/>
          <a:p>
            <a:pPr algn="ctr"/>
            <a:r>
              <a:rPr lang="pt-BR" b="1" dirty="0" smtClean="0"/>
              <a:t>Slide extras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E38E-66DD-4D31-B573-6447EE65C2E0}" type="slidenum">
              <a:rPr lang="pt-BR" smtClean="0"/>
              <a:t>6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Fernando\Dropbox\Pasta Pessoal\Estudos\Fernando - Marcelo\Mecanon\Borboleta\JPG\Borbolet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32844"/>
            <a:ext cx="676170" cy="624777"/>
          </a:xfrm>
          <a:prstGeom prst="rect">
            <a:avLst/>
          </a:prstGeom>
          <a:noFill/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84784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1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Mecanon">
      <a:dk1>
        <a:srgbClr val="4C2600"/>
      </a:dk1>
      <a:lt1>
        <a:sysClr val="window" lastClr="FFFFFF"/>
      </a:lt1>
      <a:dk2>
        <a:srgbClr val="7F7F7F"/>
      </a:dk2>
      <a:lt2>
        <a:srgbClr val="E9E5DC"/>
      </a:lt2>
      <a:accent1>
        <a:srgbClr val="E57200"/>
      </a:accent1>
      <a:accent2>
        <a:srgbClr val="FF9933"/>
      </a:accent2>
      <a:accent3>
        <a:srgbClr val="994C00"/>
      </a:accent3>
      <a:accent4>
        <a:srgbClr val="DB6D00"/>
      </a:accent4>
      <a:accent5>
        <a:srgbClr val="E57200"/>
      </a:accent5>
      <a:accent6>
        <a:srgbClr val="E57200"/>
      </a:accent6>
      <a:hlink>
        <a:srgbClr val="CC9900"/>
      </a:hlink>
      <a:folHlink>
        <a:srgbClr val="96A9A9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6513</TotalTime>
  <Words>30</Words>
  <Application>Microsoft Office PowerPoint</Application>
  <PresentationFormat>Apresentação na tela (4:3)</PresentationFormat>
  <Paragraphs>26</Paragraphs>
  <Slides>6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Adjacência</vt:lpstr>
      <vt:lpstr>Título </vt:lpstr>
      <vt:lpstr>Sumário</vt:lpstr>
      <vt:lpstr>Corpo</vt:lpstr>
      <vt:lpstr>Conclusão</vt:lpstr>
      <vt:lpstr>Apresentação do PowerPoint</vt:lpstr>
      <vt:lpstr>Slide extras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Dimitri costa</dc:creator>
  <cp:lastModifiedBy>Dimitri costa</cp:lastModifiedBy>
  <cp:revision>63</cp:revision>
  <dcterms:created xsi:type="dcterms:W3CDTF">2016-04-28T10:39:41Z</dcterms:created>
  <dcterms:modified xsi:type="dcterms:W3CDTF">2016-06-08T19:01:44Z</dcterms:modified>
</cp:coreProperties>
</file>