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Lst>
  <p:notesMasterIdLst>
    <p:notesMasterId r:id="rId38"/>
  </p:notesMasterIdLst>
  <p:handoutMasterIdLst>
    <p:handoutMasterId r:id="rId39"/>
  </p:handoutMasterIdLst>
  <p:sldIdLst>
    <p:sldId id="510" r:id="rId5"/>
    <p:sldId id="295" r:id="rId6"/>
    <p:sldId id="533" r:id="rId7"/>
    <p:sldId id="387" r:id="rId8"/>
    <p:sldId id="447" r:id="rId9"/>
    <p:sldId id="449" r:id="rId10"/>
    <p:sldId id="366" r:id="rId11"/>
    <p:sldId id="408" r:id="rId12"/>
    <p:sldId id="473" r:id="rId13"/>
    <p:sldId id="409" r:id="rId14"/>
    <p:sldId id="474" r:id="rId15"/>
    <p:sldId id="475" r:id="rId16"/>
    <p:sldId id="557" r:id="rId17"/>
    <p:sldId id="558" r:id="rId18"/>
    <p:sldId id="559" r:id="rId19"/>
    <p:sldId id="344" r:id="rId20"/>
    <p:sldId id="555" r:id="rId21"/>
    <p:sldId id="563" r:id="rId22"/>
    <p:sldId id="556" r:id="rId23"/>
    <p:sldId id="368" r:id="rId24"/>
    <p:sldId id="476" r:id="rId25"/>
    <p:sldId id="560" r:id="rId26"/>
    <p:sldId id="561" r:id="rId27"/>
    <p:sldId id="562" r:id="rId28"/>
    <p:sldId id="564" r:id="rId29"/>
    <p:sldId id="565" r:id="rId30"/>
    <p:sldId id="566" r:id="rId31"/>
    <p:sldId id="479" r:id="rId32"/>
    <p:sldId id="485" r:id="rId33"/>
    <p:sldId id="486" r:id="rId34"/>
    <p:sldId id="567" r:id="rId35"/>
    <p:sldId id="487" r:id="rId36"/>
    <p:sldId id="323" r:id="rId37"/>
  </p:sldIdLst>
  <p:sldSz cx="9145905" cy="5713730"/>
  <p:notesSz cx="6858000" cy="9144000"/>
  <p:custDataLst>
    <p:tags r:id="rId43"/>
  </p:custDataLst>
  <p:defaultTextStyle>
    <a:defPPr>
      <a:defRPr lang="zh-CN"/>
    </a:defPPr>
    <a:lvl1pPr marL="0" lvl="0" indent="0" algn="l" defTabSz="914400" rtl="0" eaLnBrk="1" fontAlgn="base" latinLnBrk="0" hangingPunct="1">
      <a:lnSpc>
        <a:spcPct val="130000"/>
      </a:lnSpc>
      <a:spcBef>
        <a:spcPct val="0"/>
      </a:spcBef>
      <a:spcAft>
        <a:spcPct val="0"/>
      </a:spcAft>
      <a:buFontTx/>
      <a:buNone/>
      <a:defRPr b="0"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CC3300"/>
    <a:srgbClr val="CCFF33"/>
    <a:srgbClr val="A3B2FB"/>
    <a:srgbClr val="003399"/>
    <a:srgbClr val="292929"/>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226"/>
    <p:restoredTop sz="94660"/>
  </p:normalViewPr>
  <p:slideViewPr>
    <p:cSldViewPr showGuides="1">
      <p:cViewPr>
        <p:scale>
          <a:sx n="83" d="100"/>
          <a:sy n="83" d="100"/>
        </p:scale>
        <p:origin x="-1170" y="-156"/>
      </p:cViewPr>
      <p:guideLst>
        <p:guide orient="horz" pos="1744"/>
        <p:guide pos="2872"/>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3" Type="http://schemas.openxmlformats.org/officeDocument/2006/relationships/tags" Target="tags/tag48.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89506" name="页眉占位符 789505"/>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789507" name="日期占位符 789506"/>
          <p:cNvSpPr>
            <a:spLocks noGrp="1"/>
          </p:cNvSpPr>
          <p:nvPr>
            <p:ph type="dt" sz="quarter"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789508" name="页脚占位符 789507"/>
          <p:cNvSpPr>
            <a:spLocks noGrp="1"/>
          </p:cNvSpPr>
          <p:nvPr>
            <p:ph type="ftr" sz="quarter" idx="2"/>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789509" name="灯片编号占位符 789508"/>
          <p:cNvSpPr>
            <a:spLocks noGrp="1"/>
          </p:cNvSpPr>
          <p:nvPr>
            <p:ph type="sldNum" sz="quarter" idx="3"/>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宋体" panose="02010600030101010101" pitchFamily="2" charset="-122"/>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Grp="1" noRot="1" noChangeAspect="1" noTextEdit="1"/>
          </p:cNvSpPr>
          <p:nvPr>
            <p:ph type="sldImg"/>
          </p:nvPr>
        </p:nvSpPr>
        <p:spPr>
          <a:xfrm>
            <a:off x="685800" y="685800"/>
            <a:ext cx="5486400" cy="3429000"/>
          </a:xfrm>
          <a:prstGeom prst="rect">
            <a:avLst/>
          </a:prstGeom>
          <a:noFill/>
          <a:ln w="9525" cap="flat" cmpd="sng">
            <a:solidFill>
              <a:srgbClr val="000000"/>
            </a:solidFill>
            <a:prstDash val="solid"/>
            <a:miter/>
            <a:headEnd type="none" w="med" len="med"/>
            <a:tailEnd type="none" w="med" len="med"/>
          </a:ln>
        </p:spPr>
      </p:sp>
      <p:sp>
        <p:nvSpPr>
          <p:cNvPr id="13317" name="Rectangle 5"/>
          <p:cNvSpPr>
            <a:spLocks noGrp="1"/>
          </p:cNvSpPr>
          <p:nvPr>
            <p:ph type="body" sz="quarter"/>
          </p:nvPr>
        </p:nvSpPr>
        <p:spPr>
          <a:xfrm>
            <a:off x="685800" y="4343400"/>
            <a:ext cx="5486400" cy="4114800"/>
          </a:xfrm>
          <a:prstGeom prst="rect">
            <a:avLst/>
          </a:prstGeom>
          <a:noFill/>
          <a:ln w="9525">
            <a:noFill/>
          </a:ln>
        </p:spPr>
        <p:txBody>
          <a:bodyPr wrap="square" lIns="91440" tIns="45720" rIns="91440" bIns="45720"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宋体" panose="02010600030101010101" pitchFamily="2" charset="-122"/>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238" y="935095"/>
            <a:ext cx="6859429" cy="1989225"/>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238" y="3001031"/>
            <a:ext cx="6859429" cy="1379495"/>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5038" y="304203"/>
            <a:ext cx="1972086" cy="4842122"/>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781" y="304203"/>
            <a:ext cx="5801933" cy="4842122"/>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AF5E1"/>
        </a:solidFill>
        <a:effectLst/>
      </p:bgPr>
    </p:bg>
    <p:spTree>
      <p:nvGrpSpPr>
        <p:cNvPr id="1" name=""/>
        <p:cNvGrpSpPr/>
        <p:nvPr/>
      </p:nvGrpSpPr>
      <p:grpSpPr>
        <a:xfrm>
          <a:off x="0" y="0"/>
          <a:ext cx="0" cy="0"/>
          <a:chOff x="0" y="0"/>
          <a:chExt cx="0" cy="0"/>
        </a:xfrm>
      </p:grpSpPr>
      <p:sp>
        <p:nvSpPr>
          <p:cNvPr id="4099" name="矩形 4"/>
          <p:cNvSpPr/>
          <p:nvPr/>
        </p:nvSpPr>
        <p:spPr>
          <a:xfrm>
            <a:off x="0" y="0"/>
            <a:ext cx="871538" cy="5713413"/>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0" name="任意多边形 30"/>
          <p:cNvSpPr/>
          <p:nvPr/>
        </p:nvSpPr>
        <p:spPr>
          <a:xfrm>
            <a:off x="869950" y="0"/>
            <a:ext cx="873125" cy="5713413"/>
          </a:xfrm>
          <a:custGeom>
            <a:avLst/>
            <a:gdLst/>
            <a:ahLst/>
            <a:cxnLst>
              <a:cxn ang="0">
                <a:pos x="0" y="0"/>
              </a:cxn>
              <a:cxn ang="0">
                <a:pos x="872909" y="0"/>
              </a:cxn>
              <a:cxn ang="0">
                <a:pos x="872909" y="2127071"/>
              </a:cxn>
              <a:cxn ang="0">
                <a:pos x="832178" y="2187520"/>
              </a:cxn>
              <a:cxn ang="0">
                <a:pos x="647948" y="2856865"/>
              </a:cxn>
              <a:cxn ang="0">
                <a:pos x="832178" y="3526210"/>
              </a:cxn>
              <a:cxn ang="0">
                <a:pos x="872909" y="3586659"/>
              </a:cxn>
              <a:cxn ang="0">
                <a:pos x="872909" y="5713730"/>
              </a:cxn>
              <a:cxn ang="0">
                <a:pos x="0" y="5713730"/>
              </a:cxn>
            </a:cxnLst>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00A0A0"/>
          </a:solidFill>
          <a:ln w="9525">
            <a:noFill/>
          </a:ln>
        </p:spPr>
        <p:txBody>
          <a:bodyPr/>
          <a:p>
            <a:endParaRPr lang="zh-CN" altLang="en-US"/>
          </a:p>
        </p:txBody>
      </p:sp>
      <p:sp>
        <p:nvSpPr>
          <p:cNvPr id="4101" name="任意多边形 24"/>
          <p:cNvSpPr/>
          <p:nvPr/>
        </p:nvSpPr>
        <p:spPr>
          <a:xfrm>
            <a:off x="1741488" y="0"/>
            <a:ext cx="871537" cy="5713413"/>
          </a:xfrm>
          <a:custGeom>
            <a:avLst/>
            <a:gdLst/>
            <a:ahLst/>
            <a:cxnLst>
              <a:cxn ang="0">
                <a:pos x="0" y="3583137"/>
              </a:cxn>
              <a:cxn ang="0">
                <a:pos x="23708" y="3618371"/>
              </a:cxn>
              <a:cxn ang="0">
                <a:pos x="854972" y="4054027"/>
              </a:cxn>
              <a:cxn ang="0">
                <a:pos x="871719" y="4052150"/>
              </a:cxn>
              <a:cxn ang="0">
                <a:pos x="871719" y="5713730"/>
              </a:cxn>
              <a:cxn ang="0">
                <a:pos x="0" y="5713730"/>
              </a:cxn>
              <a:cxn ang="0">
                <a:pos x="0" y="0"/>
              </a:cxn>
              <a:cxn ang="0">
                <a:pos x="871719" y="0"/>
              </a:cxn>
              <a:cxn ang="0">
                <a:pos x="871719" y="1661579"/>
              </a:cxn>
              <a:cxn ang="0">
                <a:pos x="854972" y="1659702"/>
              </a:cxn>
              <a:cxn ang="0">
                <a:pos x="23708" y="2095358"/>
              </a:cxn>
              <a:cxn ang="0">
                <a:pos x="0" y="2130593"/>
              </a:cxn>
            </a:cxnLst>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F0AF47"/>
          </a:solidFill>
          <a:ln w="9525">
            <a:noFill/>
          </a:ln>
        </p:spPr>
        <p:txBody>
          <a:bodyPr/>
          <a:p>
            <a:endParaRPr lang="zh-CN" altLang="en-US"/>
          </a:p>
        </p:txBody>
      </p:sp>
      <p:sp>
        <p:nvSpPr>
          <p:cNvPr id="4102" name="任意多边形 22"/>
          <p:cNvSpPr/>
          <p:nvPr/>
        </p:nvSpPr>
        <p:spPr>
          <a:xfrm>
            <a:off x="2606675" y="0"/>
            <a:ext cx="871538" cy="5713413"/>
          </a:xfrm>
          <a:custGeom>
            <a:avLst/>
            <a:gdLst/>
            <a:ahLst/>
            <a:cxnLst>
              <a:cxn ang="0">
                <a:pos x="871719" y="3543091"/>
              </a:cxn>
              <a:cxn ang="0">
                <a:pos x="871719" y="5713730"/>
              </a:cxn>
              <a:cxn ang="0">
                <a:pos x="0" y="5713730"/>
              </a:cxn>
              <a:cxn ang="0">
                <a:pos x="0" y="4052884"/>
              </a:cxn>
              <a:cxn ang="0">
                <a:pos x="206905" y="4029705"/>
              </a:cxn>
              <a:cxn ang="0">
                <a:pos x="821063" y="3618371"/>
              </a:cxn>
              <a:cxn ang="0">
                <a:pos x="0" y="0"/>
              </a:cxn>
              <a:cxn ang="0">
                <a:pos x="871719" y="0"/>
              </a:cxn>
              <a:cxn ang="0">
                <a:pos x="871719" y="2170639"/>
              </a:cxn>
              <a:cxn ang="0">
                <a:pos x="821063" y="2095358"/>
              </a:cxn>
              <a:cxn ang="0">
                <a:pos x="206905" y="1684024"/>
              </a:cxn>
              <a:cxn ang="0">
                <a:pos x="0" y="1660845"/>
              </a:cxn>
            </a:cxnLst>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D2501E"/>
          </a:solidFill>
          <a:ln w="9525">
            <a:noFill/>
          </a:ln>
        </p:spPr>
        <p:txBody>
          <a:bodyPr/>
          <a:p>
            <a:endParaRPr lang="zh-CN" altLang="en-US"/>
          </a:p>
        </p:txBody>
      </p:sp>
      <p:sp>
        <p:nvSpPr>
          <p:cNvPr id="4103" name="椭圆 8"/>
          <p:cNvSpPr/>
          <p:nvPr/>
        </p:nvSpPr>
        <p:spPr>
          <a:xfrm>
            <a:off x="1631950" y="1787525"/>
            <a:ext cx="1925638" cy="2139950"/>
          </a:xfrm>
          <a:prstGeom prst="ellipse">
            <a:avLst/>
          </a:prstGeom>
          <a:noFill/>
          <a:ln w="63500" cap="flat" cmpd="sng">
            <a:solidFill>
              <a:srgbClr val="AEABAB"/>
            </a:solidFill>
            <a:prstDash val="solid"/>
            <a:bevel/>
            <a:headEnd type="none" w="med" len="med"/>
            <a:tailEnd type="none" w="med" len="med"/>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4104" name="组合 9"/>
          <p:cNvGrpSpPr/>
          <p:nvPr/>
        </p:nvGrpSpPr>
        <p:grpSpPr>
          <a:xfrm>
            <a:off x="1982788" y="2390775"/>
            <a:ext cx="1228725" cy="1085850"/>
            <a:chOff x="0" y="0"/>
            <a:chExt cx="3511344" cy="2793440"/>
          </a:xfrm>
        </p:grpSpPr>
        <p:sp>
          <p:nvSpPr>
            <p:cNvPr id="4105" name="任意多边形 10"/>
            <p:cNvSpPr/>
            <p:nvPr/>
          </p:nvSpPr>
          <p:spPr>
            <a:xfrm rot="7919936" flipH="1">
              <a:off x="1379697" y="2285945"/>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4106" name="任意多边形 11"/>
            <p:cNvSpPr/>
            <p:nvPr/>
          </p:nvSpPr>
          <p:spPr>
            <a:xfrm>
              <a:off x="993621" y="0"/>
              <a:ext cx="2192041" cy="1291579"/>
            </a:xfrm>
            <a:custGeom>
              <a:avLst/>
              <a:gdLst/>
              <a:ahLst/>
              <a:cxnLst>
                <a:cxn ang="0">
                  <a:pos x="360499" y="0"/>
                </a:cxn>
                <a:cxn ang="0">
                  <a:pos x="1143672" y="0"/>
                </a:cxn>
                <a:cxn ang="0">
                  <a:pos x="1143672" y="243"/>
                </a:cxn>
                <a:cxn ang="0">
                  <a:pos x="1177361" y="5042"/>
                </a:cxn>
                <a:cxn ang="0">
                  <a:pos x="1189791" y="10494"/>
                </a:cxn>
                <a:cxn ang="0">
                  <a:pos x="1223418" y="11668"/>
                </a:cxn>
                <a:cxn ang="0">
                  <a:pos x="1296343" y="45658"/>
                </a:cxn>
                <a:cxn ang="0">
                  <a:pos x="1296768" y="45223"/>
                </a:cxn>
                <a:cxn ang="0">
                  <a:pos x="2153621" y="878992"/>
                </a:cxn>
                <a:cxn ang="0">
                  <a:pos x="2153195" y="879426"/>
                </a:cxn>
                <a:cxn ang="0">
                  <a:pos x="2181674" y="923846"/>
                </a:cxn>
                <a:cxn ang="0">
                  <a:pos x="2104726" y="1245286"/>
                </a:cxn>
                <a:cxn ang="0">
                  <a:pos x="2074688" y="1291579"/>
                </a:cxn>
                <a:cxn ang="0">
                  <a:pos x="1211696" y="451835"/>
                </a:cxn>
                <a:cxn ang="0">
                  <a:pos x="1208739" y="454103"/>
                </a:cxn>
                <a:cxn ang="0">
                  <a:pos x="1143672" y="472665"/>
                </a:cxn>
                <a:cxn ang="0">
                  <a:pos x="1143669" y="472665"/>
                </a:cxn>
                <a:cxn ang="0">
                  <a:pos x="578245" y="472665"/>
                </a:cxn>
                <a:cxn ang="0">
                  <a:pos x="437658" y="934706"/>
                </a:cxn>
                <a:cxn ang="0">
                  <a:pos x="437657" y="934709"/>
                </a:cxn>
                <a:cxn ang="0">
                  <a:pos x="183826" y="988858"/>
                </a:cxn>
                <a:cxn ang="0">
                  <a:pos x="0" y="828782"/>
                </a:cxn>
                <a:cxn ang="0">
                  <a:pos x="2933" y="803292"/>
                </a:cxn>
                <a:cxn ang="0">
                  <a:pos x="2709" y="803224"/>
                </a:cxn>
                <a:cxn ang="0">
                  <a:pos x="42790" y="671499"/>
                </a:cxn>
                <a:cxn ang="0">
                  <a:pos x="45560" y="647434"/>
                </a:cxn>
                <a:cxn ang="0">
                  <a:pos x="45336" y="647366"/>
                </a:cxn>
                <a:cxn ang="0">
                  <a:pos x="216202" y="85812"/>
                </a:cxn>
                <a:cxn ang="0">
                  <a:pos x="216426" y="85880"/>
                </a:cxn>
                <a:cxn ang="0">
                  <a:pos x="247703" y="44389"/>
                </a:cxn>
                <a:cxn ang="0">
                  <a:pos x="276704" y="32417"/>
                </a:cxn>
                <a:cxn ang="0">
                  <a:pos x="299206" y="16627"/>
                </a:cxn>
                <a:cxn ang="0">
                  <a:pos x="326811" y="5042"/>
                </a:cxn>
                <a:cxn ang="0">
                  <a:pos x="360499" y="243"/>
                </a:cxn>
              </a:cxnLst>
              <a:pathLst>
                <a:path w="3138701" h="1855387">
                  <a:moveTo>
                    <a:pt x="516185" y="0"/>
                  </a:moveTo>
                  <a:lnTo>
                    <a:pt x="1637582" y="0"/>
                  </a:lnTo>
                  <a:lnTo>
                    <a:pt x="1637582" y="350"/>
                  </a:lnTo>
                  <a:cubicBezTo>
                    <a:pt x="1654106" y="350"/>
                    <a:pt x="1670239" y="2723"/>
                    <a:pt x="1685820" y="7244"/>
                  </a:cubicBezTo>
                  <a:lnTo>
                    <a:pt x="1703618" y="15076"/>
                  </a:lnTo>
                  <a:lnTo>
                    <a:pt x="1751767" y="16762"/>
                  </a:lnTo>
                  <a:cubicBezTo>
                    <a:pt x="1793619" y="23104"/>
                    <a:pt x="1829069" y="39116"/>
                    <a:pt x="1856186" y="65589"/>
                  </a:cubicBezTo>
                  <a:lnTo>
                    <a:pt x="1856794" y="64965"/>
                  </a:lnTo>
                  <a:lnTo>
                    <a:pt x="3083689" y="1262696"/>
                  </a:lnTo>
                  <a:lnTo>
                    <a:pt x="3083080" y="1263319"/>
                  </a:lnTo>
                  <a:lnTo>
                    <a:pt x="3123858" y="1327129"/>
                  </a:lnTo>
                  <a:cubicBezTo>
                    <a:pt x="3164025" y="1435188"/>
                    <a:pt x="3121150" y="1605205"/>
                    <a:pt x="3013679" y="1788886"/>
                  </a:cubicBezTo>
                  <a:lnTo>
                    <a:pt x="2970669" y="1855387"/>
                  </a:lnTo>
                  <a:lnTo>
                    <a:pt x="1734982" y="649073"/>
                  </a:lnTo>
                  <a:lnTo>
                    <a:pt x="1730748" y="652331"/>
                  </a:lnTo>
                  <a:cubicBezTo>
                    <a:pt x="1702113" y="669502"/>
                    <a:pt x="1670630" y="678997"/>
                    <a:pt x="1637582" y="678997"/>
                  </a:cubicBezTo>
                  <a:lnTo>
                    <a:pt x="1637577" y="678996"/>
                  </a:lnTo>
                  <a:lnTo>
                    <a:pt x="827968" y="678996"/>
                  </a:lnTo>
                  <a:lnTo>
                    <a:pt x="626667" y="1342730"/>
                  </a:lnTo>
                  <a:lnTo>
                    <a:pt x="626666" y="1342734"/>
                  </a:lnTo>
                  <a:cubicBezTo>
                    <a:pt x="597826" y="1437826"/>
                    <a:pt x="435104" y="1472652"/>
                    <a:pt x="263214" y="1420521"/>
                  </a:cubicBezTo>
                  <a:cubicBezTo>
                    <a:pt x="112811" y="1374905"/>
                    <a:pt x="5226" y="1277828"/>
                    <a:pt x="0" y="1190568"/>
                  </a:cubicBezTo>
                  <a:lnTo>
                    <a:pt x="4201" y="1153950"/>
                  </a:lnTo>
                  <a:lnTo>
                    <a:pt x="3880" y="1153853"/>
                  </a:lnTo>
                  <a:lnTo>
                    <a:pt x="61270" y="964626"/>
                  </a:lnTo>
                  <a:lnTo>
                    <a:pt x="65236" y="930056"/>
                  </a:lnTo>
                  <a:lnTo>
                    <a:pt x="64915" y="929959"/>
                  </a:lnTo>
                  <a:lnTo>
                    <a:pt x="309572" y="123272"/>
                  </a:lnTo>
                  <a:lnTo>
                    <a:pt x="309893" y="123369"/>
                  </a:lnTo>
                  <a:cubicBezTo>
                    <a:pt x="317103" y="99596"/>
                    <a:pt x="332680" y="79590"/>
                    <a:pt x="354677" y="63767"/>
                  </a:cubicBezTo>
                  <a:lnTo>
                    <a:pt x="396203" y="46568"/>
                  </a:lnTo>
                  <a:lnTo>
                    <a:pt x="428422" y="23886"/>
                  </a:lnTo>
                  <a:cubicBezTo>
                    <a:pt x="441104" y="16797"/>
                    <a:pt x="454315" y="11199"/>
                    <a:pt x="467949" y="7244"/>
                  </a:cubicBezTo>
                  <a:lnTo>
                    <a:pt x="516185" y="350"/>
                  </a:lnTo>
                  <a:close/>
                </a:path>
              </a:pathLst>
            </a:custGeom>
            <a:solidFill>
              <a:srgbClr val="AEABAB"/>
            </a:solidFill>
            <a:ln w="9525">
              <a:noFill/>
            </a:ln>
          </p:spPr>
          <p:txBody>
            <a:bodyPr/>
            <a:p>
              <a:endParaRPr lang="zh-CN" altLang="en-US"/>
            </a:p>
          </p:txBody>
        </p:sp>
        <p:sp>
          <p:nvSpPr>
            <p:cNvPr id="4107" name="任意多边形 12"/>
            <p:cNvSpPr/>
            <p:nvPr/>
          </p:nvSpPr>
          <p:spPr>
            <a:xfrm rot="-2721196">
              <a:off x="996728" y="-14503"/>
              <a:ext cx="1718892" cy="2632744"/>
            </a:xfrm>
            <a:custGeom>
              <a:avLst/>
              <a:gdLst/>
              <a:ahLst/>
              <a:cxnLst/>
              <a:pathLst>
                <a:path w="2469232" h="3782005">
                  <a:moveTo>
                    <a:pt x="2452764" y="2967790"/>
                  </a:moveTo>
                  <a:lnTo>
                    <a:pt x="2469232" y="3022027"/>
                  </a:lnTo>
                  <a:lnTo>
                    <a:pt x="2453094" y="3024524"/>
                  </a:lnTo>
                  <a:close/>
                  <a:moveTo>
                    <a:pt x="1692777" y="15340"/>
                  </a:moveTo>
                  <a:lnTo>
                    <a:pt x="1315571" y="213215"/>
                  </a:lnTo>
                  <a:lnTo>
                    <a:pt x="1321320" y="213998"/>
                  </a:lnTo>
                  <a:lnTo>
                    <a:pt x="1191916" y="278081"/>
                  </a:lnTo>
                  <a:lnTo>
                    <a:pt x="930176" y="415384"/>
                  </a:lnTo>
                  <a:lnTo>
                    <a:pt x="926185" y="409676"/>
                  </a:lnTo>
                  <a:lnTo>
                    <a:pt x="836676" y="454002"/>
                  </a:lnTo>
                  <a:lnTo>
                    <a:pt x="836843" y="454346"/>
                  </a:lnTo>
                  <a:cubicBezTo>
                    <a:pt x="811853" y="466722"/>
                    <a:pt x="792600" y="487843"/>
                    <a:pt x="779181" y="515443"/>
                  </a:cubicBezTo>
                  <a:lnTo>
                    <a:pt x="778615" y="517096"/>
                  </a:lnTo>
                  <a:lnTo>
                    <a:pt x="768033" y="573970"/>
                  </a:lnTo>
                  <a:cubicBezTo>
                    <a:pt x="765169" y="595177"/>
                    <a:pt x="763142" y="617653"/>
                    <a:pt x="761955" y="641195"/>
                  </a:cubicBezTo>
                  <a:lnTo>
                    <a:pt x="761245" y="691889"/>
                  </a:lnTo>
                  <a:lnTo>
                    <a:pt x="769471" y="740622"/>
                  </a:lnTo>
                  <a:cubicBezTo>
                    <a:pt x="779783" y="785057"/>
                    <a:pt x="796126" y="831432"/>
                    <a:pt x="818597" y="877479"/>
                  </a:cubicBezTo>
                  <a:cubicBezTo>
                    <a:pt x="829832" y="900503"/>
                    <a:pt x="842068" y="922354"/>
                    <a:pt x="855074" y="942870"/>
                  </a:cubicBezTo>
                  <a:lnTo>
                    <a:pt x="888764" y="989910"/>
                  </a:lnTo>
                  <a:lnTo>
                    <a:pt x="893520" y="998448"/>
                  </a:lnTo>
                  <a:cubicBezTo>
                    <a:pt x="979108" y="1133883"/>
                    <a:pt x="1099571" y="1207991"/>
                    <a:pt x="1180942" y="1167694"/>
                  </a:cubicBezTo>
                  <a:lnTo>
                    <a:pt x="1180947" y="1167691"/>
                  </a:lnTo>
                  <a:lnTo>
                    <a:pt x="1761861" y="880013"/>
                  </a:lnTo>
                  <a:lnTo>
                    <a:pt x="1775774" y="894203"/>
                  </a:lnTo>
                  <a:lnTo>
                    <a:pt x="1781024" y="891688"/>
                  </a:lnTo>
                  <a:cubicBezTo>
                    <a:pt x="1807904" y="887635"/>
                    <a:pt x="1845228" y="903621"/>
                    <a:pt x="1875959" y="934962"/>
                  </a:cubicBezTo>
                  <a:lnTo>
                    <a:pt x="2311367" y="1379019"/>
                  </a:lnTo>
                  <a:cubicBezTo>
                    <a:pt x="2331854" y="1399913"/>
                    <a:pt x="2345531" y="1423674"/>
                    <a:pt x="2351084" y="1445202"/>
                  </a:cubicBezTo>
                  <a:lnTo>
                    <a:pt x="2351257" y="1447721"/>
                  </a:lnTo>
                  <a:lnTo>
                    <a:pt x="2356189" y="1455140"/>
                  </a:lnTo>
                  <a:cubicBezTo>
                    <a:pt x="2387563" y="1512712"/>
                    <a:pt x="2406090" y="1582230"/>
                    <a:pt x="2406526" y="1657177"/>
                  </a:cubicBezTo>
                  <a:lnTo>
                    <a:pt x="2406822" y="1657175"/>
                  </a:lnTo>
                  <a:lnTo>
                    <a:pt x="2416688" y="3352611"/>
                  </a:lnTo>
                  <a:lnTo>
                    <a:pt x="2416392" y="3352613"/>
                  </a:lnTo>
                  <a:lnTo>
                    <a:pt x="2410969" y="3425576"/>
                  </a:lnTo>
                  <a:cubicBezTo>
                    <a:pt x="2385088" y="3590634"/>
                    <a:pt x="2269753" y="3715362"/>
                    <a:pt x="2130652" y="3716183"/>
                  </a:cubicBezTo>
                  <a:cubicBezTo>
                    <a:pt x="1971678" y="3717123"/>
                    <a:pt x="1841862" y="3555868"/>
                    <a:pt x="1840698" y="3356012"/>
                  </a:cubicBezTo>
                  <a:lnTo>
                    <a:pt x="1840700" y="3356003"/>
                  </a:lnTo>
                  <a:lnTo>
                    <a:pt x="1831887" y="1841678"/>
                  </a:lnTo>
                  <a:lnTo>
                    <a:pt x="1780315" y="1841678"/>
                  </a:lnTo>
                  <a:lnTo>
                    <a:pt x="1789358" y="3395533"/>
                  </a:lnTo>
                  <a:lnTo>
                    <a:pt x="1789061" y="3395534"/>
                  </a:lnTo>
                  <a:lnTo>
                    <a:pt x="1783613" y="3464442"/>
                  </a:lnTo>
                  <a:cubicBezTo>
                    <a:pt x="1757680" y="3620331"/>
                    <a:pt x="1642305" y="3738162"/>
                    <a:pt x="1503203" y="3738983"/>
                  </a:cubicBezTo>
                  <a:cubicBezTo>
                    <a:pt x="1344229" y="3739922"/>
                    <a:pt x="1214466" y="3587676"/>
                    <a:pt x="1213367" y="3398933"/>
                  </a:cubicBezTo>
                  <a:lnTo>
                    <a:pt x="1213367" y="3398925"/>
                  </a:lnTo>
                  <a:lnTo>
                    <a:pt x="1204306" y="1841678"/>
                  </a:lnTo>
                  <a:lnTo>
                    <a:pt x="1157101" y="1841678"/>
                  </a:lnTo>
                  <a:lnTo>
                    <a:pt x="1166389" y="3437667"/>
                  </a:lnTo>
                  <a:lnTo>
                    <a:pt x="1166091" y="3437669"/>
                  </a:lnTo>
                  <a:lnTo>
                    <a:pt x="1160645" y="3506576"/>
                  </a:lnTo>
                  <a:cubicBezTo>
                    <a:pt x="1134711" y="3662465"/>
                    <a:pt x="1019336" y="3780296"/>
                    <a:pt x="880233" y="3781117"/>
                  </a:cubicBezTo>
                  <a:cubicBezTo>
                    <a:pt x="721260" y="3782056"/>
                    <a:pt x="591496" y="3629810"/>
                    <a:pt x="590398" y="3441066"/>
                  </a:cubicBezTo>
                  <a:lnTo>
                    <a:pt x="590398" y="3441059"/>
                  </a:lnTo>
                  <a:lnTo>
                    <a:pt x="581091" y="1841678"/>
                  </a:lnTo>
                  <a:lnTo>
                    <a:pt x="535380" y="1841678"/>
                  </a:lnTo>
                  <a:lnTo>
                    <a:pt x="544673" y="3438653"/>
                  </a:lnTo>
                  <a:lnTo>
                    <a:pt x="544394" y="3438654"/>
                  </a:lnTo>
                  <a:lnTo>
                    <a:pt x="539294" y="3507561"/>
                  </a:lnTo>
                  <a:cubicBezTo>
                    <a:pt x="514953" y="3663440"/>
                    <a:pt x="406469" y="3781230"/>
                    <a:pt x="275626" y="3782002"/>
                  </a:cubicBezTo>
                  <a:cubicBezTo>
                    <a:pt x="126091" y="3782885"/>
                    <a:pt x="3979" y="3630595"/>
                    <a:pt x="2881" y="3441851"/>
                  </a:cubicBezTo>
                  <a:lnTo>
                    <a:pt x="2883" y="3441842"/>
                  </a:lnTo>
                  <a:lnTo>
                    <a:pt x="1716" y="3241460"/>
                  </a:lnTo>
                  <a:lnTo>
                    <a:pt x="192102" y="3232591"/>
                  </a:lnTo>
                  <a:lnTo>
                    <a:pt x="192087" y="3232275"/>
                  </a:lnTo>
                  <a:cubicBezTo>
                    <a:pt x="201001" y="3231860"/>
                    <a:pt x="209605" y="3229304"/>
                    <a:pt x="217823" y="3224818"/>
                  </a:cubicBezTo>
                  <a:lnTo>
                    <a:pt x="229277" y="3215506"/>
                  </a:lnTo>
                  <a:lnTo>
                    <a:pt x="229596" y="3215405"/>
                  </a:lnTo>
                  <a:lnTo>
                    <a:pt x="231354" y="3213817"/>
                  </a:lnTo>
                  <a:lnTo>
                    <a:pt x="241238" y="3205780"/>
                  </a:lnTo>
                  <a:lnTo>
                    <a:pt x="242948" y="3203347"/>
                  </a:lnTo>
                  <a:lnTo>
                    <a:pt x="252911" y="3194350"/>
                  </a:lnTo>
                  <a:cubicBezTo>
                    <a:pt x="296853" y="3140275"/>
                    <a:pt x="323749" y="3017193"/>
                    <a:pt x="317196" y="2875493"/>
                  </a:cubicBezTo>
                  <a:cubicBezTo>
                    <a:pt x="309550" y="2710176"/>
                    <a:pt x="258912" y="2574295"/>
                    <a:pt x="198598" y="2545117"/>
                  </a:cubicBezTo>
                  <a:lnTo>
                    <a:pt x="186069" y="2542384"/>
                  </a:lnTo>
                  <a:lnTo>
                    <a:pt x="187165" y="2542067"/>
                  </a:lnTo>
                  <a:cubicBezTo>
                    <a:pt x="244687" y="2510667"/>
                    <a:pt x="283259" y="2384686"/>
                    <a:pt x="276440" y="2236160"/>
                  </a:cubicBezTo>
                  <a:cubicBezTo>
                    <a:pt x="269622" y="2087635"/>
                    <a:pt x="219673" y="1965778"/>
                    <a:pt x="159519" y="1939860"/>
                  </a:cubicBezTo>
                  <a:lnTo>
                    <a:pt x="152340" y="1938487"/>
                  </a:lnTo>
                  <a:lnTo>
                    <a:pt x="166888" y="1933872"/>
                  </a:lnTo>
                  <a:cubicBezTo>
                    <a:pt x="224252" y="1899252"/>
                    <a:pt x="262134" y="1759277"/>
                    <a:pt x="254489" y="1593960"/>
                  </a:cubicBezTo>
                  <a:cubicBezTo>
                    <a:pt x="252304" y="1546726"/>
                    <a:pt x="246610" y="1501896"/>
                    <a:pt x="238184" y="1461271"/>
                  </a:cubicBezTo>
                  <a:lnTo>
                    <a:pt x="232157" y="1437501"/>
                  </a:lnTo>
                  <a:lnTo>
                    <a:pt x="231266" y="1430706"/>
                  </a:lnTo>
                  <a:cubicBezTo>
                    <a:pt x="212766" y="1348657"/>
                    <a:pt x="180330" y="1285808"/>
                    <a:pt x="142704" y="1260563"/>
                  </a:cubicBezTo>
                  <a:lnTo>
                    <a:pt x="121262" y="1253955"/>
                  </a:lnTo>
                  <a:lnTo>
                    <a:pt x="156538" y="1252323"/>
                  </a:lnTo>
                  <a:lnTo>
                    <a:pt x="156522" y="1251971"/>
                  </a:lnTo>
                  <a:cubicBezTo>
                    <a:pt x="227833" y="1248673"/>
                    <a:pt x="278560" y="1092839"/>
                    <a:pt x="269823" y="903906"/>
                  </a:cubicBezTo>
                  <a:cubicBezTo>
                    <a:pt x="261085" y="714973"/>
                    <a:pt x="196193" y="564485"/>
                    <a:pt x="124881" y="567783"/>
                  </a:cubicBezTo>
                  <a:lnTo>
                    <a:pt x="124878" y="567784"/>
                  </a:lnTo>
                  <a:lnTo>
                    <a:pt x="0" y="573559"/>
                  </a:lnTo>
                  <a:lnTo>
                    <a:pt x="0" y="456392"/>
                  </a:lnTo>
                  <a:cubicBezTo>
                    <a:pt x="0" y="204739"/>
                    <a:pt x="121216" y="735"/>
                    <a:pt x="270743" y="735"/>
                  </a:cubicBezTo>
                  <a:lnTo>
                    <a:pt x="640213" y="735"/>
                  </a:lnTo>
                  <a:lnTo>
                    <a:pt x="639699" y="0"/>
                  </a:lnTo>
                  <a:lnTo>
                    <a:pt x="690147" y="735"/>
                  </a:lnTo>
                  <a:lnTo>
                    <a:pt x="967204" y="735"/>
                  </a:lnTo>
                  <a:lnTo>
                    <a:pt x="1308256" y="6941"/>
                  </a:lnTo>
                  <a:lnTo>
                    <a:pt x="1304933" y="9691"/>
                  </a:lnTo>
                  <a:close/>
                </a:path>
              </a:pathLst>
            </a:custGeom>
            <a:solidFill>
              <a:srgbClr val="AEABAB"/>
            </a:solidFill>
            <a:ln w="9525">
              <a:noFill/>
            </a:ln>
          </p:spPr>
          <p:txBody>
            <a:bodyPr/>
            <a:p>
              <a:endParaRPr lang="zh-CN" altLang="en-US"/>
            </a:p>
          </p:txBody>
        </p:sp>
        <p:sp>
          <p:nvSpPr>
            <p:cNvPr id="4108" name="任意多边形 13"/>
            <p:cNvSpPr/>
            <p:nvPr/>
          </p:nvSpPr>
          <p:spPr>
            <a:xfrm rot="-2658651">
              <a:off x="0" y="120992"/>
              <a:ext cx="1154466" cy="412675"/>
            </a:xfrm>
            <a:custGeom>
              <a:avLst/>
              <a:gdLst/>
              <a:ahLst/>
              <a:cxnLst>
                <a:cxn ang="0">
                  <a:pos x="172689" y="0"/>
                </a:cxn>
                <a:cxn ang="0">
                  <a:pos x="981775" y="0"/>
                </a:cxn>
                <a:cxn ang="0">
                  <a:pos x="981775" y="212"/>
                </a:cxn>
                <a:cxn ang="0">
                  <a:pos x="1154466" y="206443"/>
                </a:cxn>
                <a:cxn ang="0">
                  <a:pos x="981775" y="412675"/>
                </a:cxn>
                <a:cxn ang="0">
                  <a:pos x="981771" y="412674"/>
                </a:cxn>
                <a:cxn ang="0">
                  <a:pos x="172694" y="412674"/>
                </a:cxn>
                <a:cxn ang="0">
                  <a:pos x="172690" y="412675"/>
                </a:cxn>
                <a:cxn ang="0">
                  <a:pos x="0" y="206443"/>
                </a:cxn>
                <a:cxn ang="0">
                  <a:pos x="137887" y="4402"/>
                </a:cxn>
                <a:cxn ang="0">
                  <a:pos x="172689"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4109" name="任意多边形 14"/>
            <p:cNvSpPr/>
            <p:nvPr/>
          </p:nvSpPr>
          <p:spPr>
            <a:xfrm rot="7919936" flipH="1">
              <a:off x="1028900" y="1988822"/>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4110" name="任意多边形 15"/>
            <p:cNvSpPr/>
            <p:nvPr/>
          </p:nvSpPr>
          <p:spPr>
            <a:xfrm rot="7919936" flipH="1">
              <a:off x="695043" y="1677695"/>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4111" name="任意多边形 16"/>
            <p:cNvSpPr/>
            <p:nvPr/>
          </p:nvSpPr>
          <p:spPr>
            <a:xfrm rot="7919936" flipH="1">
              <a:off x="375002" y="1344387"/>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4112" name="任意多边形 17"/>
            <p:cNvSpPr/>
            <p:nvPr/>
          </p:nvSpPr>
          <p:spPr>
            <a:xfrm rot="2658651" flipH="1">
              <a:off x="2356878" y="71960"/>
              <a:ext cx="1154466" cy="412675"/>
            </a:xfrm>
            <a:custGeom>
              <a:avLst/>
              <a:gdLst/>
              <a:ahLst/>
              <a:cxnLst>
                <a:cxn ang="0">
                  <a:pos x="172689" y="0"/>
                </a:cxn>
                <a:cxn ang="0">
                  <a:pos x="981775" y="0"/>
                </a:cxn>
                <a:cxn ang="0">
                  <a:pos x="981775" y="212"/>
                </a:cxn>
                <a:cxn ang="0">
                  <a:pos x="1154466" y="206443"/>
                </a:cxn>
                <a:cxn ang="0">
                  <a:pos x="981775" y="412675"/>
                </a:cxn>
                <a:cxn ang="0">
                  <a:pos x="981771" y="412674"/>
                </a:cxn>
                <a:cxn ang="0">
                  <a:pos x="172694" y="412674"/>
                </a:cxn>
                <a:cxn ang="0">
                  <a:pos x="172690" y="412675"/>
                </a:cxn>
                <a:cxn ang="0">
                  <a:pos x="0" y="206443"/>
                </a:cxn>
                <a:cxn ang="0">
                  <a:pos x="137887" y="4402"/>
                </a:cxn>
                <a:cxn ang="0">
                  <a:pos x="172689"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grpSp>
      <p:grpSp>
        <p:nvGrpSpPr>
          <p:cNvPr id="4113" name="组合 33"/>
          <p:cNvGrpSpPr/>
          <p:nvPr/>
        </p:nvGrpSpPr>
        <p:grpSpPr>
          <a:xfrm>
            <a:off x="4348163" y="2989263"/>
            <a:ext cx="4186237" cy="58737"/>
            <a:chOff x="0" y="0"/>
            <a:chExt cx="3149600" cy="1117600"/>
          </a:xfrm>
        </p:grpSpPr>
        <p:sp>
          <p:nvSpPr>
            <p:cNvPr id="4114" name="矩形 34"/>
            <p:cNvSpPr/>
            <p:nvPr/>
          </p:nvSpPr>
          <p:spPr>
            <a:xfrm>
              <a:off x="0" y="0"/>
              <a:ext cx="787400" cy="1117600"/>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15" name="矩形 35"/>
            <p:cNvSpPr/>
            <p:nvPr/>
          </p:nvSpPr>
          <p:spPr>
            <a:xfrm>
              <a:off x="787400" y="0"/>
              <a:ext cx="787400" cy="1117600"/>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16" name="矩形 36"/>
            <p:cNvSpPr/>
            <p:nvPr/>
          </p:nvSpPr>
          <p:spPr>
            <a:xfrm>
              <a:off x="1574800" y="0"/>
              <a:ext cx="787400" cy="1117600"/>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17" name="矩形 37"/>
            <p:cNvSpPr/>
            <p:nvPr/>
          </p:nvSpPr>
          <p:spPr>
            <a:xfrm>
              <a:off x="2362200" y="0"/>
              <a:ext cx="787400" cy="1117600"/>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ctrTitle" hasCustomPrompt="1"/>
          </p:nvPr>
        </p:nvSpPr>
        <p:spPr>
          <a:xfrm>
            <a:off x="4023793" y="1502499"/>
            <a:ext cx="4828136" cy="1428701"/>
          </a:xfrm>
        </p:spPr>
        <p:txBody>
          <a:bodyPr anchor="b"/>
          <a:lstStyle>
            <a:lvl1pPr algn="ctr">
              <a:defRPr sz="4050"/>
            </a:lvl1pPr>
          </a:lstStyle>
          <a:p>
            <a:pPr fontAlgn="base"/>
            <a:r>
              <a:rPr lang="zh-CN" altLang="en-US" sz="4050" strike="noStrike" noProof="1" dirty="0" smtClean="0"/>
              <a:t>编辑标题</a:t>
            </a:r>
            <a:endParaRPr lang="zh-CN" altLang="en-US" strike="noStrike" noProof="1" dirty="0"/>
          </a:p>
        </p:txBody>
      </p:sp>
      <p:sp>
        <p:nvSpPr>
          <p:cNvPr id="3" name="副标题 2"/>
          <p:cNvSpPr>
            <a:spLocks noGrp="1"/>
          </p:cNvSpPr>
          <p:nvPr>
            <p:ph type="subTitle" idx="1"/>
          </p:nvPr>
        </p:nvSpPr>
        <p:spPr>
          <a:xfrm>
            <a:off x="4023792" y="3102480"/>
            <a:ext cx="4828136" cy="992360"/>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pPr fontAlgn="base"/>
            <a:r>
              <a:rPr lang="zh-CN" altLang="en-US" strike="noStrike" noProof="1" dirty="0" smtClean="0"/>
              <a:t>单击此处编辑母版副标题样式</a:t>
            </a:r>
            <a:endParaRPr lang="zh-CN" altLang="en-US" strike="noStrike" noProof="1" dirty="0"/>
          </a:p>
        </p:txBody>
      </p:sp>
      <p:sp>
        <p:nvSpPr>
          <p:cNvPr id="4" name="日期占位符 3"/>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6" name="灯片编号占位符 5"/>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485D97F7-0CE9-438F-A5BB-44B552A6D76F}"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p:txBody>
          <a:bodyPr/>
          <a:p>
            <a:pPr fontAlgn="base"/>
            <a:endParaRPr lang="zh-CN" altLang="zh-CN" strike="noStrike" noProof="1"/>
          </a:p>
        </p:txBody>
      </p:sp>
      <p:sp>
        <p:nvSpPr>
          <p:cNvPr id="6" name="灯片编号占位符 5"/>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AF5E1"/>
        </a:solidFill>
        <a:effectLst/>
      </p:bgPr>
    </p:bg>
    <p:spTree>
      <p:nvGrpSpPr>
        <p:cNvPr id="1" name=""/>
        <p:cNvGrpSpPr/>
        <p:nvPr/>
      </p:nvGrpSpPr>
      <p:grpSpPr>
        <a:xfrm>
          <a:off x="0" y="0"/>
          <a:ext cx="0" cy="0"/>
          <a:chOff x="0" y="0"/>
          <a:chExt cx="0" cy="0"/>
        </a:xfrm>
      </p:grpSpPr>
      <p:sp>
        <p:nvSpPr>
          <p:cNvPr id="5123" name="矩形 40"/>
          <p:cNvSpPr/>
          <p:nvPr/>
        </p:nvSpPr>
        <p:spPr>
          <a:xfrm>
            <a:off x="0" y="0"/>
            <a:ext cx="4579938" cy="5713413"/>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4" name="矩形 41"/>
          <p:cNvSpPr/>
          <p:nvPr/>
        </p:nvSpPr>
        <p:spPr>
          <a:xfrm>
            <a:off x="4660900" y="0"/>
            <a:ext cx="85725" cy="5713413"/>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5" name="椭圆 45"/>
          <p:cNvSpPr/>
          <p:nvPr/>
        </p:nvSpPr>
        <p:spPr>
          <a:xfrm>
            <a:off x="5472113" y="2403475"/>
            <a:ext cx="812800" cy="900113"/>
          </a:xfrm>
          <a:prstGeom prst="ellipse">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6" name="椭圆 63"/>
          <p:cNvSpPr/>
          <p:nvPr/>
        </p:nvSpPr>
        <p:spPr>
          <a:xfrm>
            <a:off x="6589713" y="2403475"/>
            <a:ext cx="811212" cy="900113"/>
          </a:xfrm>
          <a:prstGeom prst="ellipse">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7" name="椭圆 64"/>
          <p:cNvSpPr/>
          <p:nvPr/>
        </p:nvSpPr>
        <p:spPr>
          <a:xfrm>
            <a:off x="7707313" y="2403475"/>
            <a:ext cx="812800" cy="900113"/>
          </a:xfrm>
          <a:prstGeom prst="ellipse">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128" name="组合 81"/>
          <p:cNvGrpSpPr/>
          <p:nvPr/>
        </p:nvGrpSpPr>
        <p:grpSpPr>
          <a:xfrm>
            <a:off x="6750050" y="2662238"/>
            <a:ext cx="517525" cy="436562"/>
            <a:chOff x="0" y="0"/>
            <a:chExt cx="509646" cy="387231"/>
          </a:xfrm>
        </p:grpSpPr>
        <p:sp>
          <p:nvSpPr>
            <p:cNvPr id="5129" name="Freeform 20"/>
            <p:cNvSpPr>
              <a:spLocks noEditPoints="1"/>
            </p:cNvSpPr>
            <p:nvPr/>
          </p:nvSpPr>
          <p:spPr>
            <a:xfrm>
              <a:off x="0" y="51839"/>
              <a:ext cx="337890" cy="335392"/>
            </a:xfrm>
            <a:custGeom>
              <a:avLst/>
              <a:gdLst/>
              <a:ahLst/>
              <a:cxnLst>
                <a:cxn ang="0">
                  <a:pos x="337890" y="189119"/>
                </a:cxn>
                <a:cxn ang="0">
                  <a:pos x="337890" y="144794"/>
                </a:cxn>
                <a:cxn ang="0">
                  <a:pos x="303953" y="137407"/>
                </a:cxn>
                <a:cxn ang="0">
                  <a:pos x="295100" y="112289"/>
                </a:cxn>
                <a:cxn ang="0">
                  <a:pos x="318708" y="85694"/>
                </a:cxn>
                <a:cxn ang="0">
                  <a:pos x="292149" y="50234"/>
                </a:cxn>
                <a:cxn ang="0">
                  <a:pos x="259688" y="65009"/>
                </a:cxn>
                <a:cxn ang="0">
                  <a:pos x="237555" y="48757"/>
                </a:cxn>
                <a:cxn ang="0">
                  <a:pos x="241982" y="13297"/>
                </a:cxn>
                <a:cxn ang="0">
                  <a:pos x="199192" y="0"/>
                </a:cxn>
                <a:cxn ang="0">
                  <a:pos x="181486" y="29549"/>
                </a:cxn>
                <a:cxn ang="0">
                  <a:pos x="168207" y="29549"/>
                </a:cxn>
                <a:cxn ang="0">
                  <a:pos x="154927" y="29549"/>
                </a:cxn>
                <a:cxn ang="0">
                  <a:pos x="137221" y="0"/>
                </a:cxn>
                <a:cxn ang="0">
                  <a:pos x="95907" y="13297"/>
                </a:cxn>
                <a:cxn ang="0">
                  <a:pos x="98858" y="48757"/>
                </a:cxn>
                <a:cxn ang="0">
                  <a:pos x="76726" y="65009"/>
                </a:cxn>
                <a:cxn ang="0">
                  <a:pos x="44265" y="50234"/>
                </a:cxn>
                <a:cxn ang="0">
                  <a:pos x="19181" y="85694"/>
                </a:cxn>
                <a:cxn ang="0">
                  <a:pos x="42789" y="112289"/>
                </a:cxn>
                <a:cxn ang="0">
                  <a:pos x="33936" y="138884"/>
                </a:cxn>
                <a:cxn ang="0">
                  <a:pos x="0" y="144794"/>
                </a:cxn>
                <a:cxn ang="0">
                  <a:pos x="0" y="189119"/>
                </a:cxn>
                <a:cxn ang="0">
                  <a:pos x="33936" y="196507"/>
                </a:cxn>
                <a:cxn ang="0">
                  <a:pos x="42789" y="223102"/>
                </a:cxn>
                <a:cxn ang="0">
                  <a:pos x="19181" y="249697"/>
                </a:cxn>
                <a:cxn ang="0">
                  <a:pos x="45740" y="285157"/>
                </a:cxn>
                <a:cxn ang="0">
                  <a:pos x="76726" y="270382"/>
                </a:cxn>
                <a:cxn ang="0">
                  <a:pos x="98858" y="286634"/>
                </a:cxn>
                <a:cxn ang="0">
                  <a:pos x="95907" y="322094"/>
                </a:cxn>
                <a:cxn ang="0">
                  <a:pos x="137221" y="335392"/>
                </a:cxn>
                <a:cxn ang="0">
                  <a:pos x="154927" y="304364"/>
                </a:cxn>
                <a:cxn ang="0">
                  <a:pos x="168207" y="305842"/>
                </a:cxn>
                <a:cxn ang="0">
                  <a:pos x="182962" y="304364"/>
                </a:cxn>
                <a:cxn ang="0">
                  <a:pos x="199192" y="335392"/>
                </a:cxn>
                <a:cxn ang="0">
                  <a:pos x="241982" y="320617"/>
                </a:cxn>
                <a:cxn ang="0">
                  <a:pos x="237555" y="286634"/>
                </a:cxn>
                <a:cxn ang="0">
                  <a:pos x="259688" y="270382"/>
                </a:cxn>
                <a:cxn ang="0">
                  <a:pos x="292149" y="285157"/>
                </a:cxn>
                <a:cxn ang="0">
                  <a:pos x="318708" y="248219"/>
                </a:cxn>
                <a:cxn ang="0">
                  <a:pos x="295100" y="223102"/>
                </a:cxn>
                <a:cxn ang="0">
                  <a:pos x="303953" y="196507"/>
                </a:cxn>
                <a:cxn ang="0">
                  <a:pos x="337890" y="189119"/>
                </a:cxn>
                <a:cxn ang="0">
                  <a:pos x="168207" y="265949"/>
                </a:cxn>
                <a:cxn ang="0">
                  <a:pos x="69348" y="166957"/>
                </a:cxn>
                <a:cxn ang="0">
                  <a:pos x="168207" y="67964"/>
                </a:cxn>
                <a:cxn ang="0">
                  <a:pos x="267065" y="166957"/>
                </a:cxn>
                <a:cxn ang="0">
                  <a:pos x="168207" y="265949"/>
                </a:cxn>
              </a:cxnLst>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w="9525">
              <a:noFill/>
            </a:ln>
          </p:spPr>
          <p:txBody>
            <a:bodyPr/>
            <a:p>
              <a:endParaRPr lang="zh-CN" altLang="en-US"/>
            </a:p>
          </p:txBody>
        </p:sp>
        <p:sp>
          <p:nvSpPr>
            <p:cNvPr id="5130" name="Freeform 21"/>
            <p:cNvSpPr>
              <a:spLocks noEditPoints="1"/>
            </p:cNvSpPr>
            <p:nvPr/>
          </p:nvSpPr>
          <p:spPr>
            <a:xfrm>
              <a:off x="309785" y="0"/>
              <a:ext cx="199861" cy="199861"/>
            </a:xfrm>
            <a:custGeom>
              <a:avLst/>
              <a:gdLst/>
              <a:ahLst/>
              <a:cxnLst>
                <a:cxn ang="0">
                  <a:pos x="199861" y="112514"/>
                </a:cxn>
                <a:cxn ang="0">
                  <a:pos x="199861" y="85866"/>
                </a:cxn>
                <a:cxn ang="0">
                  <a:pos x="180615" y="81424"/>
                </a:cxn>
                <a:cxn ang="0">
                  <a:pos x="174693" y="66620"/>
                </a:cxn>
                <a:cxn ang="0">
                  <a:pos x="189497" y="50335"/>
                </a:cxn>
                <a:cxn ang="0">
                  <a:pos x="173212" y="29609"/>
                </a:cxn>
                <a:cxn ang="0">
                  <a:pos x="153966" y="38491"/>
                </a:cxn>
                <a:cxn ang="0">
                  <a:pos x="142123" y="28128"/>
                </a:cxn>
                <a:cxn ang="0">
                  <a:pos x="143603" y="7402"/>
                </a:cxn>
                <a:cxn ang="0">
                  <a:pos x="118436" y="0"/>
                </a:cxn>
                <a:cxn ang="0">
                  <a:pos x="108072" y="17765"/>
                </a:cxn>
                <a:cxn ang="0">
                  <a:pos x="99190" y="17765"/>
                </a:cxn>
                <a:cxn ang="0">
                  <a:pos x="91788" y="17765"/>
                </a:cxn>
                <a:cxn ang="0">
                  <a:pos x="81424" y="0"/>
                </a:cxn>
                <a:cxn ang="0">
                  <a:pos x="56257" y="7402"/>
                </a:cxn>
                <a:cxn ang="0">
                  <a:pos x="57737" y="28128"/>
                </a:cxn>
                <a:cxn ang="0">
                  <a:pos x="44413" y="38491"/>
                </a:cxn>
                <a:cxn ang="0">
                  <a:pos x="26648" y="29609"/>
                </a:cxn>
                <a:cxn ang="0">
                  <a:pos x="10363" y="50335"/>
                </a:cxn>
                <a:cxn ang="0">
                  <a:pos x="25167" y="66620"/>
                </a:cxn>
                <a:cxn ang="0">
                  <a:pos x="19245" y="81424"/>
                </a:cxn>
                <a:cxn ang="0">
                  <a:pos x="0" y="85866"/>
                </a:cxn>
                <a:cxn ang="0">
                  <a:pos x="0" y="112514"/>
                </a:cxn>
                <a:cxn ang="0">
                  <a:pos x="19245" y="116955"/>
                </a:cxn>
                <a:cxn ang="0">
                  <a:pos x="25167" y="133240"/>
                </a:cxn>
                <a:cxn ang="0">
                  <a:pos x="10363" y="148045"/>
                </a:cxn>
                <a:cxn ang="0">
                  <a:pos x="26648" y="168771"/>
                </a:cxn>
                <a:cxn ang="0">
                  <a:pos x="45894" y="161369"/>
                </a:cxn>
                <a:cxn ang="0">
                  <a:pos x="57737" y="170251"/>
                </a:cxn>
                <a:cxn ang="0">
                  <a:pos x="56257" y="190978"/>
                </a:cxn>
                <a:cxn ang="0">
                  <a:pos x="81424" y="199861"/>
                </a:cxn>
                <a:cxn ang="0">
                  <a:pos x="91788" y="180615"/>
                </a:cxn>
                <a:cxn ang="0">
                  <a:pos x="100670" y="182095"/>
                </a:cxn>
                <a:cxn ang="0">
                  <a:pos x="108072" y="180615"/>
                </a:cxn>
                <a:cxn ang="0">
                  <a:pos x="118436" y="199861"/>
                </a:cxn>
                <a:cxn ang="0">
                  <a:pos x="143603" y="190978"/>
                </a:cxn>
                <a:cxn ang="0">
                  <a:pos x="142123" y="170251"/>
                </a:cxn>
                <a:cxn ang="0">
                  <a:pos x="153966" y="161369"/>
                </a:cxn>
                <a:cxn ang="0">
                  <a:pos x="173212" y="168771"/>
                </a:cxn>
                <a:cxn ang="0">
                  <a:pos x="189497" y="148045"/>
                </a:cxn>
                <a:cxn ang="0">
                  <a:pos x="174693" y="131760"/>
                </a:cxn>
                <a:cxn ang="0">
                  <a:pos x="180615" y="116955"/>
                </a:cxn>
                <a:cxn ang="0">
                  <a:pos x="199861" y="112514"/>
                </a:cxn>
                <a:cxn ang="0">
                  <a:pos x="99190" y="158408"/>
                </a:cxn>
                <a:cxn ang="0">
                  <a:pos x="41452" y="99190"/>
                </a:cxn>
                <a:cxn ang="0">
                  <a:pos x="99190" y="39972"/>
                </a:cxn>
                <a:cxn ang="0">
                  <a:pos x="158408" y="99190"/>
                </a:cxn>
                <a:cxn ang="0">
                  <a:pos x="99190" y="158408"/>
                </a:cxn>
              </a:cxnLst>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w="9525">
              <a:noFill/>
            </a:ln>
          </p:spPr>
          <p:txBody>
            <a:bodyPr/>
            <a:p>
              <a:endParaRPr lang="zh-CN" altLang="en-US"/>
            </a:p>
          </p:txBody>
        </p:sp>
      </p:grpSp>
      <p:grpSp>
        <p:nvGrpSpPr>
          <p:cNvPr id="5131" name="组合 84"/>
          <p:cNvGrpSpPr/>
          <p:nvPr/>
        </p:nvGrpSpPr>
        <p:grpSpPr>
          <a:xfrm>
            <a:off x="5692775" y="2687638"/>
            <a:ext cx="387350" cy="411162"/>
            <a:chOff x="0" y="0"/>
            <a:chExt cx="2438400" cy="2332038"/>
          </a:xfrm>
        </p:grpSpPr>
        <p:sp>
          <p:nvSpPr>
            <p:cNvPr id="5132" name="Freeform 25"/>
            <p:cNvSpPr/>
            <p:nvPr/>
          </p:nvSpPr>
          <p:spPr>
            <a:xfrm>
              <a:off x="893763" y="1676400"/>
              <a:ext cx="655638" cy="655638"/>
            </a:xfrm>
            <a:custGeom>
              <a:avLst/>
              <a:gdLst/>
              <a:ahLst/>
              <a:cxnLst>
                <a:cxn ang="0">
                  <a:pos x="327025" y="655638"/>
                </a:cxn>
                <a:cxn ang="0">
                  <a:pos x="0" y="0"/>
                </a:cxn>
                <a:cxn ang="0">
                  <a:pos x="655638" y="0"/>
                </a:cxn>
                <a:cxn ang="0">
                  <a:pos x="327025" y="655638"/>
                </a:cxn>
              </a:cxnLst>
              <a:pathLst>
                <a:path w="413" h="413">
                  <a:moveTo>
                    <a:pt x="206" y="413"/>
                  </a:moveTo>
                  <a:lnTo>
                    <a:pt x="0" y="0"/>
                  </a:lnTo>
                  <a:lnTo>
                    <a:pt x="413" y="0"/>
                  </a:lnTo>
                  <a:lnTo>
                    <a:pt x="206" y="413"/>
                  </a:lnTo>
                  <a:close/>
                </a:path>
              </a:pathLst>
            </a:custGeom>
            <a:solidFill>
              <a:schemeClr val="bg1"/>
            </a:solidFill>
            <a:ln w="9525">
              <a:noFill/>
            </a:ln>
          </p:spPr>
          <p:txBody>
            <a:bodyPr/>
            <a:p>
              <a:endParaRPr lang="zh-CN" altLang="en-US"/>
            </a:p>
          </p:txBody>
        </p:sp>
        <p:sp>
          <p:nvSpPr>
            <p:cNvPr id="5133" name="任意多边形 86"/>
            <p:cNvSpPr/>
            <p:nvPr/>
          </p:nvSpPr>
          <p:spPr>
            <a:xfrm>
              <a:off x="0" y="0"/>
              <a:ext cx="2438400" cy="1774825"/>
            </a:xfrm>
            <a:custGeom>
              <a:avLst/>
              <a:gdLst/>
              <a:ahLst/>
              <a:cxnLst>
                <a:cxn ang="0">
                  <a:pos x="290196" y="0"/>
                </a:cxn>
                <a:cxn ang="0">
                  <a:pos x="2151973" y="0"/>
                </a:cxn>
                <a:cxn ang="0">
                  <a:pos x="2438400" y="286384"/>
                </a:cxn>
                <a:cxn ang="0">
                  <a:pos x="2438400" y="1484673"/>
                </a:cxn>
                <a:cxn ang="0">
                  <a:pos x="2151973" y="1774825"/>
                </a:cxn>
                <a:cxn ang="0">
                  <a:pos x="290196" y="1774825"/>
                </a:cxn>
                <a:cxn ang="0">
                  <a:pos x="0" y="1484673"/>
                </a:cxn>
                <a:cxn ang="0">
                  <a:pos x="0" y="286384"/>
                </a:cxn>
                <a:cxn ang="0">
                  <a:pos x="290196" y="0"/>
                </a:cxn>
                <a:cxn ang="0">
                  <a:pos x="471488" y="425450"/>
                </a:cxn>
                <a:cxn ang="0">
                  <a:pos x="471488" y="598488"/>
                </a:cxn>
                <a:cxn ang="0">
                  <a:pos x="1971676" y="598488"/>
                </a:cxn>
                <a:cxn ang="0">
                  <a:pos x="1971676" y="425450"/>
                </a:cxn>
                <a:cxn ang="0">
                  <a:pos x="471488" y="425450"/>
                </a:cxn>
                <a:cxn ang="0">
                  <a:pos x="471488" y="801688"/>
                </a:cxn>
                <a:cxn ang="0">
                  <a:pos x="471488" y="971551"/>
                </a:cxn>
                <a:cxn ang="0">
                  <a:pos x="1971676" y="971551"/>
                </a:cxn>
                <a:cxn ang="0">
                  <a:pos x="1971676" y="801688"/>
                </a:cxn>
                <a:cxn ang="0">
                  <a:pos x="471488" y="801688"/>
                </a:cxn>
                <a:cxn ang="0">
                  <a:pos x="471488" y="1174750"/>
                </a:cxn>
                <a:cxn ang="0">
                  <a:pos x="471488" y="1347788"/>
                </a:cxn>
                <a:cxn ang="0">
                  <a:pos x="1971676" y="1347788"/>
                </a:cxn>
                <a:cxn ang="0">
                  <a:pos x="1971676" y="1174750"/>
                </a:cxn>
                <a:cxn ang="0">
                  <a:pos x="471488" y="1174750"/>
                </a:cxn>
              </a:cxnLst>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w="9525">
              <a:noFill/>
            </a:ln>
          </p:spPr>
          <p:txBody>
            <a:bodyPr/>
            <a:p>
              <a:endParaRPr lang="zh-CN" altLang="en-US"/>
            </a:p>
          </p:txBody>
        </p:sp>
      </p:grpSp>
      <p:grpSp>
        <p:nvGrpSpPr>
          <p:cNvPr id="5134" name="组合 87"/>
          <p:cNvGrpSpPr/>
          <p:nvPr/>
        </p:nvGrpSpPr>
        <p:grpSpPr>
          <a:xfrm>
            <a:off x="7945438" y="2598738"/>
            <a:ext cx="336550" cy="477837"/>
            <a:chOff x="0" y="0"/>
            <a:chExt cx="563562" cy="720725"/>
          </a:xfrm>
        </p:grpSpPr>
        <p:sp>
          <p:nvSpPr>
            <p:cNvPr id="5135" name="Freeform 32"/>
            <p:cNvSpPr/>
            <p:nvPr/>
          </p:nvSpPr>
          <p:spPr>
            <a:xfrm>
              <a:off x="209550" y="0"/>
              <a:ext cx="142875" cy="720725"/>
            </a:xfrm>
            <a:custGeom>
              <a:avLst/>
              <a:gdLst/>
              <a:ahLst/>
              <a:cxnLst>
                <a:cxn ang="0">
                  <a:pos x="142875" y="648877"/>
                </a:cxn>
                <a:cxn ang="0">
                  <a:pos x="71437" y="720725"/>
                </a:cxn>
                <a:cxn ang="0">
                  <a:pos x="0" y="648877"/>
                </a:cxn>
                <a:cxn ang="0">
                  <a:pos x="0" y="71847"/>
                </a:cxn>
                <a:cxn ang="0">
                  <a:pos x="71437" y="0"/>
                </a:cxn>
                <a:cxn ang="0">
                  <a:pos x="142875" y="71847"/>
                </a:cxn>
                <a:cxn ang="0">
                  <a:pos x="142875" y="648877"/>
                </a:cxn>
              </a:cxnLst>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bg1"/>
            </a:solidFill>
            <a:ln w="9525">
              <a:noFill/>
            </a:ln>
          </p:spPr>
          <p:txBody>
            <a:bodyPr/>
            <a:p>
              <a:endParaRPr lang="zh-CN" altLang="en-US"/>
            </a:p>
          </p:txBody>
        </p:sp>
        <p:sp>
          <p:nvSpPr>
            <p:cNvPr id="5136" name="Freeform 33"/>
            <p:cNvSpPr/>
            <p:nvPr/>
          </p:nvSpPr>
          <p:spPr>
            <a:xfrm>
              <a:off x="0" y="439737"/>
              <a:ext cx="141288" cy="280988"/>
            </a:xfrm>
            <a:custGeom>
              <a:avLst/>
              <a:gdLst/>
              <a:ahLst/>
              <a:cxnLst>
                <a:cxn ang="0">
                  <a:pos x="141288" y="209055"/>
                </a:cxn>
                <a:cxn ang="0">
                  <a:pos x="71765" y="280988"/>
                </a:cxn>
                <a:cxn ang="0">
                  <a:pos x="0" y="209055"/>
                </a:cxn>
                <a:cxn ang="0">
                  <a:pos x="0" y="71932"/>
                </a:cxn>
                <a:cxn ang="0">
                  <a:pos x="71765" y="0"/>
                </a:cxn>
                <a:cxn ang="0">
                  <a:pos x="141288" y="71932"/>
                </a:cxn>
                <a:cxn ang="0">
                  <a:pos x="141288" y="209055"/>
                </a:cxn>
              </a:cxnLst>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bg1"/>
            </a:solidFill>
            <a:ln w="9525">
              <a:noFill/>
            </a:ln>
          </p:spPr>
          <p:txBody>
            <a:bodyPr/>
            <a:p>
              <a:endParaRPr lang="zh-CN" altLang="en-US"/>
            </a:p>
          </p:txBody>
        </p:sp>
        <p:sp>
          <p:nvSpPr>
            <p:cNvPr id="5137" name="Freeform 34"/>
            <p:cNvSpPr/>
            <p:nvPr/>
          </p:nvSpPr>
          <p:spPr>
            <a:xfrm>
              <a:off x="420687" y="231775"/>
              <a:ext cx="142875" cy="488950"/>
            </a:xfrm>
            <a:custGeom>
              <a:avLst/>
              <a:gdLst/>
              <a:ahLst/>
              <a:cxnLst>
                <a:cxn ang="0">
                  <a:pos x="142875" y="417177"/>
                </a:cxn>
                <a:cxn ang="0">
                  <a:pos x="71437" y="488950"/>
                </a:cxn>
                <a:cxn ang="0">
                  <a:pos x="0" y="417177"/>
                </a:cxn>
                <a:cxn ang="0">
                  <a:pos x="0" y="71772"/>
                </a:cxn>
                <a:cxn ang="0">
                  <a:pos x="71437" y="0"/>
                </a:cxn>
                <a:cxn ang="0">
                  <a:pos x="142875" y="71772"/>
                </a:cxn>
                <a:cxn ang="0">
                  <a:pos x="142875" y="417177"/>
                </a:cxn>
              </a:cxnLst>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bg1"/>
            </a:solidFill>
            <a:ln w="9525">
              <a:noFill/>
            </a:ln>
          </p:spPr>
          <p:txBody>
            <a:bodyPr/>
            <a:p>
              <a:endParaRPr lang="zh-CN" altLang="en-US"/>
            </a:p>
          </p:txBody>
        </p:sp>
      </p:grpSp>
      <p:sp>
        <p:nvSpPr>
          <p:cNvPr id="5138" name="直接连接符 93"/>
          <p:cNvSpPr/>
          <p:nvPr/>
        </p:nvSpPr>
        <p:spPr>
          <a:xfrm rot="5400000">
            <a:off x="2405063" y="2241550"/>
            <a:ext cx="0" cy="2998788"/>
          </a:xfrm>
          <a:prstGeom prst="line">
            <a:avLst/>
          </a:prstGeom>
          <a:ln w="12700" cap="flat" cmpd="sng">
            <a:solidFill>
              <a:schemeClr val="bg1"/>
            </a:solidFill>
            <a:prstDash val="solid"/>
            <a:bevel/>
            <a:headEnd type="none" w="med" len="med"/>
            <a:tailEnd type="none" w="med" len="med"/>
          </a:ln>
        </p:spPr>
        <p:txBody>
          <a:bodyPr anchor="t" anchorCtr="0"/>
          <a:p>
            <a:pPr lvl="0" indent="0"/>
            <a:endParaRPr lang="zh-CN" altLang="en-US" sz="100">
              <a:latin typeface="宋体" panose="02010600030101010101" pitchFamily="2" charset="-122"/>
              <a:ea typeface="宋体" panose="02010600030101010101" pitchFamily="2" charset="-122"/>
            </a:endParaRPr>
          </a:p>
        </p:txBody>
      </p:sp>
      <p:sp>
        <p:nvSpPr>
          <p:cNvPr id="2" name="标题 1"/>
          <p:cNvSpPr>
            <a:spLocks noGrp="1"/>
          </p:cNvSpPr>
          <p:nvPr>
            <p:ph type="title" hasCustomPrompt="1"/>
          </p:nvPr>
        </p:nvSpPr>
        <p:spPr>
          <a:xfrm>
            <a:off x="324632" y="2752501"/>
            <a:ext cx="4161864" cy="889531"/>
          </a:xfrm>
        </p:spPr>
        <p:txBody>
          <a:bodyPr anchor="b"/>
          <a:lstStyle>
            <a:lvl1pPr algn="ctr">
              <a:defRPr sz="2700">
                <a:solidFill>
                  <a:schemeClr val="bg1"/>
                </a:solidFill>
              </a:defRPr>
            </a:lvl1pPr>
          </a:lstStyle>
          <a:p>
            <a:pPr fontAlgn="base"/>
            <a:r>
              <a:rPr lang="zh-CN" altLang="en-US" strike="noStrike" noProof="1" dirty="0" smtClean="0"/>
              <a:t>编辑标题</a:t>
            </a:r>
            <a:endParaRPr lang="zh-CN" altLang="en-US" strike="noStrike" noProof="1" dirty="0"/>
          </a:p>
        </p:txBody>
      </p:sp>
      <p:sp>
        <p:nvSpPr>
          <p:cNvPr id="3" name="文本占位符 2"/>
          <p:cNvSpPr>
            <a:spLocks noGrp="1"/>
          </p:cNvSpPr>
          <p:nvPr>
            <p:ph type="body" idx="1"/>
          </p:nvPr>
        </p:nvSpPr>
        <p:spPr>
          <a:xfrm>
            <a:off x="324632" y="3858658"/>
            <a:ext cx="4161864" cy="966269"/>
          </a:xfrm>
        </p:spPr>
        <p:txBody>
          <a:bodyPr/>
          <a:lstStyle>
            <a:lvl1pPr marL="0" indent="0" algn="ctr">
              <a:buNone/>
              <a:defRPr sz="1500">
                <a:solidFill>
                  <a:schemeClr val="bg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5135" indent="0">
              <a:buNone/>
              <a:defRPr sz="1200"/>
            </a:lvl6pPr>
            <a:lvl7pPr marL="2058035" indent="0">
              <a:buNone/>
              <a:defRPr sz="1200"/>
            </a:lvl7pPr>
            <a:lvl8pPr marL="2400935" indent="0">
              <a:buNone/>
              <a:defRPr sz="1200"/>
            </a:lvl8pPr>
            <a:lvl9pPr marL="2743835" indent="0">
              <a:buNone/>
              <a:defRPr sz="1200"/>
            </a:lvl9pPr>
          </a:lstStyle>
          <a:p>
            <a:pPr lvl="0" fontAlgn="base"/>
            <a:r>
              <a:rPr lang="zh-CN" altLang="en-US" strike="noStrike" noProof="1" dirty="0" smtClean="0"/>
              <a:t>单击此处编辑母版文本样式</a:t>
            </a:r>
            <a:endParaRPr lang="zh-CN" altLang="en-US" strike="noStrike" noProof="1" dirty="0" smtClean="0"/>
          </a:p>
        </p:txBody>
      </p:sp>
      <p:sp>
        <p:nvSpPr>
          <p:cNvPr id="4" name="日期占位符 3"/>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6" name="灯片编号占位符 5"/>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B69BA529-EC2C-4D3E-AFE6-949DAD5F34FF}"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781" y="1521016"/>
            <a:ext cx="3887010" cy="3625309"/>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4" name="内容占位符 3"/>
          <p:cNvSpPr>
            <a:spLocks noGrp="1"/>
          </p:cNvSpPr>
          <p:nvPr>
            <p:ph sz="half" idx="2"/>
          </p:nvPr>
        </p:nvSpPr>
        <p:spPr>
          <a:xfrm>
            <a:off x="4630114" y="1521016"/>
            <a:ext cx="3887010" cy="3625309"/>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5" name="日期占位符 4"/>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6" name="页脚占位符 5"/>
          <p:cNvSpPr>
            <a:spLocks noGrp="1"/>
          </p:cNvSpPr>
          <p:nvPr>
            <p:ph type="ftr" sz="quarter" idx="11"/>
          </p:nvPr>
        </p:nvSpPr>
        <p:spPr/>
        <p:txBody>
          <a:bodyPr/>
          <a:p>
            <a:pPr fontAlgn="base"/>
            <a:endParaRPr lang="zh-CN" altLang="zh-CN" strike="noStrike" noProof="1"/>
          </a:p>
        </p:txBody>
      </p:sp>
      <p:sp>
        <p:nvSpPr>
          <p:cNvPr id="7" name="灯片编号占位符 6"/>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972" y="304203"/>
            <a:ext cx="7888343" cy="110439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972" y="1474725"/>
            <a:ext cx="3869146" cy="68644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629972" y="2211424"/>
            <a:ext cx="3869146" cy="2945481"/>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4630114" y="1474725"/>
            <a:ext cx="3888201" cy="68644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内容占位符 5"/>
          <p:cNvSpPr>
            <a:spLocks noGrp="1"/>
          </p:cNvSpPr>
          <p:nvPr>
            <p:ph sz="quarter" idx="4"/>
          </p:nvPr>
        </p:nvSpPr>
        <p:spPr>
          <a:xfrm>
            <a:off x="4630114" y="2211424"/>
            <a:ext cx="3888201" cy="2945481"/>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7" name="日期占位符 6"/>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8" name="页脚占位符 7"/>
          <p:cNvSpPr>
            <a:spLocks noGrp="1"/>
          </p:cNvSpPr>
          <p:nvPr>
            <p:ph type="ftr" sz="quarter" idx="11"/>
          </p:nvPr>
        </p:nvSpPr>
        <p:spPr/>
        <p:txBody>
          <a:bodyPr/>
          <a:p>
            <a:pPr fontAlgn="base"/>
            <a:endParaRPr lang="zh-CN" altLang="zh-CN" strike="noStrike" noProof="1"/>
          </a:p>
        </p:txBody>
      </p:sp>
      <p:sp>
        <p:nvSpPr>
          <p:cNvPr id="9" name="灯片编号占位符 8"/>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AF5E1"/>
        </a:solidFill>
        <a:effectLst/>
      </p:bgPr>
    </p:bg>
    <p:spTree>
      <p:nvGrpSpPr>
        <p:cNvPr id="1" name=""/>
        <p:cNvGrpSpPr/>
        <p:nvPr/>
      </p:nvGrpSpPr>
      <p:grpSpPr>
        <a:xfrm>
          <a:off x="0" y="0"/>
          <a:ext cx="0" cy="0"/>
          <a:chOff x="0" y="0"/>
          <a:chExt cx="0" cy="0"/>
        </a:xfrm>
      </p:grpSpPr>
      <p:grpSp>
        <p:nvGrpSpPr>
          <p:cNvPr id="6147" name="组合 1"/>
          <p:cNvGrpSpPr/>
          <p:nvPr/>
        </p:nvGrpSpPr>
        <p:grpSpPr>
          <a:xfrm>
            <a:off x="2438400" y="4068763"/>
            <a:ext cx="4310063" cy="1644650"/>
            <a:chOff x="0" y="0"/>
            <a:chExt cx="4651016" cy="1975760"/>
          </a:xfrm>
        </p:grpSpPr>
        <p:sp>
          <p:nvSpPr>
            <p:cNvPr id="6148" name="矩形 69"/>
            <p:cNvSpPr/>
            <p:nvPr/>
          </p:nvSpPr>
          <p:spPr>
            <a:xfrm>
              <a:off x="0" y="2"/>
              <a:ext cx="1162754" cy="197575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49" name="矩形 70"/>
            <p:cNvSpPr/>
            <p:nvPr/>
          </p:nvSpPr>
          <p:spPr>
            <a:xfrm>
              <a:off x="1162754" y="1"/>
              <a:ext cx="1162754" cy="197575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0" name="矩形 71"/>
            <p:cNvSpPr/>
            <p:nvPr/>
          </p:nvSpPr>
          <p:spPr>
            <a:xfrm>
              <a:off x="2325508" y="0"/>
              <a:ext cx="1162754" cy="197575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1" name="矩形 72"/>
            <p:cNvSpPr/>
            <p:nvPr/>
          </p:nvSpPr>
          <p:spPr>
            <a:xfrm>
              <a:off x="3488262" y="3"/>
              <a:ext cx="1162754" cy="197575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6152" name="组合 73"/>
          <p:cNvGrpSpPr/>
          <p:nvPr/>
        </p:nvGrpSpPr>
        <p:grpSpPr>
          <a:xfrm>
            <a:off x="2438400" y="0"/>
            <a:ext cx="4310063" cy="1644650"/>
            <a:chOff x="0" y="0"/>
            <a:chExt cx="4651016" cy="1975760"/>
          </a:xfrm>
        </p:grpSpPr>
        <p:sp>
          <p:nvSpPr>
            <p:cNvPr id="6153" name="矩形 74"/>
            <p:cNvSpPr/>
            <p:nvPr/>
          </p:nvSpPr>
          <p:spPr>
            <a:xfrm>
              <a:off x="0" y="2"/>
              <a:ext cx="1162754" cy="197575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4" name="矩形 75"/>
            <p:cNvSpPr/>
            <p:nvPr/>
          </p:nvSpPr>
          <p:spPr>
            <a:xfrm>
              <a:off x="1162754" y="1"/>
              <a:ext cx="1162754" cy="197575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5" name="矩形 76"/>
            <p:cNvSpPr/>
            <p:nvPr/>
          </p:nvSpPr>
          <p:spPr>
            <a:xfrm>
              <a:off x="2325508" y="0"/>
              <a:ext cx="1162754" cy="197575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6" name="矩形 77"/>
            <p:cNvSpPr/>
            <p:nvPr/>
          </p:nvSpPr>
          <p:spPr>
            <a:xfrm>
              <a:off x="3488262" y="3"/>
              <a:ext cx="1162754" cy="197575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title" hasCustomPrompt="1"/>
          </p:nvPr>
        </p:nvSpPr>
        <p:spPr>
          <a:xfrm>
            <a:off x="2397226" y="1952192"/>
            <a:ext cx="4351452" cy="1809341"/>
          </a:xfrm>
        </p:spPr>
        <p:txBody>
          <a:bodyPr/>
          <a:lstStyle>
            <a:lvl1pPr algn="ctr">
              <a:defRPr sz="5400"/>
            </a:lvl1pPr>
          </a:lstStyle>
          <a:p>
            <a:pPr fontAlgn="base"/>
            <a:r>
              <a:rPr lang="zh-CN" altLang="en-US" strike="noStrike" noProof="1" dirty="0" smtClean="0"/>
              <a:t>编辑标题</a:t>
            </a:r>
            <a:endParaRPr lang="zh-CN" altLang="en-US" strike="noStrike" noProof="1" dirty="0"/>
          </a:p>
        </p:txBody>
      </p:sp>
      <p:sp>
        <p:nvSpPr>
          <p:cNvPr id="3" name="日期占位符 2"/>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4" name="页脚占位符 3"/>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5" name="灯片编号占位符 4"/>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DA51660D-FD56-4D10-8F6B-436AB3EEB829}"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AF5E1"/>
        </a:solidFill>
        <a:effectLst/>
      </p:bgPr>
    </p:bg>
    <p:spTree>
      <p:nvGrpSpPr>
        <p:cNvPr id="1" name=""/>
        <p:cNvGrpSpPr/>
        <p:nvPr/>
      </p:nvGrpSpPr>
      <p:grpSpPr>
        <a:xfrm>
          <a:off x="0" y="0"/>
          <a:ext cx="0" cy="0"/>
          <a:chOff x="0" y="0"/>
          <a:chExt cx="0" cy="0"/>
        </a:xfrm>
      </p:grpSpPr>
      <p:sp>
        <p:nvSpPr>
          <p:cNvPr id="7171" name="矩形 55"/>
          <p:cNvSpPr/>
          <p:nvPr/>
        </p:nvSpPr>
        <p:spPr>
          <a:xfrm>
            <a:off x="247650" y="420688"/>
            <a:ext cx="1535113" cy="8413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2" name="矩形 56"/>
          <p:cNvSpPr/>
          <p:nvPr/>
        </p:nvSpPr>
        <p:spPr>
          <a:xfrm>
            <a:off x="1831975" y="420688"/>
            <a:ext cx="323850" cy="8413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3" name="矩形 57"/>
          <p:cNvSpPr/>
          <p:nvPr/>
        </p:nvSpPr>
        <p:spPr>
          <a:xfrm>
            <a:off x="2205038" y="420688"/>
            <a:ext cx="322262" cy="8413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4" name="矩形 58"/>
          <p:cNvSpPr/>
          <p:nvPr/>
        </p:nvSpPr>
        <p:spPr>
          <a:xfrm>
            <a:off x="2576513" y="420688"/>
            <a:ext cx="323850" cy="8413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5" name="矩形 59"/>
          <p:cNvSpPr/>
          <p:nvPr/>
        </p:nvSpPr>
        <p:spPr>
          <a:xfrm flipH="1">
            <a:off x="7383463" y="420688"/>
            <a:ext cx="1533525" cy="8413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6" name="矩形 60"/>
          <p:cNvSpPr/>
          <p:nvPr/>
        </p:nvSpPr>
        <p:spPr>
          <a:xfrm flipH="1">
            <a:off x="7010400" y="420688"/>
            <a:ext cx="323850" cy="8413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7" name="矩形 61"/>
          <p:cNvSpPr/>
          <p:nvPr/>
        </p:nvSpPr>
        <p:spPr>
          <a:xfrm flipH="1">
            <a:off x="6637338" y="420688"/>
            <a:ext cx="323850" cy="8413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8" name="矩形 62"/>
          <p:cNvSpPr/>
          <p:nvPr/>
        </p:nvSpPr>
        <p:spPr>
          <a:xfrm flipH="1">
            <a:off x="6265863" y="420688"/>
            <a:ext cx="323850" cy="8413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页脚占位符 2"/>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4" name="灯片编号占位符 3"/>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EA840D58-4386-4226-80C9-F062568A0BF2}"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71" y="380915"/>
            <a:ext cx="3124551" cy="1333204"/>
          </a:xfrm>
        </p:spPr>
        <p:txBody>
          <a:bodyPr anchor="t" anchorCtr="0"/>
          <a:lstStyle>
            <a:lvl1pPr>
              <a:defRPr sz="2400"/>
            </a:lvl1pPr>
          </a:lstStyle>
          <a:p>
            <a:pPr fontAlgn="base"/>
            <a:r>
              <a:rPr lang="zh-CN" altLang="en-US" strike="noStrike" noProof="1" dirty="0" smtClean="0"/>
              <a:t>单击此处编辑母版标题样式</a:t>
            </a:r>
            <a:endParaRPr lang="zh-CN" altLang="en-US" strike="noStrike" noProof="1" dirty="0"/>
          </a:p>
        </p:txBody>
      </p:sp>
      <p:sp>
        <p:nvSpPr>
          <p:cNvPr id="3" name="图片占位符 2"/>
          <p:cNvSpPr>
            <a:spLocks noGrp="1" noChangeAspect="1"/>
          </p:cNvSpPr>
          <p:nvPr>
            <p:ph type="pic" idx="1"/>
          </p:nvPr>
        </p:nvSpPr>
        <p:spPr>
          <a:xfrm>
            <a:off x="3888810" y="380915"/>
            <a:ext cx="4628764" cy="450199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pPr fontAlgn="base"/>
            <a:endParaRPr lang="zh-CN" altLang="en-US" strike="noStrike" noProof="1" dirty="0"/>
          </a:p>
        </p:txBody>
      </p:sp>
      <p:sp>
        <p:nvSpPr>
          <p:cNvPr id="4" name="文本占位符 3"/>
          <p:cNvSpPr>
            <a:spLocks noGrp="1"/>
          </p:cNvSpPr>
          <p:nvPr>
            <p:ph type="body" sz="half" idx="2"/>
          </p:nvPr>
        </p:nvSpPr>
        <p:spPr>
          <a:xfrm>
            <a:off x="629971" y="1714119"/>
            <a:ext cx="3124551" cy="3175617"/>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日期占位符 4"/>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6" name="页脚占位符 5"/>
          <p:cNvSpPr>
            <a:spLocks noGrp="1"/>
          </p:cNvSpPr>
          <p:nvPr>
            <p:ph type="ftr" sz="quarter" idx="11"/>
          </p:nvPr>
        </p:nvSpPr>
        <p:spPr/>
        <p:txBody>
          <a:bodyPr/>
          <a:p>
            <a:pPr fontAlgn="base"/>
            <a:endParaRPr lang="zh-CN" altLang="zh-CN" strike="noStrike" noProof="1"/>
          </a:p>
        </p:txBody>
      </p:sp>
      <p:sp>
        <p:nvSpPr>
          <p:cNvPr id="7" name="灯片编号占位符 6"/>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23595" y="304203"/>
            <a:ext cx="993529" cy="4842122"/>
          </a:xfrm>
        </p:spPr>
        <p:txBody>
          <a:bodyPr vert="eaVert">
            <a:normAutofit/>
          </a:bodyPr>
          <a:lstStyle>
            <a:lvl1pPr>
              <a:defRPr sz="2700"/>
            </a:lvl1p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628780" y="304203"/>
            <a:ext cx="6742383" cy="4842122"/>
          </a:xfrm>
        </p:spPr>
        <p:txBody>
          <a:bodyPr vert="eaVert"/>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p:txBody>
          <a:bodyPr/>
          <a:p>
            <a:pPr fontAlgn="base"/>
            <a:endParaRPr lang="zh-CN" altLang="zh-CN" strike="noStrike" noProof="1"/>
          </a:p>
        </p:txBody>
      </p:sp>
      <p:sp>
        <p:nvSpPr>
          <p:cNvPr id="6" name="灯片编号占位符 5"/>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781" y="440791"/>
            <a:ext cx="7888343" cy="4644880"/>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2" name="日期占位符 1"/>
          <p:cNvSpPr>
            <a:spLocks noGrp="1"/>
          </p:cNvSpPr>
          <p:nvPr>
            <p:ph type="dt" sz="half" idx="14"/>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页脚占位符 2"/>
          <p:cNvSpPr>
            <a:spLocks noGrp="1"/>
          </p:cNvSpPr>
          <p:nvPr>
            <p:ph type="ftr" sz="quarter" idx="15"/>
          </p:nvPr>
        </p:nvSpPr>
        <p:spPr/>
        <p:txBody>
          <a:bodyPr/>
          <a:p>
            <a:pPr fontAlgn="base"/>
            <a:endParaRPr lang="zh-CN" altLang="zh-CN" strike="noStrike" noProof="1"/>
          </a:p>
        </p:txBody>
      </p:sp>
      <p:sp>
        <p:nvSpPr>
          <p:cNvPr id="4" name="灯片编号占位符 3"/>
          <p:cNvSpPr>
            <a:spLocks noGrp="1"/>
          </p:cNvSpPr>
          <p:nvPr>
            <p:ph type="sldNum" sz="quarter" idx="16"/>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AF5E1"/>
        </a:solidFill>
        <a:effectLst/>
      </p:bgPr>
    </p:bg>
    <p:spTree>
      <p:nvGrpSpPr>
        <p:cNvPr id="1" name=""/>
        <p:cNvGrpSpPr/>
        <p:nvPr/>
      </p:nvGrpSpPr>
      <p:grpSpPr>
        <a:xfrm>
          <a:off x="0" y="0"/>
          <a:ext cx="0" cy="0"/>
          <a:chOff x="0" y="0"/>
          <a:chExt cx="0" cy="0"/>
        </a:xfrm>
      </p:grpSpPr>
      <p:sp>
        <p:nvSpPr>
          <p:cNvPr id="8195" name="矩形 4"/>
          <p:cNvSpPr/>
          <p:nvPr/>
        </p:nvSpPr>
        <p:spPr>
          <a:xfrm>
            <a:off x="0" y="0"/>
            <a:ext cx="871538" cy="5713413"/>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6" name="任意多边形 30"/>
          <p:cNvSpPr/>
          <p:nvPr/>
        </p:nvSpPr>
        <p:spPr>
          <a:xfrm>
            <a:off x="869950" y="0"/>
            <a:ext cx="873125" cy="5713413"/>
          </a:xfrm>
          <a:custGeom>
            <a:avLst/>
            <a:gdLst/>
            <a:ahLst/>
            <a:cxnLst>
              <a:cxn ang="0">
                <a:pos x="0" y="0"/>
              </a:cxn>
              <a:cxn ang="0">
                <a:pos x="872909" y="0"/>
              </a:cxn>
              <a:cxn ang="0">
                <a:pos x="872909" y="2127071"/>
              </a:cxn>
              <a:cxn ang="0">
                <a:pos x="832178" y="2187520"/>
              </a:cxn>
              <a:cxn ang="0">
                <a:pos x="647948" y="2856865"/>
              </a:cxn>
              <a:cxn ang="0">
                <a:pos x="832178" y="3526210"/>
              </a:cxn>
              <a:cxn ang="0">
                <a:pos x="872909" y="3586659"/>
              </a:cxn>
              <a:cxn ang="0">
                <a:pos x="872909" y="5713730"/>
              </a:cxn>
              <a:cxn ang="0">
                <a:pos x="0" y="5713730"/>
              </a:cxn>
            </a:cxnLst>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00A0A0"/>
          </a:solidFill>
          <a:ln w="9525">
            <a:noFill/>
          </a:ln>
        </p:spPr>
        <p:txBody>
          <a:bodyPr/>
          <a:p>
            <a:endParaRPr lang="zh-CN" altLang="en-US"/>
          </a:p>
        </p:txBody>
      </p:sp>
      <p:sp>
        <p:nvSpPr>
          <p:cNvPr id="8197" name="任意多边形 24"/>
          <p:cNvSpPr/>
          <p:nvPr/>
        </p:nvSpPr>
        <p:spPr>
          <a:xfrm>
            <a:off x="1741488" y="0"/>
            <a:ext cx="871537" cy="5713413"/>
          </a:xfrm>
          <a:custGeom>
            <a:avLst/>
            <a:gdLst/>
            <a:ahLst/>
            <a:cxnLst>
              <a:cxn ang="0">
                <a:pos x="0" y="3583137"/>
              </a:cxn>
              <a:cxn ang="0">
                <a:pos x="23708" y="3618371"/>
              </a:cxn>
              <a:cxn ang="0">
                <a:pos x="854972" y="4054027"/>
              </a:cxn>
              <a:cxn ang="0">
                <a:pos x="871719" y="4052150"/>
              </a:cxn>
              <a:cxn ang="0">
                <a:pos x="871719" y="5713730"/>
              </a:cxn>
              <a:cxn ang="0">
                <a:pos x="0" y="5713730"/>
              </a:cxn>
              <a:cxn ang="0">
                <a:pos x="0" y="0"/>
              </a:cxn>
              <a:cxn ang="0">
                <a:pos x="871719" y="0"/>
              </a:cxn>
              <a:cxn ang="0">
                <a:pos x="871719" y="1661579"/>
              </a:cxn>
              <a:cxn ang="0">
                <a:pos x="854972" y="1659702"/>
              </a:cxn>
              <a:cxn ang="0">
                <a:pos x="23708" y="2095358"/>
              </a:cxn>
              <a:cxn ang="0">
                <a:pos x="0" y="2130593"/>
              </a:cxn>
            </a:cxnLst>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F0AF47"/>
          </a:solidFill>
          <a:ln w="9525">
            <a:noFill/>
          </a:ln>
        </p:spPr>
        <p:txBody>
          <a:bodyPr/>
          <a:p>
            <a:endParaRPr lang="zh-CN" altLang="en-US"/>
          </a:p>
        </p:txBody>
      </p:sp>
      <p:sp>
        <p:nvSpPr>
          <p:cNvPr id="8198" name="任意多边形 22"/>
          <p:cNvSpPr/>
          <p:nvPr/>
        </p:nvSpPr>
        <p:spPr>
          <a:xfrm>
            <a:off x="2606675" y="0"/>
            <a:ext cx="871538" cy="5713413"/>
          </a:xfrm>
          <a:custGeom>
            <a:avLst/>
            <a:gdLst/>
            <a:ahLst/>
            <a:cxnLst>
              <a:cxn ang="0">
                <a:pos x="871719" y="3543091"/>
              </a:cxn>
              <a:cxn ang="0">
                <a:pos x="871719" y="5713730"/>
              </a:cxn>
              <a:cxn ang="0">
                <a:pos x="0" y="5713730"/>
              </a:cxn>
              <a:cxn ang="0">
                <a:pos x="0" y="4052884"/>
              </a:cxn>
              <a:cxn ang="0">
                <a:pos x="206905" y="4029705"/>
              </a:cxn>
              <a:cxn ang="0">
                <a:pos x="821063" y="3618371"/>
              </a:cxn>
              <a:cxn ang="0">
                <a:pos x="0" y="0"/>
              </a:cxn>
              <a:cxn ang="0">
                <a:pos x="871719" y="0"/>
              </a:cxn>
              <a:cxn ang="0">
                <a:pos x="871719" y="2170639"/>
              </a:cxn>
              <a:cxn ang="0">
                <a:pos x="821063" y="2095358"/>
              </a:cxn>
              <a:cxn ang="0">
                <a:pos x="206905" y="1684024"/>
              </a:cxn>
              <a:cxn ang="0">
                <a:pos x="0" y="1660845"/>
              </a:cxn>
            </a:cxnLst>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D2501E"/>
          </a:solidFill>
          <a:ln w="9525">
            <a:noFill/>
          </a:ln>
        </p:spPr>
        <p:txBody>
          <a:bodyPr/>
          <a:p>
            <a:endParaRPr lang="zh-CN" altLang="en-US"/>
          </a:p>
        </p:txBody>
      </p:sp>
      <p:sp>
        <p:nvSpPr>
          <p:cNvPr id="8199" name="椭圆 8"/>
          <p:cNvSpPr/>
          <p:nvPr/>
        </p:nvSpPr>
        <p:spPr>
          <a:xfrm>
            <a:off x="1631950" y="1787525"/>
            <a:ext cx="1925638" cy="2139950"/>
          </a:xfrm>
          <a:prstGeom prst="ellipse">
            <a:avLst/>
          </a:prstGeom>
          <a:noFill/>
          <a:ln w="63500" cap="flat" cmpd="sng">
            <a:solidFill>
              <a:srgbClr val="AEABAB"/>
            </a:solidFill>
            <a:prstDash val="solid"/>
            <a:bevel/>
            <a:headEnd type="none" w="med" len="med"/>
            <a:tailEnd type="none" w="med" len="med"/>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8200" name="组合 9"/>
          <p:cNvGrpSpPr/>
          <p:nvPr/>
        </p:nvGrpSpPr>
        <p:grpSpPr>
          <a:xfrm>
            <a:off x="1982788" y="2390775"/>
            <a:ext cx="1228725" cy="1085850"/>
            <a:chOff x="0" y="0"/>
            <a:chExt cx="3511344" cy="2793440"/>
          </a:xfrm>
        </p:grpSpPr>
        <p:sp>
          <p:nvSpPr>
            <p:cNvPr id="8201" name="任意多边形 10"/>
            <p:cNvSpPr/>
            <p:nvPr/>
          </p:nvSpPr>
          <p:spPr>
            <a:xfrm rot="7919936" flipH="1">
              <a:off x="1379697" y="2285945"/>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8202" name="任意多边形 11"/>
            <p:cNvSpPr/>
            <p:nvPr/>
          </p:nvSpPr>
          <p:spPr>
            <a:xfrm>
              <a:off x="993621" y="0"/>
              <a:ext cx="2192041" cy="1291579"/>
            </a:xfrm>
            <a:custGeom>
              <a:avLst/>
              <a:gdLst/>
              <a:ahLst/>
              <a:cxnLst>
                <a:cxn ang="0">
                  <a:pos x="360499" y="0"/>
                </a:cxn>
                <a:cxn ang="0">
                  <a:pos x="1143672" y="0"/>
                </a:cxn>
                <a:cxn ang="0">
                  <a:pos x="1143672" y="243"/>
                </a:cxn>
                <a:cxn ang="0">
                  <a:pos x="1177361" y="5042"/>
                </a:cxn>
                <a:cxn ang="0">
                  <a:pos x="1189791" y="10494"/>
                </a:cxn>
                <a:cxn ang="0">
                  <a:pos x="1223418" y="11668"/>
                </a:cxn>
                <a:cxn ang="0">
                  <a:pos x="1296343" y="45658"/>
                </a:cxn>
                <a:cxn ang="0">
                  <a:pos x="1296768" y="45223"/>
                </a:cxn>
                <a:cxn ang="0">
                  <a:pos x="2153621" y="878992"/>
                </a:cxn>
                <a:cxn ang="0">
                  <a:pos x="2153195" y="879426"/>
                </a:cxn>
                <a:cxn ang="0">
                  <a:pos x="2181674" y="923846"/>
                </a:cxn>
                <a:cxn ang="0">
                  <a:pos x="2104726" y="1245286"/>
                </a:cxn>
                <a:cxn ang="0">
                  <a:pos x="2074688" y="1291579"/>
                </a:cxn>
                <a:cxn ang="0">
                  <a:pos x="1211696" y="451835"/>
                </a:cxn>
                <a:cxn ang="0">
                  <a:pos x="1208739" y="454103"/>
                </a:cxn>
                <a:cxn ang="0">
                  <a:pos x="1143672" y="472665"/>
                </a:cxn>
                <a:cxn ang="0">
                  <a:pos x="1143669" y="472665"/>
                </a:cxn>
                <a:cxn ang="0">
                  <a:pos x="578245" y="472665"/>
                </a:cxn>
                <a:cxn ang="0">
                  <a:pos x="437658" y="934706"/>
                </a:cxn>
                <a:cxn ang="0">
                  <a:pos x="437657" y="934709"/>
                </a:cxn>
                <a:cxn ang="0">
                  <a:pos x="183826" y="988858"/>
                </a:cxn>
                <a:cxn ang="0">
                  <a:pos x="0" y="828782"/>
                </a:cxn>
                <a:cxn ang="0">
                  <a:pos x="2933" y="803292"/>
                </a:cxn>
                <a:cxn ang="0">
                  <a:pos x="2709" y="803224"/>
                </a:cxn>
                <a:cxn ang="0">
                  <a:pos x="42790" y="671499"/>
                </a:cxn>
                <a:cxn ang="0">
                  <a:pos x="45560" y="647434"/>
                </a:cxn>
                <a:cxn ang="0">
                  <a:pos x="45336" y="647366"/>
                </a:cxn>
                <a:cxn ang="0">
                  <a:pos x="216202" y="85812"/>
                </a:cxn>
                <a:cxn ang="0">
                  <a:pos x="216426" y="85880"/>
                </a:cxn>
                <a:cxn ang="0">
                  <a:pos x="247703" y="44389"/>
                </a:cxn>
                <a:cxn ang="0">
                  <a:pos x="276704" y="32417"/>
                </a:cxn>
                <a:cxn ang="0">
                  <a:pos x="299206" y="16627"/>
                </a:cxn>
                <a:cxn ang="0">
                  <a:pos x="326811" y="5042"/>
                </a:cxn>
                <a:cxn ang="0">
                  <a:pos x="360499" y="243"/>
                </a:cxn>
              </a:cxnLst>
              <a:pathLst>
                <a:path w="3138701" h="1855387">
                  <a:moveTo>
                    <a:pt x="516185" y="0"/>
                  </a:moveTo>
                  <a:lnTo>
                    <a:pt x="1637582" y="0"/>
                  </a:lnTo>
                  <a:lnTo>
                    <a:pt x="1637582" y="350"/>
                  </a:lnTo>
                  <a:cubicBezTo>
                    <a:pt x="1654106" y="350"/>
                    <a:pt x="1670239" y="2723"/>
                    <a:pt x="1685820" y="7244"/>
                  </a:cubicBezTo>
                  <a:lnTo>
                    <a:pt x="1703618" y="15076"/>
                  </a:lnTo>
                  <a:lnTo>
                    <a:pt x="1751767" y="16762"/>
                  </a:lnTo>
                  <a:cubicBezTo>
                    <a:pt x="1793619" y="23104"/>
                    <a:pt x="1829069" y="39116"/>
                    <a:pt x="1856186" y="65589"/>
                  </a:cubicBezTo>
                  <a:lnTo>
                    <a:pt x="1856794" y="64965"/>
                  </a:lnTo>
                  <a:lnTo>
                    <a:pt x="3083689" y="1262696"/>
                  </a:lnTo>
                  <a:lnTo>
                    <a:pt x="3083080" y="1263319"/>
                  </a:lnTo>
                  <a:lnTo>
                    <a:pt x="3123858" y="1327129"/>
                  </a:lnTo>
                  <a:cubicBezTo>
                    <a:pt x="3164025" y="1435188"/>
                    <a:pt x="3121150" y="1605205"/>
                    <a:pt x="3013679" y="1788886"/>
                  </a:cubicBezTo>
                  <a:lnTo>
                    <a:pt x="2970669" y="1855387"/>
                  </a:lnTo>
                  <a:lnTo>
                    <a:pt x="1734982" y="649073"/>
                  </a:lnTo>
                  <a:lnTo>
                    <a:pt x="1730748" y="652331"/>
                  </a:lnTo>
                  <a:cubicBezTo>
                    <a:pt x="1702113" y="669502"/>
                    <a:pt x="1670630" y="678997"/>
                    <a:pt x="1637582" y="678997"/>
                  </a:cubicBezTo>
                  <a:lnTo>
                    <a:pt x="1637577" y="678996"/>
                  </a:lnTo>
                  <a:lnTo>
                    <a:pt x="827968" y="678996"/>
                  </a:lnTo>
                  <a:lnTo>
                    <a:pt x="626667" y="1342730"/>
                  </a:lnTo>
                  <a:lnTo>
                    <a:pt x="626666" y="1342734"/>
                  </a:lnTo>
                  <a:cubicBezTo>
                    <a:pt x="597826" y="1437826"/>
                    <a:pt x="435104" y="1472652"/>
                    <a:pt x="263214" y="1420521"/>
                  </a:cubicBezTo>
                  <a:cubicBezTo>
                    <a:pt x="112811" y="1374905"/>
                    <a:pt x="5226" y="1277828"/>
                    <a:pt x="0" y="1190568"/>
                  </a:cubicBezTo>
                  <a:lnTo>
                    <a:pt x="4201" y="1153950"/>
                  </a:lnTo>
                  <a:lnTo>
                    <a:pt x="3880" y="1153853"/>
                  </a:lnTo>
                  <a:lnTo>
                    <a:pt x="61270" y="964626"/>
                  </a:lnTo>
                  <a:lnTo>
                    <a:pt x="65236" y="930056"/>
                  </a:lnTo>
                  <a:lnTo>
                    <a:pt x="64915" y="929959"/>
                  </a:lnTo>
                  <a:lnTo>
                    <a:pt x="309572" y="123272"/>
                  </a:lnTo>
                  <a:lnTo>
                    <a:pt x="309893" y="123369"/>
                  </a:lnTo>
                  <a:cubicBezTo>
                    <a:pt x="317103" y="99596"/>
                    <a:pt x="332680" y="79590"/>
                    <a:pt x="354677" y="63767"/>
                  </a:cubicBezTo>
                  <a:lnTo>
                    <a:pt x="396203" y="46568"/>
                  </a:lnTo>
                  <a:lnTo>
                    <a:pt x="428422" y="23886"/>
                  </a:lnTo>
                  <a:cubicBezTo>
                    <a:pt x="441104" y="16797"/>
                    <a:pt x="454315" y="11199"/>
                    <a:pt x="467949" y="7244"/>
                  </a:cubicBezTo>
                  <a:lnTo>
                    <a:pt x="516185" y="350"/>
                  </a:lnTo>
                  <a:close/>
                </a:path>
              </a:pathLst>
            </a:custGeom>
            <a:solidFill>
              <a:srgbClr val="AEABAB"/>
            </a:solidFill>
            <a:ln w="9525">
              <a:noFill/>
            </a:ln>
          </p:spPr>
          <p:txBody>
            <a:bodyPr/>
            <a:p>
              <a:endParaRPr lang="zh-CN" altLang="en-US"/>
            </a:p>
          </p:txBody>
        </p:sp>
        <p:sp>
          <p:nvSpPr>
            <p:cNvPr id="8203" name="任意多边形 12"/>
            <p:cNvSpPr/>
            <p:nvPr/>
          </p:nvSpPr>
          <p:spPr>
            <a:xfrm rot="-2721196">
              <a:off x="996728" y="-14503"/>
              <a:ext cx="1718892" cy="2632744"/>
            </a:xfrm>
            <a:custGeom>
              <a:avLst/>
              <a:gdLst/>
              <a:ahLst/>
              <a:cxnLst/>
              <a:pathLst>
                <a:path w="2469232" h="3782005">
                  <a:moveTo>
                    <a:pt x="2452764" y="2967790"/>
                  </a:moveTo>
                  <a:lnTo>
                    <a:pt x="2469232" y="3022027"/>
                  </a:lnTo>
                  <a:lnTo>
                    <a:pt x="2453094" y="3024524"/>
                  </a:lnTo>
                  <a:close/>
                  <a:moveTo>
                    <a:pt x="1692777" y="15340"/>
                  </a:moveTo>
                  <a:lnTo>
                    <a:pt x="1315571" y="213215"/>
                  </a:lnTo>
                  <a:lnTo>
                    <a:pt x="1321320" y="213998"/>
                  </a:lnTo>
                  <a:lnTo>
                    <a:pt x="1191916" y="278081"/>
                  </a:lnTo>
                  <a:lnTo>
                    <a:pt x="930176" y="415384"/>
                  </a:lnTo>
                  <a:lnTo>
                    <a:pt x="926185" y="409676"/>
                  </a:lnTo>
                  <a:lnTo>
                    <a:pt x="836676" y="454002"/>
                  </a:lnTo>
                  <a:lnTo>
                    <a:pt x="836843" y="454346"/>
                  </a:lnTo>
                  <a:cubicBezTo>
                    <a:pt x="811853" y="466722"/>
                    <a:pt x="792600" y="487843"/>
                    <a:pt x="779181" y="515443"/>
                  </a:cubicBezTo>
                  <a:lnTo>
                    <a:pt x="778615" y="517096"/>
                  </a:lnTo>
                  <a:lnTo>
                    <a:pt x="768033" y="573970"/>
                  </a:lnTo>
                  <a:cubicBezTo>
                    <a:pt x="765169" y="595177"/>
                    <a:pt x="763142" y="617653"/>
                    <a:pt x="761955" y="641195"/>
                  </a:cubicBezTo>
                  <a:lnTo>
                    <a:pt x="761245" y="691889"/>
                  </a:lnTo>
                  <a:lnTo>
                    <a:pt x="769471" y="740622"/>
                  </a:lnTo>
                  <a:cubicBezTo>
                    <a:pt x="779783" y="785057"/>
                    <a:pt x="796126" y="831432"/>
                    <a:pt x="818597" y="877479"/>
                  </a:cubicBezTo>
                  <a:cubicBezTo>
                    <a:pt x="829832" y="900503"/>
                    <a:pt x="842068" y="922354"/>
                    <a:pt x="855074" y="942870"/>
                  </a:cubicBezTo>
                  <a:lnTo>
                    <a:pt x="888764" y="989910"/>
                  </a:lnTo>
                  <a:lnTo>
                    <a:pt x="893520" y="998448"/>
                  </a:lnTo>
                  <a:cubicBezTo>
                    <a:pt x="979108" y="1133883"/>
                    <a:pt x="1099571" y="1207991"/>
                    <a:pt x="1180942" y="1167694"/>
                  </a:cubicBezTo>
                  <a:lnTo>
                    <a:pt x="1180947" y="1167691"/>
                  </a:lnTo>
                  <a:lnTo>
                    <a:pt x="1761861" y="880013"/>
                  </a:lnTo>
                  <a:lnTo>
                    <a:pt x="1775774" y="894203"/>
                  </a:lnTo>
                  <a:lnTo>
                    <a:pt x="1781024" y="891688"/>
                  </a:lnTo>
                  <a:cubicBezTo>
                    <a:pt x="1807904" y="887635"/>
                    <a:pt x="1845228" y="903621"/>
                    <a:pt x="1875959" y="934962"/>
                  </a:cubicBezTo>
                  <a:lnTo>
                    <a:pt x="2311367" y="1379019"/>
                  </a:lnTo>
                  <a:cubicBezTo>
                    <a:pt x="2331854" y="1399913"/>
                    <a:pt x="2345531" y="1423674"/>
                    <a:pt x="2351084" y="1445202"/>
                  </a:cubicBezTo>
                  <a:lnTo>
                    <a:pt x="2351257" y="1447721"/>
                  </a:lnTo>
                  <a:lnTo>
                    <a:pt x="2356189" y="1455140"/>
                  </a:lnTo>
                  <a:cubicBezTo>
                    <a:pt x="2387563" y="1512712"/>
                    <a:pt x="2406090" y="1582230"/>
                    <a:pt x="2406526" y="1657177"/>
                  </a:cubicBezTo>
                  <a:lnTo>
                    <a:pt x="2406822" y="1657175"/>
                  </a:lnTo>
                  <a:lnTo>
                    <a:pt x="2416688" y="3352611"/>
                  </a:lnTo>
                  <a:lnTo>
                    <a:pt x="2416392" y="3352613"/>
                  </a:lnTo>
                  <a:lnTo>
                    <a:pt x="2410969" y="3425576"/>
                  </a:lnTo>
                  <a:cubicBezTo>
                    <a:pt x="2385088" y="3590634"/>
                    <a:pt x="2269753" y="3715362"/>
                    <a:pt x="2130652" y="3716183"/>
                  </a:cubicBezTo>
                  <a:cubicBezTo>
                    <a:pt x="1971678" y="3717123"/>
                    <a:pt x="1841862" y="3555868"/>
                    <a:pt x="1840698" y="3356012"/>
                  </a:cubicBezTo>
                  <a:lnTo>
                    <a:pt x="1840700" y="3356003"/>
                  </a:lnTo>
                  <a:lnTo>
                    <a:pt x="1831887" y="1841678"/>
                  </a:lnTo>
                  <a:lnTo>
                    <a:pt x="1780315" y="1841678"/>
                  </a:lnTo>
                  <a:lnTo>
                    <a:pt x="1789358" y="3395533"/>
                  </a:lnTo>
                  <a:lnTo>
                    <a:pt x="1789061" y="3395534"/>
                  </a:lnTo>
                  <a:lnTo>
                    <a:pt x="1783613" y="3464442"/>
                  </a:lnTo>
                  <a:cubicBezTo>
                    <a:pt x="1757680" y="3620331"/>
                    <a:pt x="1642305" y="3738162"/>
                    <a:pt x="1503203" y="3738983"/>
                  </a:cubicBezTo>
                  <a:cubicBezTo>
                    <a:pt x="1344229" y="3739922"/>
                    <a:pt x="1214466" y="3587676"/>
                    <a:pt x="1213367" y="3398933"/>
                  </a:cubicBezTo>
                  <a:lnTo>
                    <a:pt x="1213367" y="3398925"/>
                  </a:lnTo>
                  <a:lnTo>
                    <a:pt x="1204306" y="1841678"/>
                  </a:lnTo>
                  <a:lnTo>
                    <a:pt x="1157101" y="1841678"/>
                  </a:lnTo>
                  <a:lnTo>
                    <a:pt x="1166389" y="3437667"/>
                  </a:lnTo>
                  <a:lnTo>
                    <a:pt x="1166091" y="3437669"/>
                  </a:lnTo>
                  <a:lnTo>
                    <a:pt x="1160645" y="3506576"/>
                  </a:lnTo>
                  <a:cubicBezTo>
                    <a:pt x="1134711" y="3662465"/>
                    <a:pt x="1019336" y="3780296"/>
                    <a:pt x="880233" y="3781117"/>
                  </a:cubicBezTo>
                  <a:cubicBezTo>
                    <a:pt x="721260" y="3782056"/>
                    <a:pt x="591496" y="3629810"/>
                    <a:pt x="590398" y="3441066"/>
                  </a:cubicBezTo>
                  <a:lnTo>
                    <a:pt x="590398" y="3441059"/>
                  </a:lnTo>
                  <a:lnTo>
                    <a:pt x="581091" y="1841678"/>
                  </a:lnTo>
                  <a:lnTo>
                    <a:pt x="535380" y="1841678"/>
                  </a:lnTo>
                  <a:lnTo>
                    <a:pt x="544673" y="3438653"/>
                  </a:lnTo>
                  <a:lnTo>
                    <a:pt x="544394" y="3438654"/>
                  </a:lnTo>
                  <a:lnTo>
                    <a:pt x="539294" y="3507561"/>
                  </a:lnTo>
                  <a:cubicBezTo>
                    <a:pt x="514953" y="3663440"/>
                    <a:pt x="406469" y="3781230"/>
                    <a:pt x="275626" y="3782002"/>
                  </a:cubicBezTo>
                  <a:cubicBezTo>
                    <a:pt x="126091" y="3782885"/>
                    <a:pt x="3979" y="3630595"/>
                    <a:pt x="2881" y="3441851"/>
                  </a:cubicBezTo>
                  <a:lnTo>
                    <a:pt x="2883" y="3441842"/>
                  </a:lnTo>
                  <a:lnTo>
                    <a:pt x="1716" y="3241460"/>
                  </a:lnTo>
                  <a:lnTo>
                    <a:pt x="192102" y="3232591"/>
                  </a:lnTo>
                  <a:lnTo>
                    <a:pt x="192087" y="3232275"/>
                  </a:lnTo>
                  <a:cubicBezTo>
                    <a:pt x="201001" y="3231860"/>
                    <a:pt x="209605" y="3229304"/>
                    <a:pt x="217823" y="3224818"/>
                  </a:cubicBezTo>
                  <a:lnTo>
                    <a:pt x="229277" y="3215506"/>
                  </a:lnTo>
                  <a:lnTo>
                    <a:pt x="229596" y="3215405"/>
                  </a:lnTo>
                  <a:lnTo>
                    <a:pt x="231354" y="3213817"/>
                  </a:lnTo>
                  <a:lnTo>
                    <a:pt x="241238" y="3205780"/>
                  </a:lnTo>
                  <a:lnTo>
                    <a:pt x="242948" y="3203347"/>
                  </a:lnTo>
                  <a:lnTo>
                    <a:pt x="252911" y="3194350"/>
                  </a:lnTo>
                  <a:cubicBezTo>
                    <a:pt x="296853" y="3140275"/>
                    <a:pt x="323749" y="3017193"/>
                    <a:pt x="317196" y="2875493"/>
                  </a:cubicBezTo>
                  <a:cubicBezTo>
                    <a:pt x="309550" y="2710176"/>
                    <a:pt x="258912" y="2574295"/>
                    <a:pt x="198598" y="2545117"/>
                  </a:cubicBezTo>
                  <a:lnTo>
                    <a:pt x="186069" y="2542384"/>
                  </a:lnTo>
                  <a:lnTo>
                    <a:pt x="187165" y="2542067"/>
                  </a:lnTo>
                  <a:cubicBezTo>
                    <a:pt x="244687" y="2510667"/>
                    <a:pt x="283259" y="2384686"/>
                    <a:pt x="276440" y="2236160"/>
                  </a:cubicBezTo>
                  <a:cubicBezTo>
                    <a:pt x="269622" y="2087635"/>
                    <a:pt x="219673" y="1965778"/>
                    <a:pt x="159519" y="1939860"/>
                  </a:cubicBezTo>
                  <a:lnTo>
                    <a:pt x="152340" y="1938487"/>
                  </a:lnTo>
                  <a:lnTo>
                    <a:pt x="166888" y="1933872"/>
                  </a:lnTo>
                  <a:cubicBezTo>
                    <a:pt x="224252" y="1899252"/>
                    <a:pt x="262134" y="1759277"/>
                    <a:pt x="254489" y="1593960"/>
                  </a:cubicBezTo>
                  <a:cubicBezTo>
                    <a:pt x="252304" y="1546726"/>
                    <a:pt x="246610" y="1501896"/>
                    <a:pt x="238184" y="1461271"/>
                  </a:cubicBezTo>
                  <a:lnTo>
                    <a:pt x="232157" y="1437501"/>
                  </a:lnTo>
                  <a:lnTo>
                    <a:pt x="231266" y="1430706"/>
                  </a:lnTo>
                  <a:cubicBezTo>
                    <a:pt x="212766" y="1348657"/>
                    <a:pt x="180330" y="1285808"/>
                    <a:pt x="142704" y="1260563"/>
                  </a:cubicBezTo>
                  <a:lnTo>
                    <a:pt x="121262" y="1253955"/>
                  </a:lnTo>
                  <a:lnTo>
                    <a:pt x="156538" y="1252323"/>
                  </a:lnTo>
                  <a:lnTo>
                    <a:pt x="156522" y="1251971"/>
                  </a:lnTo>
                  <a:cubicBezTo>
                    <a:pt x="227833" y="1248673"/>
                    <a:pt x="278560" y="1092839"/>
                    <a:pt x="269823" y="903906"/>
                  </a:cubicBezTo>
                  <a:cubicBezTo>
                    <a:pt x="261085" y="714973"/>
                    <a:pt x="196193" y="564485"/>
                    <a:pt x="124881" y="567783"/>
                  </a:cubicBezTo>
                  <a:lnTo>
                    <a:pt x="124878" y="567784"/>
                  </a:lnTo>
                  <a:lnTo>
                    <a:pt x="0" y="573559"/>
                  </a:lnTo>
                  <a:lnTo>
                    <a:pt x="0" y="456392"/>
                  </a:lnTo>
                  <a:cubicBezTo>
                    <a:pt x="0" y="204739"/>
                    <a:pt x="121216" y="735"/>
                    <a:pt x="270743" y="735"/>
                  </a:cubicBezTo>
                  <a:lnTo>
                    <a:pt x="640213" y="735"/>
                  </a:lnTo>
                  <a:lnTo>
                    <a:pt x="639699" y="0"/>
                  </a:lnTo>
                  <a:lnTo>
                    <a:pt x="690147" y="735"/>
                  </a:lnTo>
                  <a:lnTo>
                    <a:pt x="967204" y="735"/>
                  </a:lnTo>
                  <a:lnTo>
                    <a:pt x="1308256" y="6941"/>
                  </a:lnTo>
                  <a:lnTo>
                    <a:pt x="1304933" y="9691"/>
                  </a:lnTo>
                  <a:close/>
                </a:path>
              </a:pathLst>
            </a:custGeom>
            <a:solidFill>
              <a:srgbClr val="AEABAB"/>
            </a:solidFill>
            <a:ln w="9525">
              <a:noFill/>
            </a:ln>
          </p:spPr>
          <p:txBody>
            <a:bodyPr/>
            <a:p>
              <a:endParaRPr lang="zh-CN" altLang="en-US"/>
            </a:p>
          </p:txBody>
        </p:sp>
        <p:sp>
          <p:nvSpPr>
            <p:cNvPr id="8204" name="任意多边形 13"/>
            <p:cNvSpPr/>
            <p:nvPr/>
          </p:nvSpPr>
          <p:spPr>
            <a:xfrm rot="-2658651">
              <a:off x="0" y="120992"/>
              <a:ext cx="1154466" cy="412675"/>
            </a:xfrm>
            <a:custGeom>
              <a:avLst/>
              <a:gdLst/>
              <a:ahLst/>
              <a:cxnLst>
                <a:cxn ang="0">
                  <a:pos x="172689" y="0"/>
                </a:cxn>
                <a:cxn ang="0">
                  <a:pos x="981775" y="0"/>
                </a:cxn>
                <a:cxn ang="0">
                  <a:pos x="981775" y="212"/>
                </a:cxn>
                <a:cxn ang="0">
                  <a:pos x="1154466" y="206443"/>
                </a:cxn>
                <a:cxn ang="0">
                  <a:pos x="981775" y="412675"/>
                </a:cxn>
                <a:cxn ang="0">
                  <a:pos x="981771" y="412674"/>
                </a:cxn>
                <a:cxn ang="0">
                  <a:pos x="172694" y="412674"/>
                </a:cxn>
                <a:cxn ang="0">
                  <a:pos x="172690" y="412675"/>
                </a:cxn>
                <a:cxn ang="0">
                  <a:pos x="0" y="206443"/>
                </a:cxn>
                <a:cxn ang="0">
                  <a:pos x="137887" y="4402"/>
                </a:cxn>
                <a:cxn ang="0">
                  <a:pos x="172689"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8205" name="任意多边形 14"/>
            <p:cNvSpPr/>
            <p:nvPr/>
          </p:nvSpPr>
          <p:spPr>
            <a:xfrm rot="7919936" flipH="1">
              <a:off x="1028900" y="1988822"/>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8206" name="任意多边形 15"/>
            <p:cNvSpPr/>
            <p:nvPr/>
          </p:nvSpPr>
          <p:spPr>
            <a:xfrm rot="7919936" flipH="1">
              <a:off x="695043" y="1677695"/>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8207" name="任意多边形 16"/>
            <p:cNvSpPr/>
            <p:nvPr/>
          </p:nvSpPr>
          <p:spPr>
            <a:xfrm rot="7919936" flipH="1">
              <a:off x="375002" y="1344387"/>
              <a:ext cx="601451" cy="413498"/>
            </a:xfrm>
            <a:custGeom>
              <a:avLst/>
              <a:gdLst/>
              <a:ahLst/>
              <a:cxnLst>
                <a:cxn ang="0">
                  <a:pos x="89967" y="0"/>
                </a:cxn>
                <a:cxn ang="0">
                  <a:pos x="511483" y="0"/>
                </a:cxn>
                <a:cxn ang="0">
                  <a:pos x="511483" y="212"/>
                </a:cxn>
                <a:cxn ang="0">
                  <a:pos x="601451" y="206855"/>
                </a:cxn>
                <a:cxn ang="0">
                  <a:pos x="511483" y="413498"/>
                </a:cxn>
                <a:cxn ang="0">
                  <a:pos x="511480" y="413497"/>
                </a:cxn>
                <a:cxn ang="0">
                  <a:pos x="89970" y="413497"/>
                </a:cxn>
                <a:cxn ang="0">
                  <a:pos x="89967" y="413498"/>
                </a:cxn>
                <a:cxn ang="0">
                  <a:pos x="0" y="206855"/>
                </a:cxn>
                <a:cxn ang="0">
                  <a:pos x="71836" y="4411"/>
                </a:cxn>
                <a:cxn ang="0">
                  <a:pos x="89967"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sp>
          <p:nvSpPr>
            <p:cNvPr id="8208" name="任意多边形 17"/>
            <p:cNvSpPr/>
            <p:nvPr/>
          </p:nvSpPr>
          <p:spPr>
            <a:xfrm rot="2658651" flipH="1">
              <a:off x="2356878" y="71960"/>
              <a:ext cx="1154466" cy="412675"/>
            </a:xfrm>
            <a:custGeom>
              <a:avLst/>
              <a:gdLst/>
              <a:ahLst/>
              <a:cxnLst>
                <a:cxn ang="0">
                  <a:pos x="172689" y="0"/>
                </a:cxn>
                <a:cxn ang="0">
                  <a:pos x="981775" y="0"/>
                </a:cxn>
                <a:cxn ang="0">
                  <a:pos x="981775" y="212"/>
                </a:cxn>
                <a:cxn ang="0">
                  <a:pos x="1154466" y="206443"/>
                </a:cxn>
                <a:cxn ang="0">
                  <a:pos x="981775" y="412675"/>
                </a:cxn>
                <a:cxn ang="0">
                  <a:pos x="981771" y="412674"/>
                </a:cxn>
                <a:cxn ang="0">
                  <a:pos x="172694" y="412674"/>
                </a:cxn>
                <a:cxn ang="0">
                  <a:pos x="172690" y="412675"/>
                </a:cxn>
                <a:cxn ang="0">
                  <a:pos x="0" y="206443"/>
                </a:cxn>
                <a:cxn ang="0">
                  <a:pos x="137887" y="4402"/>
                </a:cxn>
                <a:cxn ang="0">
                  <a:pos x="172689" y="212"/>
                </a:cxn>
              </a:cxnLst>
              <a:pathLst>
                <a:path w="2699456" h="808010">
                  <a:moveTo>
                    <a:pt x="403796" y="0"/>
                  </a:moveTo>
                  <a:lnTo>
                    <a:pt x="2295659" y="0"/>
                  </a:lnTo>
                  <a:lnTo>
                    <a:pt x="2295659" y="416"/>
                  </a:lnTo>
                  <a:cubicBezTo>
                    <a:pt x="2518670" y="416"/>
                    <a:pt x="2699456" y="181202"/>
                    <a:pt x="2699456" y="404213"/>
                  </a:cubicBezTo>
                  <a:cubicBezTo>
                    <a:pt x="2699456" y="627224"/>
                    <a:pt x="2518670" y="808010"/>
                    <a:pt x="2295659" y="808010"/>
                  </a:cubicBezTo>
                  <a:lnTo>
                    <a:pt x="2295649" y="808009"/>
                  </a:lnTo>
                  <a:lnTo>
                    <a:pt x="403807" y="808009"/>
                  </a:lnTo>
                  <a:lnTo>
                    <a:pt x="403797" y="808010"/>
                  </a:lnTo>
                  <a:cubicBezTo>
                    <a:pt x="180786" y="808010"/>
                    <a:pt x="0" y="627224"/>
                    <a:pt x="0" y="404213"/>
                  </a:cubicBezTo>
                  <a:cubicBezTo>
                    <a:pt x="0" y="209078"/>
                    <a:pt x="138414" y="46272"/>
                    <a:pt x="322418" y="8620"/>
                  </a:cubicBezTo>
                  <a:lnTo>
                    <a:pt x="403796" y="416"/>
                  </a:lnTo>
                  <a:close/>
                </a:path>
              </a:pathLst>
            </a:custGeom>
            <a:solidFill>
              <a:srgbClr val="AEABAB"/>
            </a:solidFill>
            <a:ln w="9525">
              <a:noFill/>
            </a:ln>
          </p:spPr>
          <p:txBody>
            <a:bodyPr/>
            <a:p>
              <a:endParaRPr lang="zh-CN" altLang="en-US"/>
            </a:p>
          </p:txBody>
        </p:sp>
      </p:grpSp>
      <p:grpSp>
        <p:nvGrpSpPr>
          <p:cNvPr id="8209" name="组合 33"/>
          <p:cNvGrpSpPr/>
          <p:nvPr/>
        </p:nvGrpSpPr>
        <p:grpSpPr>
          <a:xfrm>
            <a:off x="4348163" y="2989263"/>
            <a:ext cx="4186237" cy="58737"/>
            <a:chOff x="0" y="0"/>
            <a:chExt cx="3149600" cy="1117600"/>
          </a:xfrm>
        </p:grpSpPr>
        <p:sp>
          <p:nvSpPr>
            <p:cNvPr id="8210" name="矩形 34"/>
            <p:cNvSpPr/>
            <p:nvPr/>
          </p:nvSpPr>
          <p:spPr>
            <a:xfrm>
              <a:off x="0" y="0"/>
              <a:ext cx="787400" cy="1117600"/>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211" name="矩形 35"/>
            <p:cNvSpPr/>
            <p:nvPr/>
          </p:nvSpPr>
          <p:spPr>
            <a:xfrm>
              <a:off x="787400" y="0"/>
              <a:ext cx="787400" cy="1117600"/>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212" name="矩形 36"/>
            <p:cNvSpPr/>
            <p:nvPr/>
          </p:nvSpPr>
          <p:spPr>
            <a:xfrm>
              <a:off x="1574800" y="0"/>
              <a:ext cx="787400" cy="1117600"/>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213" name="矩形 37"/>
            <p:cNvSpPr/>
            <p:nvPr/>
          </p:nvSpPr>
          <p:spPr>
            <a:xfrm>
              <a:off x="2362200" y="0"/>
              <a:ext cx="787400" cy="1117600"/>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ctrTitle" hasCustomPrompt="1"/>
          </p:nvPr>
        </p:nvSpPr>
        <p:spPr>
          <a:xfrm>
            <a:off x="4023793" y="1502499"/>
            <a:ext cx="4828136" cy="1428701"/>
          </a:xfrm>
        </p:spPr>
        <p:txBody>
          <a:bodyPr anchor="b"/>
          <a:lstStyle>
            <a:lvl1pPr algn="ctr">
              <a:defRPr sz="4050"/>
            </a:lvl1pPr>
          </a:lstStyle>
          <a:p>
            <a:pPr fontAlgn="base"/>
            <a:r>
              <a:rPr lang="zh-CN" altLang="en-US" sz="4050" strike="noStrike" noProof="1" dirty="0" smtClean="0"/>
              <a:t>编辑标题</a:t>
            </a:r>
            <a:endParaRPr lang="zh-CN" altLang="en-US" strike="noStrike" noProof="1" dirty="0"/>
          </a:p>
        </p:txBody>
      </p:sp>
      <p:sp>
        <p:nvSpPr>
          <p:cNvPr id="3" name="副标题 2"/>
          <p:cNvSpPr>
            <a:spLocks noGrp="1"/>
          </p:cNvSpPr>
          <p:nvPr>
            <p:ph type="subTitle" idx="1"/>
          </p:nvPr>
        </p:nvSpPr>
        <p:spPr>
          <a:xfrm>
            <a:off x="4023792" y="3102480"/>
            <a:ext cx="4828136" cy="992360"/>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pPr fontAlgn="base"/>
            <a:r>
              <a:rPr lang="zh-CN" altLang="en-US" strike="noStrike" noProof="1" dirty="0" smtClean="0"/>
              <a:t>单击此处编辑母版副标题样式</a:t>
            </a:r>
            <a:endParaRPr lang="zh-CN" altLang="en-US" strike="noStrike" noProof="1" dirty="0"/>
          </a:p>
        </p:txBody>
      </p:sp>
      <p:sp>
        <p:nvSpPr>
          <p:cNvPr id="4" name="日期占位符 3"/>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6" name="灯片编号占位符 5"/>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485D97F7-0CE9-438F-A5BB-44B552A6D76F}"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p:txBody>
          <a:bodyPr/>
          <a:p>
            <a:pPr fontAlgn="base"/>
            <a:endParaRPr lang="zh-CN" altLang="zh-CN" strike="noStrike" noProof="1"/>
          </a:p>
        </p:txBody>
      </p:sp>
      <p:sp>
        <p:nvSpPr>
          <p:cNvPr id="6" name="灯片编号占位符 5"/>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AF5E1"/>
        </a:solidFill>
        <a:effectLst/>
      </p:bgPr>
    </p:bg>
    <p:spTree>
      <p:nvGrpSpPr>
        <p:cNvPr id="1" name=""/>
        <p:cNvGrpSpPr/>
        <p:nvPr/>
      </p:nvGrpSpPr>
      <p:grpSpPr>
        <a:xfrm>
          <a:off x="0" y="0"/>
          <a:ext cx="0" cy="0"/>
          <a:chOff x="0" y="0"/>
          <a:chExt cx="0" cy="0"/>
        </a:xfrm>
      </p:grpSpPr>
      <p:sp>
        <p:nvSpPr>
          <p:cNvPr id="9219" name="矩形 40"/>
          <p:cNvSpPr/>
          <p:nvPr/>
        </p:nvSpPr>
        <p:spPr>
          <a:xfrm>
            <a:off x="0" y="0"/>
            <a:ext cx="4579938" cy="5713413"/>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0" name="矩形 41"/>
          <p:cNvSpPr/>
          <p:nvPr/>
        </p:nvSpPr>
        <p:spPr>
          <a:xfrm>
            <a:off x="4660900" y="0"/>
            <a:ext cx="85725" cy="5713413"/>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1" name="椭圆 45"/>
          <p:cNvSpPr/>
          <p:nvPr/>
        </p:nvSpPr>
        <p:spPr>
          <a:xfrm>
            <a:off x="5472113" y="2403475"/>
            <a:ext cx="812800" cy="900113"/>
          </a:xfrm>
          <a:prstGeom prst="ellipse">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2" name="椭圆 63"/>
          <p:cNvSpPr/>
          <p:nvPr/>
        </p:nvSpPr>
        <p:spPr>
          <a:xfrm>
            <a:off x="6589713" y="2403475"/>
            <a:ext cx="811212" cy="900113"/>
          </a:xfrm>
          <a:prstGeom prst="ellipse">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3" name="椭圆 64"/>
          <p:cNvSpPr/>
          <p:nvPr/>
        </p:nvSpPr>
        <p:spPr>
          <a:xfrm>
            <a:off x="7707313" y="2403475"/>
            <a:ext cx="812800" cy="900113"/>
          </a:xfrm>
          <a:prstGeom prst="ellipse">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9224" name="组合 81"/>
          <p:cNvGrpSpPr/>
          <p:nvPr/>
        </p:nvGrpSpPr>
        <p:grpSpPr>
          <a:xfrm>
            <a:off x="6750050" y="2662238"/>
            <a:ext cx="517525" cy="436562"/>
            <a:chOff x="0" y="0"/>
            <a:chExt cx="509646" cy="387231"/>
          </a:xfrm>
        </p:grpSpPr>
        <p:sp>
          <p:nvSpPr>
            <p:cNvPr id="9225" name="Freeform 20"/>
            <p:cNvSpPr>
              <a:spLocks noEditPoints="1"/>
            </p:cNvSpPr>
            <p:nvPr/>
          </p:nvSpPr>
          <p:spPr>
            <a:xfrm>
              <a:off x="0" y="51839"/>
              <a:ext cx="337890" cy="335392"/>
            </a:xfrm>
            <a:custGeom>
              <a:avLst/>
              <a:gdLst/>
              <a:ahLst/>
              <a:cxnLst>
                <a:cxn ang="0">
                  <a:pos x="337890" y="189119"/>
                </a:cxn>
                <a:cxn ang="0">
                  <a:pos x="337890" y="144794"/>
                </a:cxn>
                <a:cxn ang="0">
                  <a:pos x="303953" y="137407"/>
                </a:cxn>
                <a:cxn ang="0">
                  <a:pos x="295100" y="112289"/>
                </a:cxn>
                <a:cxn ang="0">
                  <a:pos x="318708" y="85694"/>
                </a:cxn>
                <a:cxn ang="0">
                  <a:pos x="292149" y="50234"/>
                </a:cxn>
                <a:cxn ang="0">
                  <a:pos x="259688" y="65009"/>
                </a:cxn>
                <a:cxn ang="0">
                  <a:pos x="237555" y="48757"/>
                </a:cxn>
                <a:cxn ang="0">
                  <a:pos x="241982" y="13297"/>
                </a:cxn>
                <a:cxn ang="0">
                  <a:pos x="199192" y="0"/>
                </a:cxn>
                <a:cxn ang="0">
                  <a:pos x="181486" y="29549"/>
                </a:cxn>
                <a:cxn ang="0">
                  <a:pos x="168207" y="29549"/>
                </a:cxn>
                <a:cxn ang="0">
                  <a:pos x="154927" y="29549"/>
                </a:cxn>
                <a:cxn ang="0">
                  <a:pos x="137221" y="0"/>
                </a:cxn>
                <a:cxn ang="0">
                  <a:pos x="95907" y="13297"/>
                </a:cxn>
                <a:cxn ang="0">
                  <a:pos x="98858" y="48757"/>
                </a:cxn>
                <a:cxn ang="0">
                  <a:pos x="76726" y="65009"/>
                </a:cxn>
                <a:cxn ang="0">
                  <a:pos x="44265" y="50234"/>
                </a:cxn>
                <a:cxn ang="0">
                  <a:pos x="19181" y="85694"/>
                </a:cxn>
                <a:cxn ang="0">
                  <a:pos x="42789" y="112289"/>
                </a:cxn>
                <a:cxn ang="0">
                  <a:pos x="33936" y="138884"/>
                </a:cxn>
                <a:cxn ang="0">
                  <a:pos x="0" y="144794"/>
                </a:cxn>
                <a:cxn ang="0">
                  <a:pos x="0" y="189119"/>
                </a:cxn>
                <a:cxn ang="0">
                  <a:pos x="33936" y="196507"/>
                </a:cxn>
                <a:cxn ang="0">
                  <a:pos x="42789" y="223102"/>
                </a:cxn>
                <a:cxn ang="0">
                  <a:pos x="19181" y="249697"/>
                </a:cxn>
                <a:cxn ang="0">
                  <a:pos x="45740" y="285157"/>
                </a:cxn>
                <a:cxn ang="0">
                  <a:pos x="76726" y="270382"/>
                </a:cxn>
                <a:cxn ang="0">
                  <a:pos x="98858" y="286634"/>
                </a:cxn>
                <a:cxn ang="0">
                  <a:pos x="95907" y="322094"/>
                </a:cxn>
                <a:cxn ang="0">
                  <a:pos x="137221" y="335392"/>
                </a:cxn>
                <a:cxn ang="0">
                  <a:pos x="154927" y="304364"/>
                </a:cxn>
                <a:cxn ang="0">
                  <a:pos x="168207" y="305842"/>
                </a:cxn>
                <a:cxn ang="0">
                  <a:pos x="182962" y="304364"/>
                </a:cxn>
                <a:cxn ang="0">
                  <a:pos x="199192" y="335392"/>
                </a:cxn>
                <a:cxn ang="0">
                  <a:pos x="241982" y="320617"/>
                </a:cxn>
                <a:cxn ang="0">
                  <a:pos x="237555" y="286634"/>
                </a:cxn>
                <a:cxn ang="0">
                  <a:pos x="259688" y="270382"/>
                </a:cxn>
                <a:cxn ang="0">
                  <a:pos x="292149" y="285157"/>
                </a:cxn>
                <a:cxn ang="0">
                  <a:pos x="318708" y="248219"/>
                </a:cxn>
                <a:cxn ang="0">
                  <a:pos x="295100" y="223102"/>
                </a:cxn>
                <a:cxn ang="0">
                  <a:pos x="303953" y="196507"/>
                </a:cxn>
                <a:cxn ang="0">
                  <a:pos x="337890" y="189119"/>
                </a:cxn>
                <a:cxn ang="0">
                  <a:pos x="168207" y="265949"/>
                </a:cxn>
                <a:cxn ang="0">
                  <a:pos x="69348" y="166957"/>
                </a:cxn>
                <a:cxn ang="0">
                  <a:pos x="168207" y="67964"/>
                </a:cxn>
                <a:cxn ang="0">
                  <a:pos x="267065" y="166957"/>
                </a:cxn>
                <a:cxn ang="0">
                  <a:pos x="168207" y="265949"/>
                </a:cxn>
              </a:cxnLst>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w="9525">
              <a:noFill/>
            </a:ln>
          </p:spPr>
          <p:txBody>
            <a:bodyPr/>
            <a:p>
              <a:endParaRPr lang="zh-CN" altLang="en-US"/>
            </a:p>
          </p:txBody>
        </p:sp>
        <p:sp>
          <p:nvSpPr>
            <p:cNvPr id="9226" name="Freeform 21"/>
            <p:cNvSpPr>
              <a:spLocks noEditPoints="1"/>
            </p:cNvSpPr>
            <p:nvPr/>
          </p:nvSpPr>
          <p:spPr>
            <a:xfrm>
              <a:off x="309785" y="0"/>
              <a:ext cx="199861" cy="199861"/>
            </a:xfrm>
            <a:custGeom>
              <a:avLst/>
              <a:gdLst/>
              <a:ahLst/>
              <a:cxnLst>
                <a:cxn ang="0">
                  <a:pos x="199861" y="112514"/>
                </a:cxn>
                <a:cxn ang="0">
                  <a:pos x="199861" y="85866"/>
                </a:cxn>
                <a:cxn ang="0">
                  <a:pos x="180615" y="81424"/>
                </a:cxn>
                <a:cxn ang="0">
                  <a:pos x="174693" y="66620"/>
                </a:cxn>
                <a:cxn ang="0">
                  <a:pos x="189497" y="50335"/>
                </a:cxn>
                <a:cxn ang="0">
                  <a:pos x="173212" y="29609"/>
                </a:cxn>
                <a:cxn ang="0">
                  <a:pos x="153966" y="38491"/>
                </a:cxn>
                <a:cxn ang="0">
                  <a:pos x="142123" y="28128"/>
                </a:cxn>
                <a:cxn ang="0">
                  <a:pos x="143603" y="7402"/>
                </a:cxn>
                <a:cxn ang="0">
                  <a:pos x="118436" y="0"/>
                </a:cxn>
                <a:cxn ang="0">
                  <a:pos x="108072" y="17765"/>
                </a:cxn>
                <a:cxn ang="0">
                  <a:pos x="99190" y="17765"/>
                </a:cxn>
                <a:cxn ang="0">
                  <a:pos x="91788" y="17765"/>
                </a:cxn>
                <a:cxn ang="0">
                  <a:pos x="81424" y="0"/>
                </a:cxn>
                <a:cxn ang="0">
                  <a:pos x="56257" y="7402"/>
                </a:cxn>
                <a:cxn ang="0">
                  <a:pos x="57737" y="28128"/>
                </a:cxn>
                <a:cxn ang="0">
                  <a:pos x="44413" y="38491"/>
                </a:cxn>
                <a:cxn ang="0">
                  <a:pos x="26648" y="29609"/>
                </a:cxn>
                <a:cxn ang="0">
                  <a:pos x="10363" y="50335"/>
                </a:cxn>
                <a:cxn ang="0">
                  <a:pos x="25167" y="66620"/>
                </a:cxn>
                <a:cxn ang="0">
                  <a:pos x="19245" y="81424"/>
                </a:cxn>
                <a:cxn ang="0">
                  <a:pos x="0" y="85866"/>
                </a:cxn>
                <a:cxn ang="0">
                  <a:pos x="0" y="112514"/>
                </a:cxn>
                <a:cxn ang="0">
                  <a:pos x="19245" y="116955"/>
                </a:cxn>
                <a:cxn ang="0">
                  <a:pos x="25167" y="133240"/>
                </a:cxn>
                <a:cxn ang="0">
                  <a:pos x="10363" y="148045"/>
                </a:cxn>
                <a:cxn ang="0">
                  <a:pos x="26648" y="168771"/>
                </a:cxn>
                <a:cxn ang="0">
                  <a:pos x="45894" y="161369"/>
                </a:cxn>
                <a:cxn ang="0">
                  <a:pos x="57737" y="170251"/>
                </a:cxn>
                <a:cxn ang="0">
                  <a:pos x="56257" y="190978"/>
                </a:cxn>
                <a:cxn ang="0">
                  <a:pos x="81424" y="199861"/>
                </a:cxn>
                <a:cxn ang="0">
                  <a:pos x="91788" y="180615"/>
                </a:cxn>
                <a:cxn ang="0">
                  <a:pos x="100670" y="182095"/>
                </a:cxn>
                <a:cxn ang="0">
                  <a:pos x="108072" y="180615"/>
                </a:cxn>
                <a:cxn ang="0">
                  <a:pos x="118436" y="199861"/>
                </a:cxn>
                <a:cxn ang="0">
                  <a:pos x="143603" y="190978"/>
                </a:cxn>
                <a:cxn ang="0">
                  <a:pos x="142123" y="170251"/>
                </a:cxn>
                <a:cxn ang="0">
                  <a:pos x="153966" y="161369"/>
                </a:cxn>
                <a:cxn ang="0">
                  <a:pos x="173212" y="168771"/>
                </a:cxn>
                <a:cxn ang="0">
                  <a:pos x="189497" y="148045"/>
                </a:cxn>
                <a:cxn ang="0">
                  <a:pos x="174693" y="131760"/>
                </a:cxn>
                <a:cxn ang="0">
                  <a:pos x="180615" y="116955"/>
                </a:cxn>
                <a:cxn ang="0">
                  <a:pos x="199861" y="112514"/>
                </a:cxn>
                <a:cxn ang="0">
                  <a:pos x="99190" y="158408"/>
                </a:cxn>
                <a:cxn ang="0">
                  <a:pos x="41452" y="99190"/>
                </a:cxn>
                <a:cxn ang="0">
                  <a:pos x="99190" y="39972"/>
                </a:cxn>
                <a:cxn ang="0">
                  <a:pos x="158408" y="99190"/>
                </a:cxn>
                <a:cxn ang="0">
                  <a:pos x="99190" y="158408"/>
                </a:cxn>
              </a:cxnLst>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w="9525">
              <a:noFill/>
            </a:ln>
          </p:spPr>
          <p:txBody>
            <a:bodyPr/>
            <a:p>
              <a:endParaRPr lang="zh-CN" altLang="en-US"/>
            </a:p>
          </p:txBody>
        </p:sp>
      </p:grpSp>
      <p:grpSp>
        <p:nvGrpSpPr>
          <p:cNvPr id="9227" name="组合 84"/>
          <p:cNvGrpSpPr/>
          <p:nvPr/>
        </p:nvGrpSpPr>
        <p:grpSpPr>
          <a:xfrm>
            <a:off x="5692775" y="2687638"/>
            <a:ext cx="387350" cy="411162"/>
            <a:chOff x="0" y="0"/>
            <a:chExt cx="2438400" cy="2332038"/>
          </a:xfrm>
        </p:grpSpPr>
        <p:sp>
          <p:nvSpPr>
            <p:cNvPr id="9228" name="Freeform 25"/>
            <p:cNvSpPr/>
            <p:nvPr/>
          </p:nvSpPr>
          <p:spPr>
            <a:xfrm>
              <a:off x="893763" y="1676400"/>
              <a:ext cx="655638" cy="655638"/>
            </a:xfrm>
            <a:custGeom>
              <a:avLst/>
              <a:gdLst/>
              <a:ahLst/>
              <a:cxnLst>
                <a:cxn ang="0">
                  <a:pos x="327025" y="655638"/>
                </a:cxn>
                <a:cxn ang="0">
                  <a:pos x="0" y="0"/>
                </a:cxn>
                <a:cxn ang="0">
                  <a:pos x="655638" y="0"/>
                </a:cxn>
                <a:cxn ang="0">
                  <a:pos x="327025" y="655638"/>
                </a:cxn>
              </a:cxnLst>
              <a:pathLst>
                <a:path w="413" h="413">
                  <a:moveTo>
                    <a:pt x="206" y="413"/>
                  </a:moveTo>
                  <a:lnTo>
                    <a:pt x="0" y="0"/>
                  </a:lnTo>
                  <a:lnTo>
                    <a:pt x="413" y="0"/>
                  </a:lnTo>
                  <a:lnTo>
                    <a:pt x="206" y="413"/>
                  </a:lnTo>
                  <a:close/>
                </a:path>
              </a:pathLst>
            </a:custGeom>
            <a:solidFill>
              <a:schemeClr val="bg1"/>
            </a:solidFill>
            <a:ln w="9525">
              <a:noFill/>
            </a:ln>
          </p:spPr>
          <p:txBody>
            <a:bodyPr/>
            <a:p>
              <a:endParaRPr lang="zh-CN" altLang="en-US"/>
            </a:p>
          </p:txBody>
        </p:sp>
        <p:sp>
          <p:nvSpPr>
            <p:cNvPr id="9229" name="任意多边形 86"/>
            <p:cNvSpPr/>
            <p:nvPr/>
          </p:nvSpPr>
          <p:spPr>
            <a:xfrm>
              <a:off x="0" y="0"/>
              <a:ext cx="2438400" cy="1774825"/>
            </a:xfrm>
            <a:custGeom>
              <a:avLst/>
              <a:gdLst/>
              <a:ahLst/>
              <a:cxnLst>
                <a:cxn ang="0">
                  <a:pos x="290196" y="0"/>
                </a:cxn>
                <a:cxn ang="0">
                  <a:pos x="2151973" y="0"/>
                </a:cxn>
                <a:cxn ang="0">
                  <a:pos x="2438400" y="286384"/>
                </a:cxn>
                <a:cxn ang="0">
                  <a:pos x="2438400" y="1484673"/>
                </a:cxn>
                <a:cxn ang="0">
                  <a:pos x="2151973" y="1774825"/>
                </a:cxn>
                <a:cxn ang="0">
                  <a:pos x="290196" y="1774825"/>
                </a:cxn>
                <a:cxn ang="0">
                  <a:pos x="0" y="1484673"/>
                </a:cxn>
                <a:cxn ang="0">
                  <a:pos x="0" y="286384"/>
                </a:cxn>
                <a:cxn ang="0">
                  <a:pos x="290196" y="0"/>
                </a:cxn>
                <a:cxn ang="0">
                  <a:pos x="471488" y="425450"/>
                </a:cxn>
                <a:cxn ang="0">
                  <a:pos x="471488" y="598488"/>
                </a:cxn>
                <a:cxn ang="0">
                  <a:pos x="1971676" y="598488"/>
                </a:cxn>
                <a:cxn ang="0">
                  <a:pos x="1971676" y="425450"/>
                </a:cxn>
                <a:cxn ang="0">
                  <a:pos x="471488" y="425450"/>
                </a:cxn>
                <a:cxn ang="0">
                  <a:pos x="471488" y="801688"/>
                </a:cxn>
                <a:cxn ang="0">
                  <a:pos x="471488" y="971551"/>
                </a:cxn>
                <a:cxn ang="0">
                  <a:pos x="1971676" y="971551"/>
                </a:cxn>
                <a:cxn ang="0">
                  <a:pos x="1971676" y="801688"/>
                </a:cxn>
                <a:cxn ang="0">
                  <a:pos x="471488" y="801688"/>
                </a:cxn>
                <a:cxn ang="0">
                  <a:pos x="471488" y="1174750"/>
                </a:cxn>
                <a:cxn ang="0">
                  <a:pos x="471488" y="1347788"/>
                </a:cxn>
                <a:cxn ang="0">
                  <a:pos x="1971676" y="1347788"/>
                </a:cxn>
                <a:cxn ang="0">
                  <a:pos x="1971676" y="1174750"/>
                </a:cxn>
                <a:cxn ang="0">
                  <a:pos x="471488" y="1174750"/>
                </a:cxn>
              </a:cxnLst>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w="9525">
              <a:noFill/>
            </a:ln>
          </p:spPr>
          <p:txBody>
            <a:bodyPr/>
            <a:p>
              <a:endParaRPr lang="zh-CN" altLang="en-US"/>
            </a:p>
          </p:txBody>
        </p:sp>
      </p:grpSp>
      <p:grpSp>
        <p:nvGrpSpPr>
          <p:cNvPr id="9230" name="组合 87"/>
          <p:cNvGrpSpPr/>
          <p:nvPr/>
        </p:nvGrpSpPr>
        <p:grpSpPr>
          <a:xfrm>
            <a:off x="7945438" y="2598738"/>
            <a:ext cx="336550" cy="477837"/>
            <a:chOff x="0" y="0"/>
            <a:chExt cx="563562" cy="720725"/>
          </a:xfrm>
        </p:grpSpPr>
        <p:sp>
          <p:nvSpPr>
            <p:cNvPr id="9231" name="Freeform 32"/>
            <p:cNvSpPr/>
            <p:nvPr/>
          </p:nvSpPr>
          <p:spPr>
            <a:xfrm>
              <a:off x="209550" y="0"/>
              <a:ext cx="142875" cy="720725"/>
            </a:xfrm>
            <a:custGeom>
              <a:avLst/>
              <a:gdLst/>
              <a:ahLst/>
              <a:cxnLst>
                <a:cxn ang="0">
                  <a:pos x="142875" y="648877"/>
                </a:cxn>
                <a:cxn ang="0">
                  <a:pos x="71437" y="720725"/>
                </a:cxn>
                <a:cxn ang="0">
                  <a:pos x="0" y="648877"/>
                </a:cxn>
                <a:cxn ang="0">
                  <a:pos x="0" y="71847"/>
                </a:cxn>
                <a:cxn ang="0">
                  <a:pos x="71437" y="0"/>
                </a:cxn>
                <a:cxn ang="0">
                  <a:pos x="142875" y="71847"/>
                </a:cxn>
                <a:cxn ang="0">
                  <a:pos x="142875" y="648877"/>
                </a:cxn>
              </a:cxnLst>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bg1"/>
            </a:solidFill>
            <a:ln w="9525">
              <a:noFill/>
            </a:ln>
          </p:spPr>
          <p:txBody>
            <a:bodyPr/>
            <a:p>
              <a:endParaRPr lang="zh-CN" altLang="en-US"/>
            </a:p>
          </p:txBody>
        </p:sp>
        <p:sp>
          <p:nvSpPr>
            <p:cNvPr id="9232" name="Freeform 33"/>
            <p:cNvSpPr/>
            <p:nvPr/>
          </p:nvSpPr>
          <p:spPr>
            <a:xfrm>
              <a:off x="0" y="439737"/>
              <a:ext cx="141288" cy="280988"/>
            </a:xfrm>
            <a:custGeom>
              <a:avLst/>
              <a:gdLst/>
              <a:ahLst/>
              <a:cxnLst>
                <a:cxn ang="0">
                  <a:pos x="141288" y="209055"/>
                </a:cxn>
                <a:cxn ang="0">
                  <a:pos x="71765" y="280988"/>
                </a:cxn>
                <a:cxn ang="0">
                  <a:pos x="0" y="209055"/>
                </a:cxn>
                <a:cxn ang="0">
                  <a:pos x="0" y="71932"/>
                </a:cxn>
                <a:cxn ang="0">
                  <a:pos x="71765" y="0"/>
                </a:cxn>
                <a:cxn ang="0">
                  <a:pos x="141288" y="71932"/>
                </a:cxn>
                <a:cxn ang="0">
                  <a:pos x="141288" y="209055"/>
                </a:cxn>
              </a:cxnLst>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bg1"/>
            </a:solidFill>
            <a:ln w="9525">
              <a:noFill/>
            </a:ln>
          </p:spPr>
          <p:txBody>
            <a:bodyPr/>
            <a:p>
              <a:endParaRPr lang="zh-CN" altLang="en-US"/>
            </a:p>
          </p:txBody>
        </p:sp>
        <p:sp>
          <p:nvSpPr>
            <p:cNvPr id="9233" name="Freeform 34"/>
            <p:cNvSpPr/>
            <p:nvPr/>
          </p:nvSpPr>
          <p:spPr>
            <a:xfrm>
              <a:off x="420687" y="231775"/>
              <a:ext cx="142875" cy="488950"/>
            </a:xfrm>
            <a:custGeom>
              <a:avLst/>
              <a:gdLst/>
              <a:ahLst/>
              <a:cxnLst>
                <a:cxn ang="0">
                  <a:pos x="142875" y="417177"/>
                </a:cxn>
                <a:cxn ang="0">
                  <a:pos x="71437" y="488950"/>
                </a:cxn>
                <a:cxn ang="0">
                  <a:pos x="0" y="417177"/>
                </a:cxn>
                <a:cxn ang="0">
                  <a:pos x="0" y="71772"/>
                </a:cxn>
                <a:cxn ang="0">
                  <a:pos x="71437" y="0"/>
                </a:cxn>
                <a:cxn ang="0">
                  <a:pos x="142875" y="71772"/>
                </a:cxn>
                <a:cxn ang="0">
                  <a:pos x="142875" y="417177"/>
                </a:cxn>
              </a:cxnLst>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bg1"/>
            </a:solidFill>
            <a:ln w="9525">
              <a:noFill/>
            </a:ln>
          </p:spPr>
          <p:txBody>
            <a:bodyPr/>
            <a:p>
              <a:endParaRPr lang="zh-CN" altLang="en-US"/>
            </a:p>
          </p:txBody>
        </p:sp>
      </p:grpSp>
      <p:sp>
        <p:nvSpPr>
          <p:cNvPr id="9234" name="直接连接符 93"/>
          <p:cNvSpPr/>
          <p:nvPr/>
        </p:nvSpPr>
        <p:spPr>
          <a:xfrm rot="5400000">
            <a:off x="2405063" y="2241550"/>
            <a:ext cx="0" cy="2998788"/>
          </a:xfrm>
          <a:prstGeom prst="line">
            <a:avLst/>
          </a:prstGeom>
          <a:ln w="12700" cap="flat" cmpd="sng">
            <a:solidFill>
              <a:schemeClr val="bg1"/>
            </a:solidFill>
            <a:prstDash val="solid"/>
            <a:bevel/>
            <a:headEnd type="none" w="med" len="med"/>
            <a:tailEnd type="none" w="med" len="med"/>
          </a:ln>
        </p:spPr>
        <p:txBody>
          <a:bodyPr anchor="t" anchorCtr="0"/>
          <a:p>
            <a:pPr lvl="0" indent="0"/>
            <a:endParaRPr lang="zh-CN" altLang="en-US" sz="100">
              <a:latin typeface="宋体" panose="02010600030101010101" pitchFamily="2" charset="-122"/>
              <a:ea typeface="宋体" panose="02010600030101010101" pitchFamily="2" charset="-122"/>
            </a:endParaRPr>
          </a:p>
        </p:txBody>
      </p:sp>
      <p:sp>
        <p:nvSpPr>
          <p:cNvPr id="2" name="标题 1"/>
          <p:cNvSpPr>
            <a:spLocks noGrp="1"/>
          </p:cNvSpPr>
          <p:nvPr>
            <p:ph type="title" hasCustomPrompt="1"/>
          </p:nvPr>
        </p:nvSpPr>
        <p:spPr>
          <a:xfrm>
            <a:off x="324632" y="2752501"/>
            <a:ext cx="4161864" cy="889531"/>
          </a:xfrm>
        </p:spPr>
        <p:txBody>
          <a:bodyPr anchor="b"/>
          <a:lstStyle>
            <a:lvl1pPr algn="ctr">
              <a:defRPr sz="2700">
                <a:solidFill>
                  <a:schemeClr val="bg1"/>
                </a:solidFill>
              </a:defRPr>
            </a:lvl1pPr>
          </a:lstStyle>
          <a:p>
            <a:pPr fontAlgn="base"/>
            <a:r>
              <a:rPr lang="zh-CN" altLang="en-US" strike="noStrike" noProof="1" dirty="0" smtClean="0"/>
              <a:t>编辑标题</a:t>
            </a:r>
            <a:endParaRPr lang="zh-CN" altLang="en-US" strike="noStrike" noProof="1" dirty="0"/>
          </a:p>
        </p:txBody>
      </p:sp>
      <p:sp>
        <p:nvSpPr>
          <p:cNvPr id="3" name="文本占位符 2"/>
          <p:cNvSpPr>
            <a:spLocks noGrp="1"/>
          </p:cNvSpPr>
          <p:nvPr>
            <p:ph type="body" idx="1"/>
          </p:nvPr>
        </p:nvSpPr>
        <p:spPr>
          <a:xfrm>
            <a:off x="324632" y="3858658"/>
            <a:ext cx="4161864" cy="966269"/>
          </a:xfrm>
        </p:spPr>
        <p:txBody>
          <a:bodyPr/>
          <a:lstStyle>
            <a:lvl1pPr marL="0" indent="0" algn="ctr">
              <a:buNone/>
              <a:defRPr sz="1500">
                <a:solidFill>
                  <a:schemeClr val="bg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5135" indent="0">
              <a:buNone/>
              <a:defRPr sz="1200"/>
            </a:lvl6pPr>
            <a:lvl7pPr marL="2058035" indent="0">
              <a:buNone/>
              <a:defRPr sz="1200"/>
            </a:lvl7pPr>
            <a:lvl8pPr marL="2400935" indent="0">
              <a:buNone/>
              <a:defRPr sz="1200"/>
            </a:lvl8pPr>
            <a:lvl9pPr marL="2743835" indent="0">
              <a:buNone/>
              <a:defRPr sz="1200"/>
            </a:lvl9pPr>
          </a:lstStyle>
          <a:p>
            <a:pPr lvl="0" fontAlgn="base"/>
            <a:r>
              <a:rPr lang="zh-CN" altLang="en-US" strike="noStrike" noProof="1" dirty="0" smtClean="0"/>
              <a:t>单击此处编辑母版文本样式</a:t>
            </a:r>
            <a:endParaRPr lang="zh-CN" altLang="en-US" strike="noStrike" noProof="1" dirty="0" smtClean="0"/>
          </a:p>
        </p:txBody>
      </p:sp>
      <p:sp>
        <p:nvSpPr>
          <p:cNvPr id="4" name="日期占位符 3"/>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6" name="灯片编号占位符 5"/>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B69BA529-EC2C-4D3E-AFE6-949DAD5F34FF}"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781" y="1521016"/>
            <a:ext cx="3887010" cy="3625309"/>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4" name="内容占位符 3"/>
          <p:cNvSpPr>
            <a:spLocks noGrp="1"/>
          </p:cNvSpPr>
          <p:nvPr>
            <p:ph sz="half" idx="2"/>
          </p:nvPr>
        </p:nvSpPr>
        <p:spPr>
          <a:xfrm>
            <a:off x="4630114" y="1521016"/>
            <a:ext cx="3887010" cy="3625309"/>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5" name="日期占位符 4"/>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6" name="页脚占位符 5"/>
          <p:cNvSpPr>
            <a:spLocks noGrp="1"/>
          </p:cNvSpPr>
          <p:nvPr>
            <p:ph type="ftr" sz="quarter" idx="11"/>
          </p:nvPr>
        </p:nvSpPr>
        <p:spPr/>
        <p:txBody>
          <a:bodyPr/>
          <a:p>
            <a:pPr fontAlgn="base"/>
            <a:endParaRPr lang="zh-CN" altLang="zh-CN" strike="noStrike" noProof="1"/>
          </a:p>
        </p:txBody>
      </p:sp>
      <p:sp>
        <p:nvSpPr>
          <p:cNvPr id="7" name="灯片编号占位符 6"/>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972" y="304203"/>
            <a:ext cx="7888343" cy="110439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972" y="1474725"/>
            <a:ext cx="3869146" cy="68644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629972" y="2211424"/>
            <a:ext cx="3869146" cy="2945481"/>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4630114" y="1474725"/>
            <a:ext cx="3888201" cy="68644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内容占位符 5"/>
          <p:cNvSpPr>
            <a:spLocks noGrp="1"/>
          </p:cNvSpPr>
          <p:nvPr>
            <p:ph sz="quarter" idx="4"/>
          </p:nvPr>
        </p:nvSpPr>
        <p:spPr>
          <a:xfrm>
            <a:off x="4630114" y="2211424"/>
            <a:ext cx="3888201" cy="2945481"/>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7" name="日期占位符 6"/>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8" name="页脚占位符 7"/>
          <p:cNvSpPr>
            <a:spLocks noGrp="1"/>
          </p:cNvSpPr>
          <p:nvPr>
            <p:ph type="ftr" sz="quarter" idx="11"/>
          </p:nvPr>
        </p:nvSpPr>
        <p:spPr/>
        <p:txBody>
          <a:bodyPr/>
          <a:p>
            <a:pPr fontAlgn="base"/>
            <a:endParaRPr lang="zh-CN" altLang="zh-CN" strike="noStrike" noProof="1"/>
          </a:p>
        </p:txBody>
      </p:sp>
      <p:sp>
        <p:nvSpPr>
          <p:cNvPr id="9" name="灯片编号占位符 8"/>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AF5E1"/>
        </a:solidFill>
        <a:effectLst/>
      </p:bgPr>
    </p:bg>
    <p:spTree>
      <p:nvGrpSpPr>
        <p:cNvPr id="1" name=""/>
        <p:cNvGrpSpPr/>
        <p:nvPr/>
      </p:nvGrpSpPr>
      <p:grpSpPr>
        <a:xfrm>
          <a:off x="0" y="0"/>
          <a:ext cx="0" cy="0"/>
          <a:chOff x="0" y="0"/>
          <a:chExt cx="0" cy="0"/>
        </a:xfrm>
      </p:grpSpPr>
      <p:grpSp>
        <p:nvGrpSpPr>
          <p:cNvPr id="10243" name="组合 1"/>
          <p:cNvGrpSpPr/>
          <p:nvPr/>
        </p:nvGrpSpPr>
        <p:grpSpPr>
          <a:xfrm>
            <a:off x="2438400" y="4068763"/>
            <a:ext cx="4310063" cy="1644650"/>
            <a:chOff x="0" y="0"/>
            <a:chExt cx="4651016" cy="1975760"/>
          </a:xfrm>
        </p:grpSpPr>
        <p:sp>
          <p:nvSpPr>
            <p:cNvPr id="10244" name="矩形 69"/>
            <p:cNvSpPr/>
            <p:nvPr/>
          </p:nvSpPr>
          <p:spPr>
            <a:xfrm>
              <a:off x="0" y="2"/>
              <a:ext cx="1162754" cy="197575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0"/>
            <p:cNvSpPr/>
            <p:nvPr/>
          </p:nvSpPr>
          <p:spPr>
            <a:xfrm>
              <a:off x="1162754" y="1"/>
              <a:ext cx="1162754" cy="197575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6" name="矩形 71"/>
            <p:cNvSpPr/>
            <p:nvPr/>
          </p:nvSpPr>
          <p:spPr>
            <a:xfrm>
              <a:off x="2325508" y="0"/>
              <a:ext cx="1162754" cy="197575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7" name="矩形 72"/>
            <p:cNvSpPr/>
            <p:nvPr/>
          </p:nvSpPr>
          <p:spPr>
            <a:xfrm>
              <a:off x="3488262" y="3"/>
              <a:ext cx="1162754" cy="197575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10248" name="组合 73"/>
          <p:cNvGrpSpPr/>
          <p:nvPr/>
        </p:nvGrpSpPr>
        <p:grpSpPr>
          <a:xfrm>
            <a:off x="2438400" y="0"/>
            <a:ext cx="4310063" cy="1644650"/>
            <a:chOff x="0" y="0"/>
            <a:chExt cx="4651016" cy="1975760"/>
          </a:xfrm>
        </p:grpSpPr>
        <p:sp>
          <p:nvSpPr>
            <p:cNvPr id="10249" name="矩形 74"/>
            <p:cNvSpPr/>
            <p:nvPr/>
          </p:nvSpPr>
          <p:spPr>
            <a:xfrm>
              <a:off x="0" y="2"/>
              <a:ext cx="1162754" cy="197575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50" name="矩形 75"/>
            <p:cNvSpPr/>
            <p:nvPr/>
          </p:nvSpPr>
          <p:spPr>
            <a:xfrm>
              <a:off x="1162754" y="1"/>
              <a:ext cx="1162754" cy="197575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51" name="矩形 76"/>
            <p:cNvSpPr/>
            <p:nvPr/>
          </p:nvSpPr>
          <p:spPr>
            <a:xfrm>
              <a:off x="2325508" y="0"/>
              <a:ext cx="1162754" cy="197575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52" name="矩形 77"/>
            <p:cNvSpPr/>
            <p:nvPr/>
          </p:nvSpPr>
          <p:spPr>
            <a:xfrm>
              <a:off x="3488262" y="3"/>
              <a:ext cx="1162754" cy="197575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title" hasCustomPrompt="1"/>
          </p:nvPr>
        </p:nvSpPr>
        <p:spPr>
          <a:xfrm>
            <a:off x="2397226" y="1952192"/>
            <a:ext cx="4351452" cy="1809341"/>
          </a:xfrm>
        </p:spPr>
        <p:txBody>
          <a:bodyPr/>
          <a:lstStyle>
            <a:lvl1pPr algn="ctr">
              <a:defRPr sz="5400"/>
            </a:lvl1pPr>
          </a:lstStyle>
          <a:p>
            <a:pPr fontAlgn="base"/>
            <a:r>
              <a:rPr lang="zh-CN" altLang="en-US" strike="noStrike" noProof="1" dirty="0" smtClean="0"/>
              <a:t>编辑标题</a:t>
            </a:r>
            <a:endParaRPr lang="zh-CN" altLang="en-US" strike="noStrike" noProof="1" dirty="0"/>
          </a:p>
        </p:txBody>
      </p:sp>
      <p:sp>
        <p:nvSpPr>
          <p:cNvPr id="3" name="日期占位符 2"/>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4" name="页脚占位符 3"/>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5" name="灯片编号占位符 4"/>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DA51660D-FD56-4D10-8F6B-436AB3EEB829}"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AF5E1"/>
        </a:solidFill>
        <a:effectLst/>
      </p:bgPr>
    </p:bg>
    <p:spTree>
      <p:nvGrpSpPr>
        <p:cNvPr id="1" name=""/>
        <p:cNvGrpSpPr/>
        <p:nvPr/>
      </p:nvGrpSpPr>
      <p:grpSpPr>
        <a:xfrm>
          <a:off x="0" y="0"/>
          <a:ext cx="0" cy="0"/>
          <a:chOff x="0" y="0"/>
          <a:chExt cx="0" cy="0"/>
        </a:xfrm>
      </p:grpSpPr>
      <p:sp>
        <p:nvSpPr>
          <p:cNvPr id="11267" name="矩形 55"/>
          <p:cNvSpPr/>
          <p:nvPr/>
        </p:nvSpPr>
        <p:spPr>
          <a:xfrm>
            <a:off x="247650" y="420688"/>
            <a:ext cx="1535113" cy="8413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8" name="矩形 56"/>
          <p:cNvSpPr/>
          <p:nvPr/>
        </p:nvSpPr>
        <p:spPr>
          <a:xfrm>
            <a:off x="1831975" y="420688"/>
            <a:ext cx="323850" cy="8413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9" name="矩形 57"/>
          <p:cNvSpPr/>
          <p:nvPr/>
        </p:nvSpPr>
        <p:spPr>
          <a:xfrm>
            <a:off x="2205038" y="420688"/>
            <a:ext cx="322262" cy="8413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0" name="矩形 58"/>
          <p:cNvSpPr/>
          <p:nvPr/>
        </p:nvSpPr>
        <p:spPr>
          <a:xfrm>
            <a:off x="2576513" y="420688"/>
            <a:ext cx="323850" cy="8413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1" name="矩形 59"/>
          <p:cNvSpPr/>
          <p:nvPr/>
        </p:nvSpPr>
        <p:spPr>
          <a:xfrm flipH="1">
            <a:off x="7383463" y="420688"/>
            <a:ext cx="1533525" cy="84137"/>
          </a:xfrm>
          <a:prstGeom prst="rect">
            <a:avLst/>
          </a:prstGeom>
          <a:solidFill>
            <a:srgbClr val="148CB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2" name="矩形 60"/>
          <p:cNvSpPr/>
          <p:nvPr/>
        </p:nvSpPr>
        <p:spPr>
          <a:xfrm flipH="1">
            <a:off x="7010400" y="420688"/>
            <a:ext cx="323850" cy="84137"/>
          </a:xfrm>
          <a:prstGeom prst="rect">
            <a:avLst/>
          </a:prstGeom>
          <a:solidFill>
            <a:srgbClr val="00A0A0"/>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3" name="矩形 61"/>
          <p:cNvSpPr/>
          <p:nvPr/>
        </p:nvSpPr>
        <p:spPr>
          <a:xfrm flipH="1">
            <a:off x="6637338" y="420688"/>
            <a:ext cx="323850" cy="84137"/>
          </a:xfrm>
          <a:prstGeom prst="rect">
            <a:avLst/>
          </a:prstGeom>
          <a:solidFill>
            <a:srgbClr val="F0AF47"/>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4" name="矩形 62"/>
          <p:cNvSpPr/>
          <p:nvPr/>
        </p:nvSpPr>
        <p:spPr>
          <a:xfrm flipH="1">
            <a:off x="6265863" y="420688"/>
            <a:ext cx="323850" cy="84137"/>
          </a:xfrm>
          <a:prstGeom prst="rect">
            <a:avLst/>
          </a:prstGeom>
          <a:solidFill>
            <a:srgbClr val="D2501E"/>
          </a:solidFill>
          <a:ln w="9525">
            <a:noFill/>
          </a:ln>
        </p:spPr>
        <p:txBody>
          <a:bodyPr anchor="ctr" anchorCtr="0"/>
          <a:p>
            <a:pPr lvl="0" indent="0" algn="ctr"/>
            <a:endParaRPr lang="zh-CN" altLang="zh-CN" sz="1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a:xfrm>
            <a:off x="628650"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页脚占位符 2"/>
          <p:cNvSpPr>
            <a:spLocks noGrp="1"/>
          </p:cNvSpPr>
          <p:nvPr>
            <p:ph type="ftr" sz="quarter" idx="11"/>
          </p:nvPr>
        </p:nvSpPr>
        <p:spPr>
          <a:xfrm>
            <a:off x="3028950" y="5295900"/>
            <a:ext cx="3087688"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endParaRPr lang="zh-CN" altLang="zh-CN" strike="noStrike" noProof="1"/>
          </a:p>
        </p:txBody>
      </p:sp>
      <p:sp>
        <p:nvSpPr>
          <p:cNvPr id="4" name="灯片编号占位符 3"/>
          <p:cNvSpPr>
            <a:spLocks noGrp="1"/>
          </p:cNvSpPr>
          <p:nvPr>
            <p:ph type="sldNum" sz="quarter" idx="12"/>
          </p:nvPr>
        </p:nvSpPr>
        <p:spPr>
          <a:xfrm>
            <a:off x="6459538" y="5295900"/>
            <a:ext cx="2057400" cy="304800"/>
          </a:xfrm>
          <a:prstGeom prst="rect">
            <a:avLst/>
          </a:prstGeom>
          <a:noFill/>
          <a:ln>
            <a:noFill/>
          </a:ln>
        </p:spPr>
        <p:txBody>
          <a:bodyPr vert="horz" wrap="square" lIns="91440" tIns="45720" rIns="91440" bIns="45720" numCol="1" anchor="ctr" anchorCtr="0" compatLnSpc="1">
            <a:normAutofit/>
          </a:bodyPr>
          <a:lstStyle>
            <a:lvl1pPr>
              <a:defRPr/>
            </a:lvl1pPr>
          </a:lstStyle>
          <a:p>
            <a:pPr fontAlgn="base"/>
            <a:fld id="{EA840D58-4386-4226-80C9-F062568A0BF2}"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71" y="380915"/>
            <a:ext cx="3124551" cy="1333204"/>
          </a:xfrm>
        </p:spPr>
        <p:txBody>
          <a:bodyPr anchor="t" anchorCtr="0"/>
          <a:lstStyle>
            <a:lvl1pPr>
              <a:defRPr sz="2400"/>
            </a:lvl1pPr>
          </a:lstStyle>
          <a:p>
            <a:pPr fontAlgn="base"/>
            <a:r>
              <a:rPr lang="zh-CN" altLang="en-US" strike="noStrike" noProof="1" dirty="0" smtClean="0"/>
              <a:t>单击此处编辑母版标题样式</a:t>
            </a:r>
            <a:endParaRPr lang="zh-CN" altLang="en-US" strike="noStrike" noProof="1" dirty="0"/>
          </a:p>
        </p:txBody>
      </p:sp>
      <p:sp>
        <p:nvSpPr>
          <p:cNvPr id="3" name="图片占位符 2"/>
          <p:cNvSpPr>
            <a:spLocks noGrp="1" noChangeAspect="1"/>
          </p:cNvSpPr>
          <p:nvPr>
            <p:ph type="pic" idx="1"/>
          </p:nvPr>
        </p:nvSpPr>
        <p:spPr>
          <a:xfrm>
            <a:off x="3888810" y="380915"/>
            <a:ext cx="4628764" cy="450199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pPr fontAlgn="base"/>
            <a:endParaRPr lang="zh-CN" altLang="en-US" strike="noStrike" noProof="1" dirty="0"/>
          </a:p>
        </p:txBody>
      </p:sp>
      <p:sp>
        <p:nvSpPr>
          <p:cNvPr id="4" name="文本占位符 3"/>
          <p:cNvSpPr>
            <a:spLocks noGrp="1"/>
          </p:cNvSpPr>
          <p:nvPr>
            <p:ph type="body" sz="half" idx="2"/>
          </p:nvPr>
        </p:nvSpPr>
        <p:spPr>
          <a:xfrm>
            <a:off x="629971" y="1714119"/>
            <a:ext cx="3124551" cy="3175617"/>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日期占位符 4"/>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6" name="页脚占位符 5"/>
          <p:cNvSpPr>
            <a:spLocks noGrp="1"/>
          </p:cNvSpPr>
          <p:nvPr>
            <p:ph type="ftr" sz="quarter" idx="11"/>
          </p:nvPr>
        </p:nvSpPr>
        <p:spPr/>
        <p:txBody>
          <a:bodyPr/>
          <a:p>
            <a:pPr fontAlgn="base"/>
            <a:endParaRPr lang="zh-CN" altLang="zh-CN" strike="noStrike" noProof="1"/>
          </a:p>
        </p:txBody>
      </p:sp>
      <p:sp>
        <p:nvSpPr>
          <p:cNvPr id="7" name="灯片编号占位符 6"/>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4017" y="1424465"/>
            <a:ext cx="7888343" cy="2376753"/>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4017" y="3823703"/>
            <a:ext cx="7888343" cy="1249878"/>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23595" y="304203"/>
            <a:ext cx="993529" cy="4842122"/>
          </a:xfrm>
        </p:spPr>
        <p:txBody>
          <a:bodyPr vert="eaVert">
            <a:normAutofit/>
          </a:bodyPr>
          <a:lstStyle>
            <a:lvl1pPr>
              <a:defRPr sz="2700"/>
            </a:lvl1p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628780" y="304203"/>
            <a:ext cx="6742383" cy="4842122"/>
          </a:xfrm>
        </p:spPr>
        <p:txBody>
          <a:bodyPr vert="eaVert"/>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页脚占位符 4"/>
          <p:cNvSpPr>
            <a:spLocks noGrp="1"/>
          </p:cNvSpPr>
          <p:nvPr>
            <p:ph type="ftr" sz="quarter" idx="11"/>
          </p:nvPr>
        </p:nvSpPr>
        <p:spPr/>
        <p:txBody>
          <a:bodyPr/>
          <a:p>
            <a:pPr fontAlgn="base"/>
            <a:endParaRPr lang="zh-CN" altLang="zh-CN" strike="noStrike" noProof="1"/>
          </a:p>
        </p:txBody>
      </p:sp>
      <p:sp>
        <p:nvSpPr>
          <p:cNvPr id="6" name="灯片编号占位符 5"/>
          <p:cNvSpPr>
            <a:spLocks noGrp="1"/>
          </p:cNvSpPr>
          <p:nvPr>
            <p:ph type="sldNum" sz="quarter" idx="12"/>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781" y="440791"/>
            <a:ext cx="7888343" cy="4644880"/>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z="1350" strike="noStrike" noProof="1" dirty="0" smtClean="0"/>
              <a:t>第四级</a:t>
            </a:r>
            <a:endParaRPr lang="zh-CN" altLang="en-US" strike="noStrike" noProof="1" dirty="0" smtClean="0"/>
          </a:p>
          <a:p>
            <a:pPr lvl="4" fontAlgn="base"/>
            <a:r>
              <a:rPr lang="zh-CN" altLang="en-US" sz="1350" strike="noStrike" noProof="1" dirty="0" smtClean="0"/>
              <a:t>第五级</a:t>
            </a:r>
            <a:endParaRPr lang="zh-CN" altLang="en-US" strike="noStrike" noProof="1" dirty="0"/>
          </a:p>
        </p:txBody>
      </p:sp>
      <p:sp>
        <p:nvSpPr>
          <p:cNvPr id="2" name="日期占位符 1"/>
          <p:cNvSpPr>
            <a:spLocks noGrp="1"/>
          </p:cNvSpPr>
          <p:nvPr>
            <p:ph type="dt" sz="half" idx="14"/>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页脚占位符 2"/>
          <p:cNvSpPr>
            <a:spLocks noGrp="1"/>
          </p:cNvSpPr>
          <p:nvPr>
            <p:ph type="ftr" sz="quarter" idx="15"/>
          </p:nvPr>
        </p:nvSpPr>
        <p:spPr/>
        <p:txBody>
          <a:bodyPr/>
          <a:p>
            <a:pPr fontAlgn="base"/>
            <a:endParaRPr lang="zh-CN" altLang="zh-CN" strike="noStrike" noProof="1"/>
          </a:p>
        </p:txBody>
      </p:sp>
      <p:sp>
        <p:nvSpPr>
          <p:cNvPr id="4" name="灯片编号占位符 3"/>
          <p:cNvSpPr>
            <a:spLocks noGrp="1"/>
          </p:cNvSpPr>
          <p:nvPr>
            <p:ph type="sldNum" sz="quarter" idx="16"/>
          </p:nvPr>
        </p:nvSpPr>
        <p:spPr/>
        <p:txBody>
          <a:bodyPr/>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781" y="1521016"/>
            <a:ext cx="3887010" cy="3625309"/>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0114" y="1521016"/>
            <a:ext cx="3887010" cy="3625309"/>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972" y="304203"/>
            <a:ext cx="7888343" cy="110439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266" y="1481702"/>
            <a:ext cx="3655942" cy="686441"/>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5135" indent="0">
              <a:buNone/>
              <a:defRPr sz="1350"/>
            </a:lvl6pPr>
            <a:lvl7pPr marL="2058035" indent="0">
              <a:buNone/>
              <a:defRPr sz="1350"/>
            </a:lvl7pPr>
            <a:lvl8pPr marL="2400935" indent="0">
              <a:buNone/>
              <a:defRPr sz="1350"/>
            </a:lvl8pPr>
            <a:lvl9pPr marL="2743835"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266" y="2220656"/>
            <a:ext cx="3655942" cy="2936251"/>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3681" y="1481702"/>
            <a:ext cx="3673947" cy="686441"/>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5135" indent="0">
              <a:buNone/>
              <a:defRPr sz="1350"/>
            </a:lvl6pPr>
            <a:lvl7pPr marL="2058035" indent="0">
              <a:buNone/>
              <a:defRPr sz="1350"/>
            </a:lvl7pPr>
            <a:lvl8pPr marL="2400935" indent="0">
              <a:buNone/>
              <a:defRPr sz="1350"/>
            </a:lvl8pPr>
            <a:lvl9pPr marL="2743835"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3681" y="2220656"/>
            <a:ext cx="3673947" cy="2936251"/>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72" y="380915"/>
            <a:ext cx="2949792" cy="1333204"/>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8201" y="822671"/>
            <a:ext cx="4630114" cy="4060452"/>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972" y="1714119"/>
            <a:ext cx="2949792" cy="3175617"/>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72" y="380915"/>
            <a:ext cx="3124663" cy="1333204"/>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8201" y="380916"/>
            <a:ext cx="4630114" cy="4502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972" y="1714119"/>
            <a:ext cx="3124663" cy="3175617"/>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5135" indent="0">
              <a:buNone/>
              <a:defRPr sz="1050"/>
            </a:lvl6pPr>
            <a:lvl7pPr marL="2058035" indent="0">
              <a:buNone/>
              <a:defRPr sz="1050"/>
            </a:lvl7pPr>
            <a:lvl8pPr marL="2400935" indent="0">
              <a:buNone/>
              <a:defRPr sz="1050"/>
            </a:lvl8pPr>
            <a:lvl9pPr marL="2743835"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6.png"/><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hyperlink" Target="../../../&#20809;&#30424;&#23548;&#33322;.ppt" TargetMode="External"/><Relationship Id="rId14" Type="http://schemas.openxmlformats.org/officeDocument/2006/relationships/image" Target="../media/image2.png"/><Relationship Id="rId13" Type="http://schemas.openxmlformats.org/officeDocument/2006/relationships/hyperlink" Target="../../&#30446;&#24405;.ppt" TargetMode="Externa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图片 631816" descr="{4D64F34D-296E-4D73-8122-9AEB2A57AB88}"/>
          <p:cNvPicPr>
            <a:picLocks noChangeAspect="1"/>
          </p:cNvPicPr>
          <p:nvPr userDrawn="1"/>
        </p:nvPicPr>
        <p:blipFill>
          <a:blip r:embed="rId12"/>
          <a:stretch>
            <a:fillRect/>
          </a:stretch>
        </p:blipFill>
        <p:spPr>
          <a:xfrm>
            <a:off x="0" y="0"/>
            <a:ext cx="9145588" cy="5713413"/>
          </a:xfrm>
          <a:prstGeom prst="rect">
            <a:avLst/>
          </a:prstGeom>
          <a:noFill/>
          <a:ln w="9525">
            <a:noFill/>
          </a:ln>
        </p:spPr>
      </p:pic>
      <p:pic>
        <p:nvPicPr>
          <p:cNvPr id="1027" name="图片 631817" descr="返回目录">
            <a:hlinkClick r:id="rId13" action="ppaction://hlinkpres?slideindex=1&amp;slidetitle="/>
          </p:cNvPr>
          <p:cNvPicPr>
            <a:picLocks noChangeAspect="1"/>
          </p:cNvPicPr>
          <p:nvPr userDrawn="1"/>
        </p:nvPicPr>
        <p:blipFill>
          <a:blip r:embed="rId14"/>
          <a:stretch>
            <a:fillRect/>
          </a:stretch>
        </p:blipFill>
        <p:spPr>
          <a:xfrm>
            <a:off x="6156325" y="147638"/>
            <a:ext cx="936625" cy="288925"/>
          </a:xfrm>
          <a:prstGeom prst="rect">
            <a:avLst/>
          </a:prstGeom>
          <a:noFill/>
          <a:ln w="9525">
            <a:noFill/>
          </a:ln>
        </p:spPr>
      </p:pic>
      <p:pic>
        <p:nvPicPr>
          <p:cNvPr id="1028" name="图片 631818" descr="返回光盘导航">
            <a:hlinkClick r:id="rId15" action="ppaction://hlinkpres?slideindex=1&amp;slidetitle="/>
          </p:cNvPr>
          <p:cNvPicPr>
            <a:picLocks noChangeAspect="1"/>
          </p:cNvPicPr>
          <p:nvPr userDrawn="1"/>
        </p:nvPicPr>
        <p:blipFill>
          <a:blip r:embed="rId16"/>
          <a:stretch>
            <a:fillRect/>
          </a:stretch>
        </p:blipFill>
        <p:spPr>
          <a:xfrm>
            <a:off x="7237413" y="147638"/>
            <a:ext cx="1295400" cy="277812"/>
          </a:xfrm>
          <a:prstGeom prst="rect">
            <a:avLst/>
          </a:prstGeom>
          <a:noFill/>
          <a:ln w="9525">
            <a:noFill/>
          </a:ln>
        </p:spPr>
      </p:pic>
      <p:sp>
        <p:nvSpPr>
          <p:cNvPr id="1029" name="文本框 631819"/>
          <p:cNvSpPr txBox="1"/>
          <p:nvPr userDrawn="1"/>
        </p:nvSpPr>
        <p:spPr>
          <a:xfrm>
            <a:off x="804863" y="82550"/>
            <a:ext cx="2759075" cy="350838"/>
          </a:xfrm>
          <a:prstGeom prst="rect">
            <a:avLst/>
          </a:prstGeom>
          <a:noFill/>
          <a:ln w="9525">
            <a:noFill/>
          </a:ln>
        </p:spPr>
        <p:txBody>
          <a:bodyPr anchor="t" anchorCtr="0">
            <a:spAutoFit/>
          </a:bodyPr>
          <a:p>
            <a:pPr lvl="0" indent="0">
              <a:lnSpc>
                <a:spcPct val="100000"/>
              </a:lnSpc>
              <a:spcBef>
                <a:spcPct val="50000"/>
              </a:spcBef>
            </a:pPr>
            <a:r>
              <a:rPr lang="zh-CN" altLang="en-US" sz="1700" dirty="0">
                <a:latin typeface="Arial" panose="020B0604020202020204" pitchFamily="34" charset="0"/>
                <a:ea typeface="黑体" panose="02010609060101010101" pitchFamily="2" charset="-122"/>
              </a:rPr>
              <a:t>初中练案</a:t>
            </a:r>
            <a:r>
              <a:rPr lang="en-US" altLang="zh-CN" sz="1700">
                <a:latin typeface="宋体" panose="02010600030101010101" pitchFamily="2" charset="-122"/>
                <a:ea typeface="宋体" panose="02010600030101010101" pitchFamily="2" charset="-122"/>
              </a:rPr>
              <a:t>·</a:t>
            </a:r>
            <a:r>
              <a:rPr lang="zh-CN" altLang="en-US" sz="1700" dirty="0">
                <a:latin typeface="黑体" panose="02010609060101010101" pitchFamily="2" charset="-122"/>
                <a:ea typeface="黑体" panose="02010609060101010101" pitchFamily="2" charset="-122"/>
              </a:rPr>
              <a:t>道德与法治</a:t>
            </a:r>
            <a:r>
              <a:rPr lang="en-US" altLang="zh-CN" sz="1600">
                <a:latin typeface="Arial" panose="020B0604020202020204" pitchFamily="34" charset="0"/>
                <a:ea typeface="宋体" panose="02010600030101010101" pitchFamily="2" charset="-122"/>
              </a:rPr>
              <a:t>    </a:t>
            </a:r>
            <a:endParaRPr lang="en-US" altLang="zh-CN" sz="1600">
              <a:latin typeface="Arial" panose="020B0604020202020204" pitchFamily="34" charset="0"/>
              <a:ea typeface="宋体" panose="02010600030101010101" pitchFamily="2" charset="-122"/>
            </a:endParaRPr>
          </a:p>
        </p:txBody>
      </p:sp>
      <p:pic>
        <p:nvPicPr>
          <p:cNvPr id="1030" name="图片 631820" descr="{94A148F5-DD37-41C9-843F-DAB5E2155D6F}副本"/>
          <p:cNvPicPr>
            <a:picLocks noChangeAspect="1"/>
          </p:cNvPicPr>
          <p:nvPr userDrawn="1"/>
        </p:nvPicPr>
        <p:blipFill>
          <a:blip r:embed="rId17"/>
          <a:stretch>
            <a:fillRect/>
          </a:stretch>
        </p:blipFill>
        <p:spPr>
          <a:xfrm>
            <a:off x="66675" y="15875"/>
            <a:ext cx="766763" cy="431800"/>
          </a:xfrm>
          <a:prstGeom prst="rect">
            <a:avLst/>
          </a:prstGeom>
          <a:noFill/>
          <a:ln w="9525">
            <a:noFill/>
          </a:ln>
        </p:spPr>
      </p:pic>
      <p:pic>
        <p:nvPicPr>
          <p:cNvPr id="1031" name="图片 631823" descr="上页">
            <a:hlinkClick r:id="" action="ppaction://hlinkshowjump?jump=previousslide"/>
          </p:cNvPr>
          <p:cNvPicPr>
            <a:picLocks noChangeAspect="1"/>
          </p:cNvPicPr>
          <p:nvPr userDrawn="1"/>
        </p:nvPicPr>
        <p:blipFill>
          <a:blip r:embed="rId18"/>
          <a:stretch>
            <a:fillRect/>
          </a:stretch>
        </p:blipFill>
        <p:spPr>
          <a:xfrm>
            <a:off x="7378700" y="5378450"/>
            <a:ext cx="650875" cy="214313"/>
          </a:xfrm>
          <a:prstGeom prst="rect">
            <a:avLst/>
          </a:prstGeom>
          <a:noFill/>
          <a:ln w="9525">
            <a:noFill/>
          </a:ln>
        </p:spPr>
      </p:pic>
      <p:pic>
        <p:nvPicPr>
          <p:cNvPr id="1032" name="图片 631824" descr="下页">
            <a:hlinkClick r:id="" action="ppaction://hlinkshowjump?jump=nextslide"/>
          </p:cNvPr>
          <p:cNvPicPr>
            <a:picLocks noChangeAspect="1"/>
          </p:cNvPicPr>
          <p:nvPr userDrawn="1"/>
        </p:nvPicPr>
        <p:blipFill>
          <a:blip r:embed="rId19"/>
          <a:stretch>
            <a:fillRect/>
          </a:stretch>
        </p:blipFill>
        <p:spPr>
          <a:xfrm>
            <a:off x="8145463" y="5383213"/>
            <a:ext cx="647700" cy="1936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rtl="0" eaLnBrk="0" fontAlgn="base" latinLnBrk="0" hangingPunct="0">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1pPr>
      <a:lvl2pPr marL="557530" lvl="1" indent="-214630" algn="l" defTabSz="685800" rtl="0" eaLnBrk="0" fontAlgn="base" latinLnBrk="0" hangingPunct="0">
        <a:lnSpc>
          <a:spcPct val="100000"/>
        </a:lnSpc>
        <a:spcBef>
          <a:spcPct val="20000"/>
        </a:spcBef>
        <a:spcAft>
          <a:spcPct val="0"/>
        </a:spcAft>
        <a:buChar char="–"/>
        <a:defRPr sz="2100" b="0" i="0" u="none" kern="1200" baseline="0">
          <a:solidFill>
            <a:schemeClr val="tx1"/>
          </a:solidFill>
          <a:latin typeface="+mn-lt"/>
          <a:ea typeface="+mn-ea"/>
          <a:cs typeface="+mn-cs"/>
        </a:defRPr>
      </a:lvl2pPr>
      <a:lvl3pPr marL="857250" lvl="2" indent="-171450" algn="l" defTabSz="685800" rtl="0" eaLnBrk="0" fontAlgn="base" latinLnBrk="0" hangingPunct="0">
        <a:lnSpc>
          <a:spcPct val="100000"/>
        </a:lnSpc>
        <a:spcBef>
          <a:spcPct val="20000"/>
        </a:spcBef>
        <a:spcAft>
          <a:spcPct val="0"/>
        </a:spcAft>
        <a:buChar char="•"/>
        <a:defRPr sz="1800" b="0" i="0" u="none" kern="1200" baseline="0">
          <a:solidFill>
            <a:schemeClr val="tx1"/>
          </a:solidFill>
          <a:latin typeface="+mn-lt"/>
          <a:ea typeface="+mn-ea"/>
          <a:cs typeface="+mn-cs"/>
        </a:defRPr>
      </a:lvl3pPr>
      <a:lvl4pPr marL="1200150" lvl="3" indent="-171450" algn="l" defTabSz="685800" rtl="0" eaLnBrk="0" fontAlgn="base" latinLnBrk="0" hangingPunct="0">
        <a:lnSpc>
          <a:spcPct val="100000"/>
        </a:lnSpc>
        <a:spcBef>
          <a:spcPct val="20000"/>
        </a:spcBef>
        <a:spcAft>
          <a:spcPct val="0"/>
        </a:spcAft>
        <a:buChar char="–"/>
        <a:defRPr sz="1500" b="0" i="0" u="none" kern="1200" baseline="0">
          <a:solidFill>
            <a:schemeClr val="tx1"/>
          </a:solidFill>
          <a:latin typeface="+mn-lt"/>
          <a:ea typeface="+mn-ea"/>
          <a:cs typeface="+mn-cs"/>
        </a:defRPr>
      </a:lvl4pPr>
      <a:lvl5pPr marL="1543050" lvl="4" indent="-171450" algn="l" defTabSz="685800" rtl="0" eaLnBrk="0" fontAlgn="base" latinLnBrk="0" hangingPunct="0">
        <a:lnSpc>
          <a:spcPct val="100000"/>
        </a:lnSpc>
        <a:spcBef>
          <a:spcPct val="20000"/>
        </a:spcBef>
        <a:spcAft>
          <a:spcPct val="0"/>
        </a:spcAft>
        <a:buChar char="»"/>
        <a:defRPr sz="1500" b="0" i="0" u="none" kern="1200" baseline="0">
          <a:solidFill>
            <a:schemeClr val="tx1"/>
          </a:solidFill>
          <a:latin typeface="+mn-lt"/>
          <a:ea typeface="+mn-ea"/>
          <a:cs typeface="+mn-cs"/>
        </a:defRPr>
      </a:lvl5pPr>
      <a:lvl6pPr marL="2514600" lvl="5" indent="-228600" algn="l" defTabSz="685800" rtl="0" eaLnBrk="0" fontAlgn="base" latinLnBrk="0" hangingPunct="0">
        <a:lnSpc>
          <a:spcPct val="100000"/>
        </a:lnSpc>
        <a:spcBef>
          <a:spcPct val="20000"/>
        </a:spcBef>
        <a:spcAft>
          <a:spcPct val="0"/>
        </a:spcAft>
        <a:buChar char="»"/>
        <a:defRPr sz="1500" b="0" i="0" u="none" kern="1200" baseline="0">
          <a:solidFill>
            <a:schemeClr val="tx1"/>
          </a:solidFill>
          <a:latin typeface="+mn-lt"/>
          <a:ea typeface="+mn-ea"/>
          <a:cs typeface="+mn-cs"/>
        </a:defRPr>
      </a:lvl6pPr>
      <a:lvl7pPr marL="2971800" lvl="6" indent="-228600" algn="l" defTabSz="685800" rtl="0" eaLnBrk="0" fontAlgn="base" latinLnBrk="0" hangingPunct="0">
        <a:lnSpc>
          <a:spcPct val="100000"/>
        </a:lnSpc>
        <a:spcBef>
          <a:spcPct val="20000"/>
        </a:spcBef>
        <a:spcAft>
          <a:spcPct val="0"/>
        </a:spcAft>
        <a:buChar char="»"/>
        <a:defRPr sz="1500" b="0" i="0" u="none" kern="1200" baseline="0">
          <a:solidFill>
            <a:schemeClr val="tx1"/>
          </a:solidFill>
          <a:latin typeface="+mn-lt"/>
          <a:ea typeface="+mn-ea"/>
          <a:cs typeface="+mn-cs"/>
        </a:defRPr>
      </a:lvl7pPr>
      <a:lvl8pPr marL="3429000" lvl="7" indent="-228600" algn="l" defTabSz="685800" rtl="0" eaLnBrk="0" fontAlgn="base" latinLnBrk="0" hangingPunct="0">
        <a:lnSpc>
          <a:spcPct val="100000"/>
        </a:lnSpc>
        <a:spcBef>
          <a:spcPct val="20000"/>
        </a:spcBef>
        <a:spcAft>
          <a:spcPct val="0"/>
        </a:spcAft>
        <a:buChar char="»"/>
        <a:defRPr sz="1500" b="0" i="0" u="none" kern="1200" baseline="0">
          <a:solidFill>
            <a:schemeClr val="tx1"/>
          </a:solidFill>
          <a:latin typeface="+mn-lt"/>
          <a:ea typeface="+mn-ea"/>
          <a:cs typeface="+mn-cs"/>
        </a:defRPr>
      </a:lvl8pPr>
      <a:lvl9pPr marL="3886200" lvl="8" indent="-228600" algn="l" defTabSz="685800" rtl="0" eaLnBrk="0" fontAlgn="base" latinLnBrk="0" hangingPunct="0">
        <a:lnSpc>
          <a:spcPct val="100000"/>
        </a:lnSpc>
        <a:spcBef>
          <a:spcPct val="20000"/>
        </a:spcBef>
        <a:spcAft>
          <a:spcPct val="0"/>
        </a:spcAft>
        <a:buChar char="»"/>
        <a:defRPr sz="15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3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AF5E1"/>
        </a:solidFill>
        <a:effectLst/>
      </p:bgPr>
    </p:bg>
    <p:spTree>
      <p:nvGrpSpPr>
        <p:cNvPr id="1" name=""/>
        <p:cNvGrpSpPr/>
        <p:nvPr/>
      </p:nvGrpSpPr>
      <p:grpSpPr/>
      <p:sp>
        <p:nvSpPr>
          <p:cNvPr id="2050" name="标题占位符 1"/>
          <p:cNvSpPr>
            <a:spLocks noGrp="1"/>
          </p:cNvSpPr>
          <p:nvPr>
            <p:ph type="title"/>
            <p:custDataLst>
              <p:tags r:id="rId11"/>
            </p:custDataLst>
          </p:nvPr>
        </p:nvSpPr>
        <p:spPr>
          <a:xfrm>
            <a:off x="628650" y="304800"/>
            <a:ext cx="7888288" cy="1103313"/>
          </a:xfrm>
          <a:prstGeom prst="rect">
            <a:avLst/>
          </a:prstGeom>
          <a:noFill/>
          <a:ln w="9525">
            <a:noFill/>
          </a:ln>
        </p:spPr>
        <p:txBody>
          <a:bodyPr wrap="square" lIns="91440" tIns="45720" rIns="91440" bIns="45720" anchor="ctr" anchorCtr="0"/>
          <a:p>
            <a:pPr lvl="0" indent="-685800"/>
            <a:r>
              <a:rPr lang="zh-CN" altLang="zh-CN" dirty="0"/>
              <a:t>单击此处编辑母版标题样式</a:t>
            </a:r>
            <a:endParaRPr lang="zh-CN" altLang="zh-CN" dirty="0"/>
          </a:p>
        </p:txBody>
      </p:sp>
      <p:sp>
        <p:nvSpPr>
          <p:cNvPr id="1027" name="文本占位符 2"/>
          <p:cNvSpPr>
            <a:spLocks noGrp="1" noChangeArrowheads="1"/>
          </p:cNvSpPr>
          <p:nvPr>
            <p:ph type="body" idx="1"/>
            <p:custDataLst>
              <p:tags r:id="rId12"/>
            </p:custDataLst>
          </p:nvPr>
        </p:nvSpPr>
        <p:spPr bwMode="auto">
          <a:xfrm>
            <a:off x="628650" y="1520825"/>
            <a:ext cx="7888288"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fontAlgn="base"/>
            <a:r>
              <a:rPr lang="zh-CN" altLang="zh-CN" strike="noStrike" noProof="1" dirty="0" smtClean="0">
                <a:sym typeface="Calibri" panose="020F0502020204030204" charset="0"/>
              </a:rPr>
              <a:t>单击此处编辑母版文本样式</a:t>
            </a:r>
            <a:endParaRPr lang="zh-CN" altLang="zh-CN" strike="noStrike" noProof="1" dirty="0" smtClean="0">
              <a:sym typeface="Calibri" panose="020F0502020204030204" charset="0"/>
            </a:endParaRPr>
          </a:p>
          <a:p>
            <a:pPr lvl="1" fontAlgn="base"/>
            <a:r>
              <a:rPr lang="zh-CN" altLang="zh-CN" strike="noStrike" noProof="1" dirty="0" smtClean="0">
                <a:sym typeface="Calibri" panose="020F0502020204030204" charset="0"/>
              </a:rPr>
              <a:t>第二级</a:t>
            </a:r>
            <a:endParaRPr lang="zh-CN" altLang="zh-CN" strike="noStrike" noProof="1" dirty="0" smtClean="0">
              <a:sym typeface="Calibri" panose="020F0502020204030204" charset="0"/>
            </a:endParaRPr>
          </a:p>
          <a:p>
            <a:pPr lvl="2" fontAlgn="base"/>
            <a:r>
              <a:rPr lang="zh-CN" altLang="zh-CN" sz="1350" strike="noStrike" noProof="1" dirty="0" smtClean="0">
                <a:sym typeface="Calibri" panose="020F0502020204030204" charset="0"/>
              </a:rPr>
              <a:t>第三级</a:t>
            </a:r>
            <a:endParaRPr lang="zh-CN" altLang="zh-CN" strike="noStrike" noProof="1" dirty="0" smtClean="0">
              <a:sym typeface="Calibri" panose="020F0502020204030204" charset="0"/>
            </a:endParaRPr>
          </a:p>
          <a:p>
            <a:pPr lvl="3" fontAlgn="base"/>
            <a:r>
              <a:rPr lang="zh-CN" altLang="zh-CN" sz="1350" strike="noStrike" noProof="1" dirty="0" smtClean="0">
                <a:sym typeface="Calibri" panose="020F0502020204030204" charset="0"/>
              </a:rPr>
              <a:t>第四级</a:t>
            </a:r>
            <a:endParaRPr lang="zh-CN" altLang="zh-CN" strike="noStrike" noProof="1" dirty="0" smtClean="0">
              <a:sym typeface="Calibri" panose="020F0502020204030204" charset="0"/>
            </a:endParaRPr>
          </a:p>
          <a:p>
            <a:pPr lvl="4" fontAlgn="base"/>
            <a:r>
              <a:rPr lang="zh-CN" altLang="zh-CN" sz="1350" strike="noStrike" noProof="1" dirty="0" smtClean="0">
                <a:sym typeface="Calibri" panose="020F0502020204030204" charset="0"/>
              </a:rPr>
              <a:t>第五级</a:t>
            </a:r>
            <a:endParaRPr lang="zh-CN" altLang="zh-CN" strike="noStrike" noProof="1" dirty="0" smtClean="0">
              <a:sym typeface="Calibri" panose="020F0502020204030204" charset="0"/>
            </a:endParaRPr>
          </a:p>
        </p:txBody>
      </p:sp>
      <p:sp>
        <p:nvSpPr>
          <p:cNvPr id="1028" name="日期占位符 3"/>
          <p:cNvSpPr>
            <a:spLocks noGrp="1" noChangeArrowheads="1"/>
          </p:cNvSpPr>
          <p:nvPr>
            <p:ph type="dt" sz="half" idx="2"/>
          </p:nvPr>
        </p:nvSpPr>
        <p:spPr bwMode="auto">
          <a:xfrm>
            <a:off x="628650" y="52959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900">
                <a:solidFill>
                  <a:srgbClr val="898989"/>
                </a:solidFill>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1029" name="页脚占位符 4"/>
          <p:cNvSpPr>
            <a:spLocks noGrp="1" noChangeArrowheads="1"/>
          </p:cNvSpPr>
          <p:nvPr>
            <p:ph type="ftr" sz="quarter" idx="3"/>
          </p:nvPr>
        </p:nvSpPr>
        <p:spPr bwMode="auto">
          <a:xfrm>
            <a:off x="3028950" y="5295900"/>
            <a:ext cx="3087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900">
                <a:solidFill>
                  <a:srgbClr val="898989"/>
                </a:solidFill>
              </a:defRPr>
            </a:lvl1pPr>
          </a:lstStyle>
          <a:p>
            <a:pPr fontAlgn="base"/>
            <a:endParaRPr lang="zh-CN" altLang="zh-CN" strike="noStrike" noProof="1"/>
          </a:p>
        </p:txBody>
      </p:sp>
      <p:sp>
        <p:nvSpPr>
          <p:cNvPr id="1030" name="灯片编号占位符 5"/>
          <p:cNvSpPr>
            <a:spLocks noGrp="1" noChangeArrowheads="1"/>
          </p:cNvSpPr>
          <p:nvPr>
            <p:ph type="sldNum" sz="quarter" idx="4"/>
          </p:nvPr>
        </p:nvSpPr>
        <p:spPr bwMode="auto">
          <a:xfrm>
            <a:off x="6459538" y="52959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900">
                <a:solidFill>
                  <a:srgbClr val="898989"/>
                </a:solidFill>
              </a:defRPr>
            </a:lvl1pPr>
          </a:lstStyle>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2" name="KSO_TEMPLATE" hidden="1"/>
          <p:cNvSpPr/>
          <p:nvPr>
            <p:custDataLst>
              <p:tags r:id="rId13"/>
            </p:custDataLst>
          </p:nvPr>
        </p:nvSpPr>
        <p:spPr>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94" tIns="34297" rIns="68594" bIns="34297"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35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p:txStyles>
    <p:titleStyle>
      <a:lvl1pPr marL="685800" indent="-685800" algn="l" rtl="0" fontAlgn="base">
        <a:lnSpc>
          <a:spcPct val="90000"/>
        </a:lnSpc>
        <a:spcBef>
          <a:spcPct val="0"/>
        </a:spcBef>
        <a:spcAft>
          <a:spcPct val="0"/>
        </a:spcAft>
        <a:defRPr sz="30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charset="0"/>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sym typeface="Calibri" panose="020F0502020204030204" charset="0"/>
        </a:defRPr>
      </a:lvl2pPr>
      <a:lvl3pPr marL="857250" indent="-171450" algn="l" rtl="0" fontAlgn="base">
        <a:lnSpc>
          <a:spcPct val="90000"/>
        </a:lnSpc>
        <a:spcBef>
          <a:spcPts val="375"/>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3pPr>
      <a:lvl4pPr marL="1200150" indent="-171450" algn="l" rtl="0" fontAlgn="base">
        <a:lnSpc>
          <a:spcPct val="90000"/>
        </a:lnSpc>
        <a:spcBef>
          <a:spcPts val="375"/>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4pPr>
      <a:lvl5pPr marL="1543685" indent="-171450" algn="l" rtl="0" fontAlgn="base">
        <a:lnSpc>
          <a:spcPct val="90000"/>
        </a:lnSpc>
        <a:spcBef>
          <a:spcPts val="375"/>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AF5E1"/>
        </a:solidFill>
        <a:effectLst/>
      </p:bgPr>
    </p:bg>
    <p:spTree>
      <p:nvGrpSpPr>
        <p:cNvPr id="1" name=""/>
        <p:cNvGrpSpPr/>
        <p:nvPr/>
      </p:nvGrpSpPr>
      <p:grpSpPr/>
      <p:sp>
        <p:nvSpPr>
          <p:cNvPr id="3074" name="标题占位符 1"/>
          <p:cNvSpPr>
            <a:spLocks noGrp="1"/>
          </p:cNvSpPr>
          <p:nvPr>
            <p:ph type="title"/>
            <p:custDataLst>
              <p:tags r:id="rId11"/>
            </p:custDataLst>
          </p:nvPr>
        </p:nvSpPr>
        <p:spPr>
          <a:xfrm>
            <a:off x="628650" y="304800"/>
            <a:ext cx="7888288" cy="1103313"/>
          </a:xfrm>
          <a:prstGeom prst="rect">
            <a:avLst/>
          </a:prstGeom>
          <a:noFill/>
          <a:ln w="9525">
            <a:noFill/>
          </a:ln>
        </p:spPr>
        <p:txBody>
          <a:bodyPr wrap="square" lIns="91440" tIns="45720" rIns="91440" bIns="45720" anchor="ctr" anchorCtr="0"/>
          <a:p>
            <a:pPr lvl="0" indent="-685800"/>
            <a:r>
              <a:rPr lang="zh-CN" altLang="zh-CN" dirty="0"/>
              <a:t>单击此处编辑母版标题样式</a:t>
            </a:r>
            <a:endParaRPr lang="zh-CN" altLang="zh-CN" dirty="0"/>
          </a:p>
        </p:txBody>
      </p:sp>
      <p:sp>
        <p:nvSpPr>
          <p:cNvPr id="1027" name="文本占位符 2"/>
          <p:cNvSpPr>
            <a:spLocks noGrp="1" noChangeArrowheads="1"/>
          </p:cNvSpPr>
          <p:nvPr>
            <p:ph type="body" idx="1"/>
            <p:custDataLst>
              <p:tags r:id="rId12"/>
            </p:custDataLst>
          </p:nvPr>
        </p:nvSpPr>
        <p:spPr bwMode="auto">
          <a:xfrm>
            <a:off x="628650" y="1520825"/>
            <a:ext cx="7888288"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fontAlgn="base"/>
            <a:r>
              <a:rPr lang="zh-CN" altLang="zh-CN" strike="noStrike" noProof="1" dirty="0" smtClean="0">
                <a:sym typeface="Calibri" panose="020F0502020204030204" charset="0"/>
              </a:rPr>
              <a:t>单击此处编辑母版文本样式</a:t>
            </a:r>
            <a:endParaRPr lang="zh-CN" altLang="zh-CN" strike="noStrike" noProof="1" dirty="0" smtClean="0">
              <a:sym typeface="Calibri" panose="020F0502020204030204" charset="0"/>
            </a:endParaRPr>
          </a:p>
          <a:p>
            <a:pPr lvl="1" fontAlgn="base"/>
            <a:r>
              <a:rPr lang="zh-CN" altLang="zh-CN" strike="noStrike" noProof="1" dirty="0" smtClean="0">
                <a:sym typeface="Calibri" panose="020F0502020204030204" charset="0"/>
              </a:rPr>
              <a:t>第二级</a:t>
            </a:r>
            <a:endParaRPr lang="zh-CN" altLang="zh-CN" strike="noStrike" noProof="1" dirty="0" smtClean="0">
              <a:sym typeface="Calibri" panose="020F0502020204030204" charset="0"/>
            </a:endParaRPr>
          </a:p>
          <a:p>
            <a:pPr lvl="2" fontAlgn="base"/>
            <a:r>
              <a:rPr lang="zh-CN" altLang="zh-CN" sz="1350" strike="noStrike" noProof="1" dirty="0" smtClean="0">
                <a:sym typeface="Calibri" panose="020F0502020204030204" charset="0"/>
              </a:rPr>
              <a:t>第三级</a:t>
            </a:r>
            <a:endParaRPr lang="zh-CN" altLang="zh-CN" strike="noStrike" noProof="1" dirty="0" smtClean="0">
              <a:sym typeface="Calibri" panose="020F0502020204030204" charset="0"/>
            </a:endParaRPr>
          </a:p>
          <a:p>
            <a:pPr lvl="3" fontAlgn="base"/>
            <a:r>
              <a:rPr lang="zh-CN" altLang="zh-CN" sz="1350" strike="noStrike" noProof="1" dirty="0" smtClean="0">
                <a:sym typeface="Calibri" panose="020F0502020204030204" charset="0"/>
              </a:rPr>
              <a:t>第四级</a:t>
            </a:r>
            <a:endParaRPr lang="zh-CN" altLang="zh-CN" strike="noStrike" noProof="1" dirty="0" smtClean="0">
              <a:sym typeface="Calibri" panose="020F0502020204030204" charset="0"/>
            </a:endParaRPr>
          </a:p>
          <a:p>
            <a:pPr lvl="4" fontAlgn="base"/>
            <a:r>
              <a:rPr lang="zh-CN" altLang="zh-CN" sz="1350" strike="noStrike" noProof="1" dirty="0" smtClean="0">
                <a:sym typeface="Calibri" panose="020F0502020204030204" charset="0"/>
              </a:rPr>
              <a:t>第五级</a:t>
            </a:r>
            <a:endParaRPr lang="zh-CN" altLang="zh-CN" strike="noStrike" noProof="1" dirty="0" smtClean="0">
              <a:sym typeface="Calibri" panose="020F0502020204030204" charset="0"/>
            </a:endParaRPr>
          </a:p>
        </p:txBody>
      </p:sp>
      <p:sp>
        <p:nvSpPr>
          <p:cNvPr id="1028" name="日期占位符 3"/>
          <p:cNvSpPr>
            <a:spLocks noGrp="1" noChangeArrowheads="1"/>
          </p:cNvSpPr>
          <p:nvPr>
            <p:ph type="dt" sz="half" idx="2"/>
          </p:nvPr>
        </p:nvSpPr>
        <p:spPr bwMode="auto">
          <a:xfrm>
            <a:off x="628650" y="52959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900">
                <a:solidFill>
                  <a:srgbClr val="898989"/>
                </a:solidFill>
              </a:defRPr>
            </a:lvl1pPr>
          </a:lstStyle>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1029" name="页脚占位符 4"/>
          <p:cNvSpPr>
            <a:spLocks noGrp="1" noChangeArrowheads="1"/>
          </p:cNvSpPr>
          <p:nvPr>
            <p:ph type="ftr" sz="quarter" idx="3"/>
          </p:nvPr>
        </p:nvSpPr>
        <p:spPr bwMode="auto">
          <a:xfrm>
            <a:off x="3028950" y="5295900"/>
            <a:ext cx="3087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900">
                <a:solidFill>
                  <a:srgbClr val="898989"/>
                </a:solidFill>
              </a:defRPr>
            </a:lvl1pPr>
          </a:lstStyle>
          <a:p>
            <a:pPr fontAlgn="base"/>
            <a:endParaRPr lang="zh-CN" altLang="zh-CN" strike="noStrike" noProof="1"/>
          </a:p>
        </p:txBody>
      </p:sp>
      <p:sp>
        <p:nvSpPr>
          <p:cNvPr id="1030" name="灯片编号占位符 5"/>
          <p:cNvSpPr>
            <a:spLocks noGrp="1" noChangeArrowheads="1"/>
          </p:cNvSpPr>
          <p:nvPr>
            <p:ph type="sldNum" sz="quarter" idx="4"/>
          </p:nvPr>
        </p:nvSpPr>
        <p:spPr bwMode="auto">
          <a:xfrm>
            <a:off x="6459538" y="52959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900">
                <a:solidFill>
                  <a:srgbClr val="898989"/>
                </a:solidFill>
              </a:defRPr>
            </a:lvl1pPr>
          </a:lstStyle>
          <a:p>
            <a:pPr fontAlgn="base"/>
            <a:fld id="{869CF95E-AF6B-41AD-9554-BC2CAB234C16}" type="slidenum">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2" name="KSO_TEMPLATE" hidden="1"/>
          <p:cNvSpPr/>
          <p:nvPr>
            <p:custDataLst>
              <p:tags r:id="rId13"/>
            </p:custDataLst>
          </p:nvPr>
        </p:nvSpPr>
        <p:spPr>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94" tIns="34297" rIns="68594" bIns="34297"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35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sldNum="0" hdr="0" ftr="0"/>
  <p:txStyles>
    <p:titleStyle>
      <a:lvl1pPr marL="685800" indent="-685800" algn="l" rtl="0" fontAlgn="base">
        <a:lnSpc>
          <a:spcPct val="90000"/>
        </a:lnSpc>
        <a:spcBef>
          <a:spcPct val="0"/>
        </a:spcBef>
        <a:spcAft>
          <a:spcPct val="0"/>
        </a:spcAft>
        <a:defRPr sz="30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charset="0"/>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sym typeface="Calibri" panose="020F0502020204030204" charset="0"/>
        </a:defRPr>
      </a:lvl2pPr>
      <a:lvl3pPr marL="857250" indent="-171450" algn="l" rtl="0" fontAlgn="base">
        <a:lnSpc>
          <a:spcPct val="90000"/>
        </a:lnSpc>
        <a:spcBef>
          <a:spcPts val="375"/>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3pPr>
      <a:lvl4pPr marL="1200150" indent="-171450" algn="l" rtl="0" fontAlgn="base">
        <a:lnSpc>
          <a:spcPct val="90000"/>
        </a:lnSpc>
        <a:spcBef>
          <a:spcPts val="375"/>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4pPr>
      <a:lvl5pPr marL="1543685" indent="-171450" algn="l" rtl="0" fontAlgn="base">
        <a:lnSpc>
          <a:spcPct val="90000"/>
        </a:lnSpc>
        <a:spcBef>
          <a:spcPts val="375"/>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1.xml"/><Relationship Id="rId2" Type="http://schemas.openxmlformats.org/officeDocument/2006/relationships/image" Target="../media/image7.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5.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5.xml"/><Relationship Id="rId1"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7.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9.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1.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7.xml"/><Relationship Id="rId1" Type="http://schemas.openxmlformats.org/officeDocument/2006/relationships/image" Target="../media/image9.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14338" name="矩形 590849"/>
          <p:cNvSpPr/>
          <p:nvPr/>
        </p:nvSpPr>
        <p:spPr>
          <a:xfrm>
            <a:off x="1141413" y="-95567"/>
            <a:ext cx="6877050" cy="571500"/>
          </a:xfrm>
          <a:prstGeom prst="rect">
            <a:avLst/>
          </a:prstGeom>
          <a:noFill/>
          <a:ln w="9525">
            <a:noFill/>
          </a:ln>
        </p:spPr>
        <p:txBody>
          <a:bodyPr anchor="ctr" anchorCtr="0">
            <a:spAutoFit/>
          </a:bodyPr>
          <a:p>
            <a:pPr algn="ctr"/>
            <a:r>
              <a:rPr lang="zh-CN" altLang="en-US" sz="2400" b="1" dirty="0">
                <a:latin typeface="黑体" panose="02010609060101010101" pitchFamily="2" charset="-122"/>
                <a:ea typeface="黑体" panose="02010609060101010101" pitchFamily="2" charset="-122"/>
              </a:rPr>
              <a:t>第一单元　坚持宪法至上</a:t>
            </a:r>
            <a:endParaRPr lang="zh-CN" altLang="en-US" sz="2400" b="1" dirty="0">
              <a:latin typeface="黑体" panose="02010609060101010101" pitchFamily="2" charset="-122"/>
              <a:ea typeface="黑体" panose="02010609060101010101" pitchFamily="2" charset="-122"/>
            </a:endParaRPr>
          </a:p>
        </p:txBody>
      </p:sp>
      <p:sp>
        <p:nvSpPr>
          <p:cNvPr id="14339" name="文本框 1"/>
          <p:cNvSpPr txBox="1"/>
          <p:nvPr/>
        </p:nvSpPr>
        <p:spPr>
          <a:xfrm>
            <a:off x="3203893" y="264795"/>
            <a:ext cx="3581400" cy="491490"/>
          </a:xfrm>
          <a:prstGeom prst="rect">
            <a:avLst/>
          </a:prstGeom>
          <a:noFill/>
          <a:ln w="9525">
            <a:noFill/>
          </a:ln>
        </p:spPr>
        <p:txBody>
          <a:bodyPr wrap="square" anchor="t" anchorCtr="0">
            <a:spAutoFit/>
          </a:bodyPr>
          <a:p>
            <a:r>
              <a:rPr lang="zh-CN" altLang="en-US" sz="2000" b="1">
                <a:latin typeface="黑体" panose="02010609060101010101" pitchFamily="2" charset="-122"/>
                <a:ea typeface="黑体" panose="02010609060101010101" pitchFamily="2" charset="-122"/>
              </a:rPr>
              <a:t>第一课  维护宪法权威</a:t>
            </a:r>
            <a:endParaRPr lang="zh-CN" altLang="en-US" sz="2000" b="1">
              <a:latin typeface="黑体" panose="02010609060101010101" pitchFamily="2" charset="-122"/>
              <a:ea typeface="黑体" panose="02010609060101010101" pitchFamily="2" charset="-122"/>
            </a:endParaRPr>
          </a:p>
        </p:txBody>
      </p:sp>
      <p:sp>
        <p:nvSpPr>
          <p:cNvPr id="14" name="文本框 13"/>
          <p:cNvSpPr txBox="1"/>
          <p:nvPr>
            <p:custDataLst>
              <p:tags r:id="rId1"/>
            </p:custDataLst>
          </p:nvPr>
        </p:nvSpPr>
        <p:spPr>
          <a:xfrm>
            <a:off x="253365" y="624840"/>
            <a:ext cx="8654415" cy="5015865"/>
          </a:xfrm>
          <a:prstGeom prst="rect">
            <a:avLst/>
          </a:prstGeom>
          <a:noFill/>
        </p:spPr>
        <p:txBody>
          <a:bodyPr wrap="square" rtlCol="0">
            <a:spAutoFit/>
          </a:bodyPr>
          <a:p>
            <a:pPr>
              <a:lnSpc>
                <a:spcPct val="100000"/>
              </a:lnSpc>
            </a:pPr>
            <a:r>
              <a:rPr lang="en-US" altLang="zh-CN" sz="2000" b="1">
                <a:solidFill>
                  <a:srgbClr val="0000FF"/>
                </a:solidFill>
                <a:latin typeface="黑体" panose="02010609060101010101" pitchFamily="2" charset="-122"/>
                <a:ea typeface="黑体" panose="02010609060101010101" pitchFamily="2" charset="-122"/>
              </a:rPr>
              <a:t>1.</a:t>
            </a:r>
            <a:r>
              <a:rPr lang="zh-CN" altLang="en-US" sz="2000" b="1">
                <a:solidFill>
                  <a:srgbClr val="0000FF"/>
                </a:solidFill>
                <a:latin typeface="黑体" panose="02010609060101010101" pitchFamily="2" charset="-122"/>
                <a:ea typeface="黑体" panose="02010609060101010101" pitchFamily="2" charset="-122"/>
              </a:rPr>
              <a:t>为什么要坚持中国共产党的领导？</a:t>
            </a:r>
            <a:endParaRPr lang="zh-CN" altLang="en-US" sz="2000" b="1">
              <a:solidFill>
                <a:srgbClr val="0000FF"/>
              </a:solidFill>
              <a:latin typeface="黑体" panose="02010609060101010101" pitchFamily="2" charset="-122"/>
              <a:ea typeface="黑体" panose="02010609060101010101" pitchFamily="2" charset="-122"/>
            </a:endParaRPr>
          </a:p>
          <a:p>
            <a:pPr>
              <a:lnSpc>
                <a:spcPct val="100000"/>
              </a:lnSpc>
            </a:pPr>
            <a:r>
              <a:rPr lang="zh-CN" altLang="en-US" sz="2000" b="1">
                <a:solidFill>
                  <a:srgbClr val="0000FF"/>
                </a:solidFill>
                <a:latin typeface="黑体" panose="02010609060101010101" pitchFamily="2" charset="-122"/>
                <a:ea typeface="黑体" panose="02010609060101010101" pitchFamily="2" charset="-122"/>
              </a:rPr>
              <a:t>①历史和人民的选择</a:t>
            </a:r>
            <a:r>
              <a:rPr lang="en-US" altLang="zh-CN" sz="2000" b="1">
                <a:solidFill>
                  <a:srgbClr val="0000FF"/>
                </a:solidFill>
                <a:latin typeface="黑体" panose="02010609060101010101" pitchFamily="2" charset="-122"/>
                <a:ea typeface="黑体" panose="02010609060101010101" pitchFamily="2" charset="-122"/>
              </a:rPr>
              <a:t> p3</a:t>
            </a:r>
            <a:endParaRPr lang="zh-CN" altLang="en-US" sz="2000" b="1">
              <a:solidFill>
                <a:srgbClr val="0000FF"/>
              </a:solidFill>
              <a:latin typeface="黑体" panose="02010609060101010101" pitchFamily="2" charset="-122"/>
              <a:ea typeface="黑体" panose="02010609060101010101" pitchFamily="2" charset="-122"/>
            </a:endParaRPr>
          </a:p>
          <a:p>
            <a:pPr>
              <a:lnSpc>
                <a:spcPct val="100000"/>
              </a:lnSpc>
            </a:pPr>
            <a:r>
              <a:rPr lang="en-US" altLang="zh-CN" sz="2000" b="1">
                <a:solidFill>
                  <a:srgbClr val="0000FF"/>
                </a:solidFill>
                <a:latin typeface="黑体" panose="02010609060101010101" pitchFamily="2" charset="-122"/>
                <a:ea typeface="黑体" panose="02010609060101010101" pitchFamily="2" charset="-122"/>
              </a:rPr>
              <a:t> </a:t>
            </a:r>
            <a:r>
              <a:rPr lang="en-US" altLang="zh-CN" sz="2000" b="1">
                <a:solidFill>
                  <a:srgbClr val="0000FF"/>
                </a:solidFill>
                <a:cs typeface="宋体" panose="02010600030101010101" pitchFamily="2" charset="-122"/>
              </a:rPr>
              <a:t>   </a:t>
            </a:r>
            <a:r>
              <a:rPr lang="zh-CN" altLang="en-US" sz="2000" b="1">
                <a:cs typeface="宋体" panose="02010600030101010101" pitchFamily="2" charset="-122"/>
                <a:sym typeface="+mn-ea"/>
              </a:rPr>
              <a:t>中国新民主主义革命的胜利和社会主义事业的成就，是中国共产党领导中国各族人民战胜许多艰难险阻而取得的。</a:t>
            </a:r>
            <a:endParaRPr lang="zh-CN" altLang="en-US" sz="2000" b="1">
              <a:cs typeface="宋体" panose="02010600030101010101" pitchFamily="2" charset="-122"/>
            </a:endParaRPr>
          </a:p>
          <a:p>
            <a:pPr>
              <a:lnSpc>
                <a:spcPct val="100000"/>
              </a:lnSpc>
            </a:pPr>
            <a:r>
              <a:rPr lang="zh-CN" altLang="en-US" sz="2000" b="1">
                <a:cs typeface="宋体" panose="02010600030101010101" pitchFamily="2" charset="-122"/>
                <a:sym typeface="+mn-ea"/>
              </a:rPr>
              <a:t>    新中国成立后，中国共产党领导人民</a:t>
            </a:r>
            <a:r>
              <a:rPr lang="zh-CN" altLang="en-US" sz="2000" b="1">
                <a:solidFill>
                  <a:srgbClr val="C00000"/>
                </a:solidFill>
                <a:cs typeface="宋体" panose="02010600030101010101" pitchFamily="2" charset="-122"/>
                <a:sym typeface="+mn-ea"/>
              </a:rPr>
              <a:t>制定宪法，以法律的形式</a:t>
            </a:r>
            <a:r>
              <a:rPr lang="zh-CN" altLang="en-US" sz="2000" b="1">
                <a:cs typeface="宋体" panose="02010600030101010101" pitchFamily="2" charset="-122"/>
                <a:sym typeface="+mn-ea"/>
              </a:rPr>
              <a:t>确认了中国各族人民奋斗的成果，确立了</a:t>
            </a:r>
            <a:r>
              <a:rPr lang="zh-CN" altLang="en-US" sz="2000" b="1">
                <a:solidFill>
                  <a:srgbClr val="C00000"/>
                </a:solidFill>
                <a:cs typeface="宋体" panose="02010600030101010101" pitchFamily="2" charset="-122"/>
                <a:sym typeface="+mn-ea"/>
              </a:rPr>
              <a:t>在历史和人民的选择中</a:t>
            </a:r>
            <a:r>
              <a:rPr lang="zh-CN" altLang="en-US" sz="2000" b="1">
                <a:cs typeface="宋体" panose="02010600030101010101" pitchFamily="2" charset="-122"/>
                <a:sym typeface="+mn-ea"/>
              </a:rPr>
              <a:t>形成的中国共产党的</a:t>
            </a:r>
            <a:r>
              <a:rPr lang="zh-CN" altLang="en-US" sz="2000" b="1">
                <a:solidFill>
                  <a:srgbClr val="C00000"/>
                </a:solidFill>
                <a:cs typeface="宋体" panose="02010600030101010101" pitchFamily="2" charset="-122"/>
                <a:sym typeface="+mn-ea"/>
              </a:rPr>
              <a:t>领导地位</a:t>
            </a:r>
            <a:r>
              <a:rPr lang="zh-CN" altLang="en-US" sz="2000" b="1">
                <a:cs typeface="宋体" panose="02010600030101010101" pitchFamily="2" charset="-122"/>
                <a:sym typeface="+mn-ea"/>
              </a:rPr>
              <a:t>。</a:t>
            </a:r>
            <a:endParaRPr lang="zh-CN" altLang="en-US" sz="2000" b="1">
              <a:cs typeface="宋体" panose="02010600030101010101" pitchFamily="2" charset="-122"/>
              <a:sym typeface="+mn-ea"/>
            </a:endParaRPr>
          </a:p>
          <a:p>
            <a:pPr>
              <a:lnSpc>
                <a:spcPct val="100000"/>
              </a:lnSpc>
            </a:pPr>
            <a:r>
              <a:rPr lang="zh-CN" altLang="en-US" sz="2000" b="1">
                <a:solidFill>
                  <a:srgbClr val="0000FF"/>
                </a:solidFill>
                <a:latin typeface="黑体" panose="02010609060101010101" pitchFamily="2" charset="-122"/>
                <a:ea typeface="黑体" panose="02010609060101010101" pitchFamily="2" charset="-122"/>
                <a:cs typeface="宋体" panose="02010600030101010101" pitchFamily="2" charset="-122"/>
              </a:rPr>
              <a:t>②党的初心使命：</a:t>
            </a:r>
            <a:r>
              <a:rPr lang="en-US" altLang="zh-CN" sz="2000" b="1">
                <a:solidFill>
                  <a:srgbClr val="0000FF"/>
                </a:solidFill>
                <a:latin typeface="黑体" panose="02010609060101010101" pitchFamily="2" charset="-122"/>
                <a:ea typeface="黑体" panose="02010609060101010101" pitchFamily="2" charset="-122"/>
                <a:cs typeface="宋体" panose="02010600030101010101" pitchFamily="2" charset="-122"/>
              </a:rPr>
              <a:t>p3  </a:t>
            </a:r>
            <a:r>
              <a:rPr lang="zh-CN" altLang="en-US" sz="2000" b="1">
                <a:solidFill>
                  <a:schemeClr val="tx1"/>
                </a:solidFill>
                <a:cs typeface="宋体" panose="02010600030101010101" pitchFamily="2" charset="-122"/>
              </a:rPr>
              <a:t>为中国人民谋幸福，为中华民族谋复兴。</a:t>
            </a:r>
            <a:endParaRPr lang="zh-CN" altLang="en-US" sz="2000" b="1">
              <a:solidFill>
                <a:schemeClr val="tx1"/>
              </a:solidFill>
              <a:cs typeface="宋体" panose="02010600030101010101" pitchFamily="2" charset="-122"/>
            </a:endParaRPr>
          </a:p>
          <a:p>
            <a:pPr>
              <a:lnSpc>
                <a:spcPct val="100000"/>
              </a:lnSpc>
            </a:pPr>
            <a:r>
              <a:rPr lang="zh-CN" altLang="en-US" sz="2000" b="1">
                <a:solidFill>
                  <a:srgbClr val="0000FF"/>
                </a:solidFill>
                <a:latin typeface="黑体" panose="02010609060101010101" pitchFamily="2" charset="-122"/>
                <a:ea typeface="黑体" panose="02010609060101010101" pitchFamily="2" charset="-122"/>
                <a:cs typeface="黑体" panose="02010609060101010101" pitchFamily="2" charset="-122"/>
              </a:rPr>
              <a:t>③党的性质：</a:t>
            </a:r>
            <a:r>
              <a:rPr lang="en-US" altLang="zh-CN" sz="2000" b="1">
                <a:solidFill>
                  <a:srgbClr val="0000FF"/>
                </a:solidFill>
                <a:latin typeface="黑体" panose="02010609060101010101" pitchFamily="2" charset="-122"/>
                <a:ea typeface="黑体" panose="02010609060101010101" pitchFamily="2" charset="-122"/>
                <a:cs typeface="黑体" panose="02010609060101010101" pitchFamily="2" charset="-122"/>
              </a:rPr>
              <a:t>p4 </a:t>
            </a:r>
            <a:endParaRPr lang="en-US" altLang="zh-CN" sz="20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00000"/>
              </a:lnSpc>
            </a:pPr>
            <a:r>
              <a:rPr lang="zh-CN" altLang="en-US" sz="2000" b="1">
                <a:solidFill>
                  <a:schemeClr val="tx1"/>
                </a:solidFill>
                <a:cs typeface="宋体" panose="02010600030101010101" pitchFamily="2" charset="-122"/>
              </a:rPr>
              <a:t>中国共产党是中国工人阶级的先锋队，同时是中国人民和中华民族的先锋队。</a:t>
            </a:r>
            <a:endParaRPr lang="zh-CN" altLang="en-US" sz="2000" b="1">
              <a:solidFill>
                <a:schemeClr val="tx1"/>
              </a:solidFill>
              <a:cs typeface="宋体" panose="02010600030101010101" pitchFamily="2" charset="-122"/>
            </a:endParaRPr>
          </a:p>
          <a:p>
            <a:pPr>
              <a:lnSpc>
                <a:spcPct val="100000"/>
              </a:lnSpc>
            </a:pPr>
            <a:r>
              <a:rPr lang="zh-CN" altLang="en-US" sz="2000" b="1">
                <a:solidFill>
                  <a:srgbClr val="0000FF"/>
                </a:solidFill>
                <a:latin typeface="黑体" panose="02010609060101010101" pitchFamily="2" charset="-122"/>
                <a:ea typeface="黑体" panose="02010609060101010101" pitchFamily="2" charset="-122"/>
                <a:cs typeface="黑体" panose="02010609060101010101" pitchFamily="2" charset="-122"/>
              </a:rPr>
              <a:t>④党的宗旨：</a:t>
            </a:r>
            <a:r>
              <a:rPr lang="en-US" altLang="zh-CN" sz="2000" b="1">
                <a:solidFill>
                  <a:srgbClr val="0000FF"/>
                </a:solidFill>
                <a:latin typeface="黑体" panose="02010609060101010101" pitchFamily="2" charset="-122"/>
                <a:ea typeface="黑体" panose="02010609060101010101" pitchFamily="2" charset="-122"/>
                <a:cs typeface="黑体" panose="02010609060101010101" pitchFamily="2" charset="-122"/>
              </a:rPr>
              <a:t>p4</a:t>
            </a:r>
            <a:r>
              <a:rPr lang="en-US" altLang="zh-CN" sz="2000" b="1">
                <a:solidFill>
                  <a:schemeClr val="tx1"/>
                </a:solidFill>
                <a:cs typeface="宋体" panose="02010600030101010101" pitchFamily="2" charset="-122"/>
              </a:rPr>
              <a:t>  </a:t>
            </a:r>
            <a:r>
              <a:rPr lang="zh-CN" altLang="en-US" sz="2000" b="1">
                <a:solidFill>
                  <a:schemeClr val="tx1"/>
                </a:solidFill>
                <a:cs typeface="宋体" panose="02010600030101010101" pitchFamily="2" charset="-122"/>
              </a:rPr>
              <a:t>全心全意为人民服务</a:t>
            </a:r>
            <a:endParaRPr lang="zh-CN" altLang="en-US" sz="2000" b="1">
              <a:solidFill>
                <a:schemeClr val="tx1"/>
              </a:solidFill>
              <a:cs typeface="宋体" panose="02010600030101010101" pitchFamily="2" charset="-122"/>
            </a:endParaRPr>
          </a:p>
          <a:p>
            <a:pPr>
              <a:lnSpc>
                <a:spcPct val="100000"/>
              </a:lnSpc>
            </a:pPr>
            <a:r>
              <a:rPr lang="zh-CN" altLang="en-US" sz="2000" b="1">
                <a:solidFill>
                  <a:srgbClr val="0000FF"/>
                </a:solidFill>
                <a:latin typeface="黑体" panose="02010609060101010101" pitchFamily="2" charset="-122"/>
                <a:ea typeface="黑体" panose="02010609060101010101" pitchFamily="2" charset="-122"/>
                <a:cs typeface="黑体" panose="02010609060101010101" pitchFamily="2" charset="-122"/>
              </a:rPr>
              <a:t>⑤党的最高理想和最终目标：</a:t>
            </a:r>
            <a:r>
              <a:rPr lang="en-US" altLang="zh-CN" sz="2000" b="1">
                <a:solidFill>
                  <a:srgbClr val="0000FF"/>
                </a:solidFill>
                <a:latin typeface="黑体" panose="02010609060101010101" pitchFamily="2" charset="-122"/>
                <a:ea typeface="黑体" panose="02010609060101010101" pitchFamily="2" charset="-122"/>
                <a:cs typeface="黑体" panose="02010609060101010101" pitchFamily="2" charset="-122"/>
              </a:rPr>
              <a:t>p4</a:t>
            </a:r>
            <a:r>
              <a:rPr lang="en-US" altLang="zh-CN" sz="2000" b="1">
                <a:solidFill>
                  <a:schemeClr val="tx1"/>
                </a:solidFill>
                <a:cs typeface="宋体" panose="02010600030101010101" pitchFamily="2" charset="-122"/>
              </a:rPr>
              <a:t>  </a:t>
            </a:r>
            <a:r>
              <a:rPr lang="zh-CN" altLang="en-US" sz="2000" b="1">
                <a:solidFill>
                  <a:schemeClr val="tx1"/>
                </a:solidFill>
                <a:cs typeface="宋体" panose="02010600030101010101" pitchFamily="2" charset="-122"/>
              </a:rPr>
              <a:t>实现共产主义</a:t>
            </a:r>
            <a:endParaRPr lang="zh-CN" altLang="en-US" sz="2000" b="1">
              <a:solidFill>
                <a:schemeClr val="tx1"/>
              </a:solidFill>
              <a:cs typeface="宋体" panose="02010600030101010101" pitchFamily="2" charset="-122"/>
            </a:endParaRPr>
          </a:p>
          <a:p>
            <a:pPr>
              <a:lnSpc>
                <a:spcPct val="100000"/>
              </a:lnSpc>
            </a:pPr>
            <a:r>
              <a:rPr lang="zh-CN" altLang="en-US" sz="2000" b="1">
                <a:solidFill>
                  <a:srgbClr val="0000FF"/>
                </a:solidFill>
                <a:latin typeface="黑体" panose="02010609060101010101" pitchFamily="2" charset="-122"/>
                <a:ea typeface="黑体" panose="02010609060101010101" pitchFamily="2" charset="-122"/>
                <a:cs typeface="黑体" panose="02010609060101010101" pitchFamily="2" charset="-122"/>
              </a:rPr>
              <a:t>⑥中国共产党领导地位：</a:t>
            </a:r>
            <a:r>
              <a:rPr lang="en-US" altLang="zh-CN" sz="2000" b="1">
                <a:solidFill>
                  <a:srgbClr val="0000FF"/>
                </a:solidFill>
                <a:latin typeface="黑体" panose="02010609060101010101" pitchFamily="2" charset="-122"/>
                <a:ea typeface="黑体" panose="02010609060101010101" pitchFamily="2" charset="-122"/>
                <a:cs typeface="黑体" panose="02010609060101010101" pitchFamily="2" charset="-122"/>
              </a:rPr>
              <a:t>p4 </a:t>
            </a:r>
            <a:endParaRPr lang="en-US" altLang="zh-CN" sz="20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00000"/>
              </a:lnSpc>
            </a:pPr>
            <a:r>
              <a:rPr lang="zh-CN" altLang="en-US" sz="2000" b="1">
                <a:solidFill>
                  <a:schemeClr val="tx1"/>
                </a:solidFill>
                <a:cs typeface="宋体" panose="02010600030101010101" pitchFamily="2" charset="-122"/>
              </a:rPr>
              <a:t>中国共产党是中国特色社会主义最本质的特征，是中国特色社会主义制度的最大优势，是党和国家的根本所在、命脉所在，是全国各族人民的利益所系、命运所系。党是最高政治领导力量。</a:t>
            </a:r>
            <a:endParaRPr lang="zh-CN" altLang="en-US" sz="2000" b="1">
              <a:solidFill>
                <a:schemeClr val="tx1"/>
              </a:solidFill>
              <a:cs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23554" name="文本框 2"/>
          <p:cNvSpPr txBox="1"/>
          <p:nvPr/>
        </p:nvSpPr>
        <p:spPr>
          <a:xfrm>
            <a:off x="219075" y="825500"/>
            <a:ext cx="8709025" cy="4328160"/>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22.</a:t>
            </a:r>
            <a:r>
              <a:rPr lang="zh-CN" altLang="en-US" sz="2400" b="1" dirty="0">
                <a:solidFill>
                  <a:srgbClr val="0000FF"/>
                </a:solidFill>
                <a:latin typeface="黑体" panose="02010609060101010101" pitchFamily="2" charset="-122"/>
                <a:ea typeface="黑体" panose="02010609060101010101" pitchFamily="2" charset="-122"/>
                <a:sym typeface="微软雅黑" panose="020B0503020204020204" charset="-122"/>
              </a:rPr>
              <a:t>我国国家机构贯彻民主集中制原则主要体现？  </a:t>
            </a:r>
            <a:r>
              <a:rPr lang="en-US" altLang="zh-CN" sz="2400" b="1">
                <a:solidFill>
                  <a:srgbClr val="0000FF"/>
                </a:solidFill>
                <a:latin typeface="黑体" panose="02010609060101010101" pitchFamily="2" charset="-122"/>
                <a:ea typeface="黑体" panose="02010609060101010101" pitchFamily="2" charset="-122"/>
              </a:rPr>
              <a:t>p15  3</a:t>
            </a:r>
            <a:r>
              <a:rPr lang="zh-CN" altLang="en-US" sz="2400" b="1">
                <a:solidFill>
                  <a:srgbClr val="0000FF"/>
                </a:solidFill>
                <a:latin typeface="黑体" panose="02010609060101010101" pitchFamily="2" charset="-122"/>
                <a:ea typeface="黑体" panose="02010609060101010101" pitchFamily="2" charset="-122"/>
              </a:rPr>
              <a:t>点</a:t>
            </a:r>
            <a:endParaRPr lang="en-US" altLang="zh-CN" sz="2400" b="1">
              <a:solidFill>
                <a:srgbClr val="0000FF"/>
              </a:solidFill>
              <a:latin typeface="黑体" panose="02010609060101010101" pitchFamily="2" charset="-122"/>
              <a:ea typeface="黑体" panose="02010609060101010101" pitchFamily="2" charset="-122"/>
            </a:endParaRPr>
          </a:p>
          <a:p>
            <a:r>
              <a:rPr lang="zh-CN" altLang="zh-CN" sz="2400" b="1">
                <a:latin typeface="宋体" panose="02010600030101010101" pitchFamily="2" charset="-122"/>
                <a:ea typeface="宋体" panose="02010600030101010101" pitchFamily="2" charset="-122"/>
                <a:sym typeface="黑体" panose="02010609060101010101" pitchFamily="2" charset="-122"/>
              </a:rPr>
              <a:t>①</a:t>
            </a:r>
            <a:r>
              <a:rPr lang="zh-CN" altLang="zh-CN" sz="2400" b="1">
                <a:latin typeface="宋体" panose="02010600030101010101" pitchFamily="2" charset="-122"/>
                <a:ea typeface="宋体" panose="02010600030101010101" pitchFamily="2" charset="-122"/>
                <a:sym typeface="微软雅黑" panose="020B0503020204020204" charset="-122"/>
              </a:rPr>
              <a:t>在</a:t>
            </a:r>
            <a:r>
              <a:rPr lang="zh-CN" altLang="zh-CN" sz="2400" b="1">
                <a:solidFill>
                  <a:srgbClr val="C00000"/>
                </a:solidFill>
                <a:latin typeface="宋体" panose="02010600030101010101" pitchFamily="2" charset="-122"/>
                <a:ea typeface="宋体" panose="02010600030101010101" pitchFamily="2" charset="-122"/>
                <a:sym typeface="微软雅黑" panose="020B0503020204020204" charset="-122"/>
              </a:rPr>
              <a:t>国家机构与人民的关系</a:t>
            </a:r>
            <a:r>
              <a:rPr lang="zh-CN" altLang="zh-CN" sz="2400" b="1">
                <a:latin typeface="宋体" panose="02010600030101010101" pitchFamily="2" charset="-122"/>
                <a:ea typeface="宋体" panose="02010600030101010101" pitchFamily="2" charset="-122"/>
                <a:sym typeface="微软雅黑" panose="020B0503020204020204" charset="-122"/>
              </a:rPr>
              <a:t>方面，国家权力来自人民，由人民选举产生国家权力机关，国家权力机关在国家机构中居于主导地位。</a:t>
            </a:r>
            <a:endParaRPr lang="zh-CN" altLang="zh-CN" sz="2400" b="1">
              <a:latin typeface="宋体" panose="02010600030101010101" pitchFamily="2" charset="-122"/>
              <a:ea typeface="宋体" panose="02010600030101010101" pitchFamily="2" charset="-122"/>
              <a:sym typeface="微软雅黑" panose="020B0503020204020204" charset="-122"/>
            </a:endParaRPr>
          </a:p>
          <a:p>
            <a:r>
              <a:rPr lang="zh-CN" altLang="zh-CN" sz="2400" b="1">
                <a:latin typeface="宋体" panose="02010600030101010101" pitchFamily="2" charset="-122"/>
                <a:ea typeface="宋体" panose="02010600030101010101" pitchFamily="2" charset="-122"/>
                <a:sym typeface="微软雅黑" panose="020B0503020204020204" charset="-122"/>
              </a:rPr>
              <a:t>②在</a:t>
            </a:r>
            <a:r>
              <a:rPr lang="zh-CN" altLang="zh-CN" sz="2400" b="1">
                <a:solidFill>
                  <a:srgbClr val="C00000"/>
                </a:solidFill>
                <a:latin typeface="宋体" panose="02010600030101010101" pitchFamily="2" charset="-122"/>
                <a:ea typeface="宋体" panose="02010600030101010101" pitchFamily="2" charset="-122"/>
                <a:sym typeface="微软雅黑" panose="020B0503020204020204" charset="-122"/>
              </a:rPr>
              <a:t>中央与地方国家机构的关系</a:t>
            </a:r>
            <a:r>
              <a:rPr lang="zh-CN" altLang="zh-CN" sz="2400" b="1">
                <a:latin typeface="宋体" panose="02010600030101010101" pitchFamily="2" charset="-122"/>
                <a:ea typeface="宋体" panose="02010600030101010101" pitchFamily="2" charset="-122"/>
                <a:sym typeface="微软雅黑" panose="020B0503020204020204" charset="-122"/>
              </a:rPr>
              <a:t>方面，中央和地方的国家机构职权的划分，遵循在中央的统一领导下，充分发挥地方的主动性、积极性的原则。</a:t>
            </a:r>
            <a:endParaRPr lang="zh-CN" altLang="zh-CN" sz="2400" b="1">
              <a:latin typeface="宋体" panose="02010600030101010101" pitchFamily="2" charset="-122"/>
              <a:ea typeface="宋体" panose="02010600030101010101" pitchFamily="2" charset="-122"/>
              <a:sym typeface="微软雅黑" panose="020B0503020204020204" charset="-122"/>
            </a:endParaRPr>
          </a:p>
          <a:p>
            <a:r>
              <a:rPr lang="zh-CN" altLang="zh-CN" sz="2400" b="1">
                <a:latin typeface="宋体" panose="02010600030101010101" pitchFamily="2" charset="-122"/>
                <a:ea typeface="宋体" panose="02010600030101010101" pitchFamily="2" charset="-122"/>
                <a:sym typeface="微软雅黑" panose="020B0503020204020204" charset="-122"/>
              </a:rPr>
              <a:t>③在</a:t>
            </a:r>
            <a:r>
              <a:rPr lang="zh-CN" altLang="zh-CN" sz="2400" b="1">
                <a:solidFill>
                  <a:srgbClr val="C00000"/>
                </a:solidFill>
                <a:latin typeface="宋体" panose="02010600030101010101" pitchFamily="2" charset="-122"/>
                <a:ea typeface="宋体" panose="02010600030101010101" pitchFamily="2" charset="-122"/>
                <a:sym typeface="微软雅黑" panose="020B0503020204020204" charset="-122"/>
              </a:rPr>
              <a:t>国家机关内部作出决策、决定时</a:t>
            </a:r>
            <a:r>
              <a:rPr lang="zh-CN" altLang="zh-CN" sz="2400" b="1">
                <a:latin typeface="宋体" panose="02010600030101010101" pitchFamily="2" charset="-122"/>
                <a:ea typeface="宋体" panose="02010600030101010101" pitchFamily="2" charset="-122"/>
                <a:sym typeface="微软雅黑" panose="020B0503020204020204" charset="-122"/>
              </a:rPr>
              <a:t>，实行民主集中制。</a:t>
            </a:r>
            <a:endParaRPr lang="zh-CN" altLang="zh-CN" sz="2000" b="1">
              <a:solidFill>
                <a:srgbClr val="0000CC"/>
              </a:solidFill>
              <a:latin typeface="微软雅黑" panose="020B0503020204020204" charset="-122"/>
              <a:ea typeface="微软雅黑" panose="020B0503020204020204" charset="-122"/>
              <a:sym typeface="微软雅黑" panose="020B0503020204020204" charset="-122"/>
            </a:endParaRPr>
          </a:p>
          <a:p>
            <a:endParaRPr lang="en-US" altLang="zh-CN" sz="2000" b="1">
              <a:solidFill>
                <a:srgbClr val="0000FF"/>
              </a:solidFill>
              <a:latin typeface="黑体" panose="02010609060101010101" pitchFamily="2" charset="-122"/>
              <a:ea typeface="黑体" panose="02010609060101010101" pitchFamily="2"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24578" name="文本框 2"/>
          <p:cNvSpPr txBox="1"/>
          <p:nvPr/>
        </p:nvSpPr>
        <p:spPr>
          <a:xfrm>
            <a:off x="180340" y="480695"/>
            <a:ext cx="8865870" cy="4887595"/>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23.</a:t>
            </a:r>
            <a:r>
              <a:rPr lang="zh-CN" altLang="en-US" sz="2400" b="1">
                <a:solidFill>
                  <a:srgbClr val="0000FF"/>
                </a:solidFill>
                <a:latin typeface="黑体" panose="02010609060101010101" pitchFamily="2" charset="-122"/>
                <a:ea typeface="黑体" panose="02010609060101010101" pitchFamily="2" charset="-122"/>
              </a:rPr>
              <a:t>为什么要规范权力运行？  p16 2点 + p18 1点</a:t>
            </a:r>
            <a:r>
              <a:rPr lang="zh-CN" altLang="en-US" sz="2400" b="1" dirty="0">
                <a:solidFill>
                  <a:srgbClr val="0000FF"/>
                </a:solidFill>
                <a:latin typeface="黑体" panose="02010609060101010101" pitchFamily="2" charset="-122"/>
                <a:ea typeface="黑体" panose="02010609060101010101" pitchFamily="2" charset="-122"/>
                <a:sym typeface="微软雅黑" panose="020B0503020204020204" charset="-122"/>
              </a:rPr>
              <a:t>  </a:t>
            </a:r>
            <a:endParaRPr lang="en-US" altLang="zh-CN" sz="2400" b="1">
              <a:solidFill>
                <a:srgbClr val="0000FF"/>
              </a:solidFill>
              <a:latin typeface="黑体" panose="02010609060101010101" pitchFamily="2" charset="-122"/>
              <a:ea typeface="黑体" panose="02010609060101010101" pitchFamily="2" charset="-122"/>
            </a:endParaRPr>
          </a:p>
          <a:p>
            <a:r>
              <a:rPr lang="zh-CN" altLang="zh-CN" sz="2400" b="1">
                <a:latin typeface="宋体" panose="02010600030101010101" pitchFamily="2" charset="-122"/>
                <a:ea typeface="宋体" panose="02010600030101010101" pitchFamily="2" charset="-122"/>
                <a:sym typeface="黑体" panose="02010609060101010101" pitchFamily="2" charset="-122"/>
              </a:rPr>
              <a:t>①权力是把双刃剑，运用得好，可以造福于民；如果被滥用，则会滋生腐败，贻害无穷。</a:t>
            </a:r>
            <a:endParaRPr lang="zh-CN" altLang="zh-CN" sz="2400" b="1">
              <a:latin typeface="宋体" panose="02010600030101010101" pitchFamily="2" charset="-122"/>
              <a:ea typeface="宋体" panose="02010600030101010101" pitchFamily="2" charset="-122"/>
              <a:sym typeface="黑体" panose="02010609060101010101" pitchFamily="2" charset="-122"/>
            </a:endParaRPr>
          </a:p>
          <a:p>
            <a:r>
              <a:rPr lang="zh-CN" altLang="zh-CN" sz="2400" b="1">
                <a:latin typeface="宋体" panose="02010600030101010101" pitchFamily="2" charset="-122"/>
                <a:ea typeface="宋体" panose="02010600030101010101" pitchFamily="2" charset="-122"/>
                <a:sym typeface="黑体" panose="02010609060101010101" pitchFamily="2" charset="-122"/>
              </a:rPr>
              <a:t>②规范国家权力运行以保障公民权利，这是宪法的</a:t>
            </a:r>
            <a:r>
              <a:rPr lang="zh-CN" altLang="zh-CN" sz="2400" b="1">
                <a:solidFill>
                  <a:srgbClr val="C00000"/>
                </a:solidFill>
                <a:latin typeface="宋体" panose="02010600030101010101" pitchFamily="2" charset="-122"/>
                <a:ea typeface="宋体" panose="02010600030101010101" pitchFamily="2" charset="-122"/>
                <a:sym typeface="黑体" panose="02010609060101010101" pitchFamily="2" charset="-122"/>
              </a:rPr>
              <a:t>核心价值追求</a:t>
            </a:r>
            <a:r>
              <a:rPr lang="zh-CN" altLang="zh-CN" sz="2400" b="1">
                <a:latin typeface="宋体" panose="02010600030101010101" pitchFamily="2" charset="-122"/>
                <a:ea typeface="宋体" panose="02010600030101010101" pitchFamily="2" charset="-122"/>
                <a:sym typeface="黑体" panose="02010609060101010101" pitchFamily="2" charset="-122"/>
              </a:rPr>
              <a:t>。</a:t>
            </a:r>
            <a:endParaRPr lang="zh-CN" altLang="zh-CN" sz="2400" b="1">
              <a:latin typeface="宋体" panose="02010600030101010101" pitchFamily="2" charset="-122"/>
              <a:ea typeface="宋体" panose="02010600030101010101" pitchFamily="2" charset="-122"/>
              <a:sym typeface="黑体" panose="02010609060101010101" pitchFamily="2" charset="-122"/>
            </a:endParaRPr>
          </a:p>
          <a:p>
            <a:r>
              <a:rPr lang="zh-CN" altLang="zh-CN" sz="2400" b="1">
                <a:latin typeface="宋体" panose="02010600030101010101" pitchFamily="2" charset="-122"/>
                <a:ea typeface="宋体" panose="02010600030101010101" pitchFamily="2" charset="-122"/>
                <a:sym typeface="黑体" panose="02010609060101010101" pitchFamily="2" charset="-122"/>
              </a:rPr>
              <a:t>③只有依法规范权力运行，才能保证人民赋予的权力始终用来为人民谋利益。P18</a:t>
            </a:r>
            <a:endParaRPr lang="zh-CN" altLang="zh-CN" sz="2400" b="1">
              <a:latin typeface="宋体" panose="02010600030101010101" pitchFamily="2" charset="-122"/>
              <a:ea typeface="宋体" panose="02010600030101010101" pitchFamily="2" charset="-122"/>
              <a:sym typeface="黑体" panose="02010609060101010101" pitchFamily="2" charset="-122"/>
            </a:endParaRPr>
          </a:p>
          <a:p>
            <a:endParaRPr lang="zh-CN" altLang="zh-CN" sz="2400" b="1">
              <a:latin typeface="宋体" panose="02010600030101010101" pitchFamily="2" charset="-122"/>
              <a:ea typeface="宋体" panose="02010600030101010101" pitchFamily="2" charset="-122"/>
              <a:sym typeface="黑体" panose="02010609060101010101" pitchFamily="2" charset="-122"/>
            </a:endParaRPr>
          </a:p>
          <a:p>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24.</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宪法的核心价值追求：</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p16 </a:t>
            </a:r>
            <a:endPar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a:p>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   </a:t>
            </a:r>
            <a:r>
              <a:rPr lang="zh-CN" altLang="en-US" sz="2400" b="1">
                <a:latin typeface="宋体" panose="02010600030101010101" pitchFamily="2" charset="-122"/>
                <a:ea typeface="宋体" panose="02010600030101010101" pitchFamily="2" charset="-122"/>
                <a:sym typeface="黑体" panose="02010609060101010101" pitchFamily="2" charset="-122"/>
              </a:rPr>
              <a:t>规范国家权力运行以保障公民权利</a:t>
            </a:r>
            <a:endParaRPr lang="zh-CN" altLang="en-US" sz="2400" b="1">
              <a:latin typeface="宋体" panose="02010600030101010101" pitchFamily="2" charset="-122"/>
              <a:ea typeface="宋体" panose="02010600030101010101" pitchFamily="2" charset="-122"/>
              <a:sym typeface="黑体" panose="02010609060101010101" pitchFamily="2" charset="-122"/>
            </a:endParaRPr>
          </a:p>
          <a:p>
            <a:r>
              <a:rPr lang="en-US" altLang="zh-CN" sz="2400" b="1">
                <a:latin typeface="宋体" panose="02010600030101010101" pitchFamily="2" charset="-122"/>
                <a:ea typeface="宋体" panose="02010600030101010101" pitchFamily="2" charset="-122"/>
                <a:sym typeface="黑体" panose="02010609060101010101" pitchFamily="2" charset="-122"/>
              </a:rPr>
              <a:t>   </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宪法的核心价值</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 p33 </a:t>
            </a:r>
            <a:r>
              <a:rPr lang="zh-CN" altLang="en-US" sz="2400" b="1">
                <a:latin typeface="宋体" panose="02010600030101010101" pitchFamily="2" charset="-122"/>
                <a:ea typeface="宋体" panose="02010600030101010101" pitchFamily="2" charset="-122"/>
                <a:sym typeface="黑体" panose="02010609060101010101" pitchFamily="2" charset="-122"/>
              </a:rPr>
              <a:t>确认并保障公民</a:t>
            </a:r>
            <a:r>
              <a:rPr lang="zh-CN" altLang="en-US" sz="2400" b="1">
                <a:solidFill>
                  <a:srgbClr val="C00000"/>
                </a:solidFill>
                <a:latin typeface="宋体" panose="02010600030101010101" pitchFamily="2" charset="-122"/>
                <a:ea typeface="宋体" panose="02010600030101010101" pitchFamily="2" charset="-122"/>
                <a:sym typeface="黑体" panose="02010609060101010101" pitchFamily="2" charset="-122"/>
              </a:rPr>
              <a:t>基本</a:t>
            </a:r>
            <a:r>
              <a:rPr lang="zh-CN" altLang="en-US" sz="2400" b="1">
                <a:latin typeface="宋体" panose="02010600030101010101" pitchFamily="2" charset="-122"/>
                <a:ea typeface="宋体" panose="02010600030101010101" pitchFamily="2" charset="-122"/>
                <a:sym typeface="黑体" panose="02010609060101010101" pitchFamily="2" charset="-122"/>
              </a:rPr>
              <a:t>权利实现</a:t>
            </a:r>
            <a:endParaRPr lang="zh-CN" altLang="en-US" sz="2400" b="1">
              <a:latin typeface="宋体" panose="02010600030101010101" pitchFamily="2" charset="-122"/>
              <a:ea typeface="宋体" panose="02010600030101010101" pitchFamily="2" charset="-122"/>
              <a:sym typeface="黑体" panose="0201060906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25602" name="文本框 2"/>
          <p:cNvSpPr txBox="1"/>
          <p:nvPr/>
        </p:nvSpPr>
        <p:spPr>
          <a:xfrm>
            <a:off x="219075" y="0"/>
            <a:ext cx="8891905" cy="5507990"/>
          </a:xfrm>
          <a:prstGeom prst="rect">
            <a:avLst/>
          </a:prstGeom>
          <a:noFill/>
          <a:ln w="9525">
            <a:noFill/>
          </a:ln>
        </p:spPr>
        <p:txBody>
          <a:bodyPr wrap="square" anchor="t" anchorCtr="0">
            <a:spAutoFit/>
          </a:bodyPr>
          <a:p>
            <a:r>
              <a:rPr lang="en-US" altLang="zh-CN" sz="2000" b="1">
                <a:solidFill>
                  <a:srgbClr val="0000FF"/>
                </a:solidFill>
                <a:latin typeface="黑体" panose="02010609060101010101" pitchFamily="2" charset="-122"/>
                <a:ea typeface="黑体" panose="02010609060101010101" pitchFamily="2" charset="-122"/>
              </a:rPr>
              <a:t>25.</a:t>
            </a:r>
            <a:r>
              <a:rPr lang="zh-CN" altLang="en-US" sz="2000" b="1">
                <a:solidFill>
                  <a:srgbClr val="0000FF"/>
                </a:solidFill>
                <a:latin typeface="黑体" panose="02010609060101010101" pitchFamily="2" charset="-122"/>
                <a:ea typeface="黑体" panose="02010609060101010101" pitchFamily="2" charset="-122"/>
              </a:rPr>
              <a:t>宪法和法律如何规范权力的运行</a:t>
            </a:r>
            <a:r>
              <a:rPr lang="zh-CN" altLang="en-US" sz="2000" b="1" dirty="0">
                <a:solidFill>
                  <a:srgbClr val="0000FF"/>
                </a:solidFill>
                <a:latin typeface="黑体" panose="02010609060101010101" pitchFamily="2" charset="-122"/>
                <a:ea typeface="黑体" panose="02010609060101010101" pitchFamily="2" charset="-122"/>
                <a:sym typeface="微软雅黑" panose="020B0503020204020204" charset="-122"/>
              </a:rPr>
              <a:t>？ </a:t>
            </a:r>
            <a:r>
              <a:rPr lang="en-US" altLang="zh-CN" sz="2000" b="1">
                <a:solidFill>
                  <a:srgbClr val="0000FF"/>
                </a:solidFill>
                <a:latin typeface="黑体" panose="02010609060101010101" pitchFamily="2" charset="-122"/>
                <a:ea typeface="黑体" panose="02010609060101010101" pitchFamily="2" charset="-122"/>
              </a:rPr>
              <a:t>p16 2</a:t>
            </a:r>
            <a:r>
              <a:rPr lang="zh-CN" altLang="en-US" sz="2000" b="1">
                <a:solidFill>
                  <a:srgbClr val="0000FF"/>
                </a:solidFill>
                <a:latin typeface="黑体" panose="02010609060101010101" pitchFamily="2" charset="-122"/>
                <a:ea typeface="黑体" panose="02010609060101010101" pitchFamily="2" charset="-122"/>
              </a:rPr>
              <a:t>点 </a:t>
            </a:r>
            <a:r>
              <a:rPr lang="en-US" altLang="zh-CN" sz="2000" b="1">
                <a:solidFill>
                  <a:srgbClr val="0000FF"/>
                </a:solidFill>
                <a:latin typeface="黑体" panose="02010609060101010101" pitchFamily="2" charset="-122"/>
                <a:ea typeface="黑体" panose="02010609060101010101" pitchFamily="2" charset="-122"/>
              </a:rPr>
              <a:t>+ P16-18  4</a:t>
            </a:r>
            <a:r>
              <a:rPr lang="zh-CN" altLang="en-US" sz="2000" b="1">
                <a:solidFill>
                  <a:srgbClr val="0000FF"/>
                </a:solidFill>
                <a:latin typeface="黑体" panose="02010609060101010101" pitchFamily="2" charset="-122"/>
                <a:ea typeface="黑体" panose="02010609060101010101" pitchFamily="2" charset="-122"/>
              </a:rPr>
              <a:t>点</a:t>
            </a:r>
            <a:endParaRPr lang="en-US" altLang="zh-CN" sz="2000" b="1">
              <a:solidFill>
                <a:srgbClr val="0000FF"/>
              </a:solidFill>
              <a:latin typeface="黑体" panose="02010609060101010101" pitchFamily="2" charset="-122"/>
              <a:ea typeface="黑体" panose="02010609060101010101" pitchFamily="2" charset="-122"/>
            </a:endParaRPr>
          </a:p>
          <a:p>
            <a:r>
              <a:rPr lang="zh-CN" altLang="zh-CN" sz="2000" b="1">
                <a:latin typeface="宋体" panose="02010600030101010101" pitchFamily="2" charset="-122"/>
                <a:ea typeface="宋体" panose="02010600030101010101" pitchFamily="2" charset="-122"/>
                <a:sym typeface="黑体" panose="02010609060101010101" pitchFamily="2" charset="-122"/>
              </a:rPr>
              <a:t>①必须加强对权力运行的制约和监督，让人民监督权力，让权力在阳光下运行，</a:t>
            </a:r>
            <a:r>
              <a:rPr lang="zh-CN" altLang="zh-CN" sz="2000" b="1">
                <a:solidFill>
                  <a:srgbClr val="C00000"/>
                </a:solidFill>
                <a:latin typeface="宋体" panose="02010600030101010101" pitchFamily="2" charset="-122"/>
                <a:ea typeface="宋体" panose="02010600030101010101" pitchFamily="2" charset="-122"/>
                <a:sym typeface="黑体" panose="02010609060101010101" pitchFamily="2" charset="-122"/>
              </a:rPr>
              <a:t>把权力关进制度的笼子里。</a:t>
            </a:r>
            <a:endParaRPr lang="zh-CN" altLang="zh-CN" sz="2000" b="1">
              <a:solidFill>
                <a:srgbClr val="C00000"/>
              </a:solidFill>
              <a:latin typeface="宋体" panose="02010600030101010101" pitchFamily="2" charset="-122"/>
              <a:ea typeface="宋体" panose="02010600030101010101" pitchFamily="2" charset="-122"/>
              <a:sym typeface="黑体" panose="02010609060101010101" pitchFamily="2" charset="-122"/>
            </a:endParaRPr>
          </a:p>
          <a:p>
            <a:r>
              <a:rPr lang="zh-CN" altLang="zh-CN" sz="2000" b="1">
                <a:latin typeface="宋体" panose="02010600030101010101" pitchFamily="2" charset="-122"/>
                <a:ea typeface="宋体" panose="02010600030101010101" pitchFamily="2" charset="-122"/>
                <a:sym typeface="黑体" panose="02010609060101010101" pitchFamily="2" charset="-122"/>
              </a:rPr>
              <a:t>②我国宪法规定：</a:t>
            </a:r>
            <a:r>
              <a:rPr lang="en-US" altLang="zh-CN" sz="2000" b="1">
                <a:latin typeface="宋体" panose="02010600030101010101" pitchFamily="2" charset="-122"/>
                <a:ea typeface="宋体" panose="02010600030101010101" pitchFamily="2" charset="-122"/>
                <a:sym typeface="黑体" panose="02010609060101010101" pitchFamily="2" charset="-122"/>
              </a:rPr>
              <a:t>“</a:t>
            </a:r>
            <a:r>
              <a:rPr lang="zh-CN" altLang="en-US" sz="2000" b="1">
                <a:latin typeface="宋体" panose="02010600030101010101" pitchFamily="2" charset="-122"/>
                <a:ea typeface="宋体" panose="02010600030101010101" pitchFamily="2" charset="-122"/>
                <a:sym typeface="黑体" panose="02010609060101010101" pitchFamily="2" charset="-122"/>
              </a:rPr>
              <a:t>一切国家机关和武装力量、各政党和各社会团体、各企业事业组织都必须遵守宪法和法律。一切违反宪法和法律的行为，必须予以追究。</a:t>
            </a:r>
            <a:r>
              <a:rPr lang="en-US" altLang="zh-CN" sz="2000" b="1">
                <a:latin typeface="宋体" panose="02010600030101010101" pitchFamily="2" charset="-122"/>
                <a:ea typeface="宋体" panose="02010600030101010101" pitchFamily="2" charset="-122"/>
                <a:sym typeface="黑体" panose="02010609060101010101" pitchFamily="2" charset="-122"/>
              </a:rPr>
              <a:t>”</a:t>
            </a:r>
            <a:endParaRPr lang="en-US" altLang="zh-CN" sz="2000" b="1">
              <a:latin typeface="宋体" panose="02010600030101010101" pitchFamily="2" charset="-122"/>
              <a:ea typeface="宋体" panose="02010600030101010101" pitchFamily="2" charset="-122"/>
              <a:sym typeface="黑体" panose="02010609060101010101" pitchFamily="2" charset="-122"/>
            </a:endParaRPr>
          </a:p>
          <a:p>
            <a:r>
              <a:rPr lang="zh-CN" altLang="en-US" sz="2000" b="1" dirty="0">
                <a:latin typeface="宋体" panose="02010600030101010101" pitchFamily="2" charset="-122"/>
                <a:ea typeface="宋体" panose="02010600030101010101" pitchFamily="2" charset="-122"/>
                <a:sym typeface="微软雅黑" panose="020B0503020204020204" charset="-122"/>
              </a:rPr>
              <a:t>①</a:t>
            </a:r>
            <a:r>
              <a:rPr lang="en-US" altLang="zh-CN" sz="2000" b="1" dirty="0">
                <a:latin typeface="宋体" panose="02010600030101010101" pitchFamily="2" charset="-122"/>
                <a:ea typeface="宋体" panose="02010600030101010101" pitchFamily="2" charset="-122"/>
                <a:sym typeface="微软雅黑" panose="020B0503020204020204" charset="-122"/>
              </a:rPr>
              <a:t>国家权力必须在宪法和法律限定的范围内行使</a:t>
            </a:r>
            <a:r>
              <a:rPr lang="zh-CN" altLang="en-US" sz="2000" b="1" dirty="0">
                <a:latin typeface="宋体" panose="02010600030101010101" pitchFamily="2" charset="-122"/>
                <a:ea typeface="宋体" panose="02010600030101010101" pitchFamily="2" charset="-122"/>
                <a:sym typeface="微软雅黑" panose="020B0503020204020204" charset="-122"/>
              </a:rPr>
              <a:t>。国家机关行使权力应当有法律依据，不能超</a:t>
            </a:r>
            <a:r>
              <a:rPr lang="zh-CN" altLang="en-US" sz="2000" b="1" dirty="0">
                <a:solidFill>
                  <a:srgbClr val="C00000"/>
                </a:solidFill>
                <a:latin typeface="宋体" panose="02010600030101010101" pitchFamily="2" charset="-122"/>
                <a:ea typeface="宋体" panose="02010600030101010101" pitchFamily="2" charset="-122"/>
                <a:sym typeface="微软雅黑" panose="020B0503020204020204" charset="-122"/>
              </a:rPr>
              <a:t>越权限行</a:t>
            </a:r>
            <a:r>
              <a:rPr lang="zh-CN" altLang="en-US" sz="2000" b="1" dirty="0">
                <a:latin typeface="宋体" panose="02010600030101010101" pitchFamily="2" charset="-122"/>
                <a:ea typeface="宋体" panose="02010600030101010101" pitchFamily="2" charset="-122"/>
                <a:sym typeface="微软雅黑" panose="020B0503020204020204" charset="-122"/>
              </a:rPr>
              <a:t>使权力，也不能</a:t>
            </a:r>
            <a:r>
              <a:rPr lang="zh-CN" altLang="en-US" sz="2000" b="1" dirty="0">
                <a:solidFill>
                  <a:srgbClr val="C00000"/>
                </a:solidFill>
                <a:latin typeface="宋体" panose="02010600030101010101" pitchFamily="2" charset="-122"/>
                <a:ea typeface="宋体" panose="02010600030101010101" pitchFamily="2" charset="-122"/>
                <a:sym typeface="微软雅黑" panose="020B0503020204020204" charset="-122"/>
              </a:rPr>
              <a:t>滥用权力。</a:t>
            </a:r>
            <a:r>
              <a:rPr lang="zh-CN" altLang="en-US" sz="2000" b="1" dirty="0">
                <a:solidFill>
                  <a:srgbClr val="0000FF"/>
                </a:solidFill>
                <a:latin typeface="宋体" panose="02010600030101010101" pitchFamily="2" charset="-122"/>
                <a:ea typeface="宋体" panose="02010600030101010101" pitchFamily="2" charset="-122"/>
                <a:sym typeface="微软雅黑" panose="020B0503020204020204" charset="-122"/>
              </a:rPr>
              <a:t>（法无授权不可为）</a:t>
            </a:r>
            <a:endParaRPr lang="zh-CN" altLang="en-US" sz="2000" b="1" dirty="0">
              <a:solidFill>
                <a:srgbClr val="C00000"/>
              </a:solidFill>
              <a:latin typeface="宋体" panose="02010600030101010101" pitchFamily="2" charset="-122"/>
              <a:ea typeface="宋体" panose="02010600030101010101" pitchFamily="2" charset="-122"/>
              <a:sym typeface="微软雅黑" panose="020B0503020204020204" charset="-122"/>
            </a:endParaRPr>
          </a:p>
          <a:p>
            <a:pPr>
              <a:lnSpc>
                <a:spcPct val="120000"/>
              </a:lnSpc>
            </a:pPr>
            <a:r>
              <a:rPr lang="zh-CN" altLang="en-US" sz="2000" b="1" dirty="0">
                <a:latin typeface="宋体" panose="02010600030101010101" pitchFamily="2" charset="-122"/>
                <a:ea typeface="宋体" panose="02010600030101010101" pitchFamily="2" charset="-122"/>
                <a:sym typeface="微软雅黑" panose="020B0503020204020204" charset="-122"/>
              </a:rPr>
              <a:t>②</a:t>
            </a:r>
            <a:r>
              <a:rPr lang="en-US" altLang="zh-CN" sz="2000" b="1" dirty="0">
                <a:latin typeface="宋体" panose="02010600030101010101" pitchFamily="2" charset="-122"/>
                <a:ea typeface="宋体" panose="02010600030101010101" pitchFamily="2" charset="-122"/>
                <a:sym typeface="微软雅黑" panose="020B0503020204020204" charset="-122"/>
              </a:rPr>
              <a:t>人民通过宪法和法律将国家权力授予国家机关</a:t>
            </a:r>
            <a:r>
              <a:rPr lang="zh-CN" altLang="en-US" sz="2000" b="1" dirty="0">
                <a:latin typeface="宋体" panose="02010600030101010101" pitchFamily="2" charset="-122"/>
                <a:ea typeface="宋体" panose="02010600030101010101" pitchFamily="2" charset="-122"/>
                <a:sym typeface="微软雅黑" panose="020B0503020204020204" charset="-122"/>
              </a:rPr>
              <a:t>。</a:t>
            </a:r>
            <a:r>
              <a:rPr lang="en-US" altLang="zh-CN" sz="2000" b="1" dirty="0">
                <a:latin typeface="宋体" panose="02010600030101010101" pitchFamily="2" charset="-122"/>
                <a:ea typeface="宋体" panose="02010600030101010101" pitchFamily="2" charset="-122"/>
                <a:sym typeface="微软雅黑" panose="020B0503020204020204" charset="-122"/>
              </a:rPr>
              <a:t>对国家机关及其工作人员来说,权力就是责任,责任就要担当,必须依法行使权力、履行职责,</a:t>
            </a:r>
            <a:r>
              <a:rPr lang="en-US" altLang="zh-CN" sz="2000" b="1" dirty="0">
                <a:solidFill>
                  <a:srgbClr val="C00000"/>
                </a:solidFill>
                <a:latin typeface="宋体" panose="02010600030101010101" pitchFamily="2" charset="-122"/>
                <a:ea typeface="宋体" panose="02010600030101010101" pitchFamily="2" charset="-122"/>
                <a:sym typeface="微软雅黑" panose="020B0503020204020204" charset="-122"/>
              </a:rPr>
              <a:t>不得懈怠、推诿。</a:t>
            </a:r>
            <a:r>
              <a:rPr lang="zh-CN" altLang="en-US" sz="2000" b="1" dirty="0">
                <a:solidFill>
                  <a:srgbClr val="0000FF"/>
                </a:solidFill>
                <a:latin typeface="宋体" panose="02010600030101010101" pitchFamily="2" charset="-122"/>
                <a:ea typeface="宋体" panose="02010600030101010101" pitchFamily="2" charset="-122"/>
                <a:sym typeface="微软雅黑" panose="020B0503020204020204" charset="-122"/>
              </a:rPr>
              <a:t>（法定职责必须为）</a:t>
            </a:r>
            <a:endParaRPr lang="en-US" altLang="zh-CN" sz="2000" b="1" dirty="0">
              <a:solidFill>
                <a:srgbClr val="0000FF"/>
              </a:solidFill>
              <a:latin typeface="宋体" panose="02010600030101010101" pitchFamily="2" charset="-122"/>
              <a:ea typeface="宋体" panose="02010600030101010101" pitchFamily="2" charset="-122"/>
              <a:sym typeface="微软雅黑" panose="020B0503020204020204" charset="-122"/>
            </a:endParaRPr>
          </a:p>
          <a:p>
            <a:pPr>
              <a:lnSpc>
                <a:spcPct val="120000"/>
              </a:lnSpc>
            </a:pPr>
            <a:r>
              <a:rPr lang="zh-CN" altLang="en-US" sz="2000" b="1" dirty="0">
                <a:latin typeface="宋体" panose="02010600030101010101" pitchFamily="2" charset="-122"/>
                <a:ea typeface="宋体" panose="02010600030101010101" pitchFamily="2" charset="-122"/>
                <a:sym typeface="微软雅黑" panose="020B0503020204020204" charset="-122"/>
              </a:rPr>
              <a:t>③</a:t>
            </a:r>
            <a:r>
              <a:rPr lang="en-US" altLang="zh-CN" sz="2000" b="1" dirty="0">
                <a:latin typeface="宋体" panose="02010600030101010101" pitchFamily="2" charset="-122"/>
                <a:ea typeface="宋体" panose="02010600030101010101" pitchFamily="2" charset="-122"/>
                <a:sym typeface="微软雅黑" panose="020B0503020204020204" charset="-122"/>
              </a:rPr>
              <a:t>宪法和法律还规定了国家权力行使的程序</a:t>
            </a:r>
            <a:r>
              <a:rPr lang="zh-CN" altLang="en-US" sz="2000" b="1" dirty="0">
                <a:latin typeface="宋体" panose="02010600030101010101" pitchFamily="2" charset="-122"/>
                <a:ea typeface="宋体" panose="02010600030101010101" pitchFamily="2" charset="-122"/>
                <a:sym typeface="微软雅黑" panose="020B0503020204020204" charset="-122"/>
              </a:rPr>
              <a:t>，</a:t>
            </a:r>
            <a:r>
              <a:rPr lang="en-US" altLang="zh-CN" sz="2000" b="1" dirty="0">
                <a:latin typeface="宋体" panose="02010600030101010101" pitchFamily="2" charset="-122"/>
                <a:ea typeface="宋体" panose="02010600030101010101" pitchFamily="2" charset="-122"/>
                <a:sym typeface="微软雅黑" panose="020B0503020204020204" charset="-122"/>
              </a:rPr>
              <a:t>要求国家权力必须严格</a:t>
            </a:r>
            <a:r>
              <a:rPr lang="en-US" altLang="zh-CN" sz="2000" b="1" dirty="0">
                <a:solidFill>
                  <a:srgbClr val="C00000"/>
                </a:solidFill>
                <a:latin typeface="宋体" panose="02010600030101010101" pitchFamily="2" charset="-122"/>
                <a:ea typeface="宋体" panose="02010600030101010101" pitchFamily="2" charset="-122"/>
                <a:sym typeface="微软雅黑" panose="020B0503020204020204" charset="-122"/>
              </a:rPr>
              <a:t>按照法定的途径和方式</a:t>
            </a:r>
            <a:r>
              <a:rPr lang="en-US" altLang="zh-CN" sz="2000" b="1" dirty="0">
                <a:latin typeface="宋体" panose="02010600030101010101" pitchFamily="2" charset="-122"/>
                <a:ea typeface="宋体" panose="02010600030101010101" pitchFamily="2" charset="-122"/>
                <a:sym typeface="微软雅黑" panose="020B0503020204020204" charset="-122"/>
              </a:rPr>
              <a:t>行使。</a:t>
            </a:r>
            <a:r>
              <a:rPr lang="zh-CN" altLang="en-US" sz="2000" b="1" dirty="0">
                <a:solidFill>
                  <a:srgbClr val="0000FF"/>
                </a:solidFill>
                <a:latin typeface="宋体" panose="02010600030101010101" pitchFamily="2" charset="-122"/>
                <a:ea typeface="宋体" panose="02010600030101010101" pitchFamily="2" charset="-122"/>
                <a:sym typeface="微软雅黑" panose="020B0503020204020204" charset="-122"/>
              </a:rPr>
              <a:t>（按照法定程序行使）</a:t>
            </a:r>
            <a:endParaRPr lang="en-US" altLang="zh-CN" sz="2000" b="1" dirty="0">
              <a:solidFill>
                <a:srgbClr val="0000FF"/>
              </a:solidFill>
              <a:latin typeface="宋体" panose="02010600030101010101" pitchFamily="2" charset="-122"/>
              <a:ea typeface="宋体" panose="02010600030101010101" pitchFamily="2" charset="-122"/>
              <a:sym typeface="微软雅黑" panose="020B0503020204020204" charset="-122"/>
            </a:endParaRPr>
          </a:p>
          <a:p>
            <a:pPr>
              <a:lnSpc>
                <a:spcPct val="120000"/>
              </a:lnSpc>
            </a:pPr>
            <a:r>
              <a:rPr lang="zh-CN" altLang="en-US" sz="2000" b="1" dirty="0">
                <a:latin typeface="宋体" panose="02010600030101010101" pitchFamily="2" charset="-122"/>
                <a:ea typeface="宋体" panose="02010600030101010101" pitchFamily="2" charset="-122"/>
                <a:sym typeface="微软雅黑" panose="020B0503020204020204" charset="-122"/>
              </a:rPr>
              <a:t>④</a:t>
            </a:r>
            <a:r>
              <a:rPr lang="en-US" altLang="zh-CN" sz="2000" b="1" dirty="0">
                <a:solidFill>
                  <a:srgbClr val="C00000"/>
                </a:solidFill>
                <a:latin typeface="宋体" panose="02010600030101010101" pitchFamily="2" charset="-122"/>
                <a:ea typeface="宋体" panose="02010600030101010101" pitchFamily="2" charset="-122"/>
                <a:sym typeface="微软雅黑" panose="020B0503020204020204" charset="-122"/>
              </a:rPr>
              <a:t>国家权力的行使不能任性</a:t>
            </a:r>
            <a:r>
              <a:rPr lang="zh-CN" altLang="en-US" sz="2000" b="1" dirty="0">
                <a:latin typeface="宋体" panose="02010600030101010101" pitchFamily="2" charset="-122"/>
                <a:ea typeface="宋体" panose="02010600030101010101" pitchFamily="2" charset="-122"/>
                <a:sym typeface="微软雅黑" panose="020B0503020204020204" charset="-122"/>
              </a:rPr>
              <a:t>。</a:t>
            </a:r>
            <a:r>
              <a:rPr lang="en-US" altLang="zh-CN" sz="2000" b="1" dirty="0">
                <a:latin typeface="宋体" panose="02010600030101010101" pitchFamily="2" charset="-122"/>
                <a:ea typeface="宋体" panose="02010600030101010101" pitchFamily="2" charset="-122"/>
                <a:sym typeface="微软雅黑" panose="020B0503020204020204" charset="-122"/>
              </a:rPr>
              <a:t>法定职责必须为</a:t>
            </a:r>
            <a:r>
              <a:rPr lang="zh-CN" altLang="en-US" sz="2000" b="1" dirty="0">
                <a:latin typeface="宋体" panose="02010600030101010101" pitchFamily="2" charset="-122"/>
                <a:ea typeface="宋体" panose="02010600030101010101" pitchFamily="2" charset="-122"/>
                <a:sym typeface="微软雅黑" panose="020B0503020204020204" charset="-122"/>
              </a:rPr>
              <a:t>，</a:t>
            </a:r>
            <a:r>
              <a:rPr lang="en-US" altLang="zh-CN" sz="2000" b="1" dirty="0">
                <a:latin typeface="宋体" panose="02010600030101010101" pitchFamily="2" charset="-122"/>
                <a:ea typeface="宋体" panose="02010600030101010101" pitchFamily="2" charset="-122"/>
                <a:sym typeface="微软雅黑" panose="020B0503020204020204" charset="-122"/>
              </a:rPr>
              <a:t>法无授权不可为。</a:t>
            </a:r>
            <a:r>
              <a:rPr lang="zh-CN" altLang="en-US" sz="2000" b="1" dirty="0">
                <a:solidFill>
                  <a:srgbClr val="0000FF"/>
                </a:solidFill>
                <a:latin typeface="宋体" panose="02010600030101010101" pitchFamily="2" charset="-122"/>
                <a:ea typeface="宋体" panose="02010600030101010101" pitchFamily="2" charset="-122"/>
                <a:sym typeface="微软雅黑" panose="020B0503020204020204" charset="-122"/>
              </a:rPr>
              <a:t>（不能任性）</a:t>
            </a:r>
            <a:endParaRPr lang="zh-CN" altLang="en-US" sz="2000" b="1" dirty="0">
              <a:solidFill>
                <a:srgbClr val="0000FF"/>
              </a:solidFill>
              <a:latin typeface="宋体" panose="02010600030101010101" pitchFamily="2" charset="-122"/>
              <a:ea typeface="宋体" panose="02010600030101010101" pitchFamily="2" charset="-122"/>
              <a:sym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文本框 2"/>
          <p:cNvSpPr txBox="1"/>
          <p:nvPr/>
        </p:nvSpPr>
        <p:spPr>
          <a:xfrm>
            <a:off x="230505" y="480695"/>
            <a:ext cx="8685530" cy="491490"/>
          </a:xfrm>
          <a:prstGeom prst="rect">
            <a:avLst/>
          </a:prstGeom>
          <a:noFill/>
        </p:spPr>
        <p:txBody>
          <a:bodyPr wrap="square" rtlCol="0" anchor="t">
            <a:spAutoFit/>
          </a:bodyPr>
          <a:p>
            <a:r>
              <a:rPr lang="zh-CN" altLang="en-US" sz="2000" b="1">
                <a:solidFill>
                  <a:srgbClr val="0000FF"/>
                </a:solidFill>
                <a:latin typeface="黑体" panose="02010609060101010101" pitchFamily="2" charset="-122"/>
                <a:ea typeface="黑体" panose="02010609060101010101" pitchFamily="2" charset="-122"/>
                <a:sym typeface="+mn-ea"/>
              </a:rPr>
              <a:t>拓展</a:t>
            </a:r>
            <a:r>
              <a:rPr lang="en-US" altLang="zh-CN" sz="2000" b="1">
                <a:solidFill>
                  <a:srgbClr val="0000FF"/>
                </a:solidFill>
                <a:latin typeface="黑体" panose="02010609060101010101" pitchFamily="2" charset="-122"/>
                <a:ea typeface="黑体" panose="02010609060101010101" pitchFamily="2" charset="-122"/>
                <a:sym typeface="+mn-ea"/>
              </a:rPr>
              <a:t>1</a:t>
            </a:r>
            <a:r>
              <a:rPr lang="zh-CN" altLang="en-US" sz="2000" b="1">
                <a:solidFill>
                  <a:srgbClr val="0000FF"/>
                </a:solidFill>
                <a:latin typeface="黑体" panose="02010609060101010101" pitchFamily="2" charset="-122"/>
                <a:ea typeface="黑体" panose="02010609060101010101" pitchFamily="2" charset="-122"/>
                <a:sym typeface="+mn-ea"/>
              </a:rPr>
              <a:t>　公民和人民的区别与联系</a:t>
            </a:r>
            <a:endParaRPr lang="zh-CN" altLang="en-US" sz="2000" b="1">
              <a:solidFill>
                <a:srgbClr val="0000FF"/>
              </a:solidFill>
              <a:latin typeface="黑体" panose="02010609060101010101" pitchFamily="2" charset="-122"/>
              <a:ea typeface="黑体" panose="02010609060101010101" pitchFamily="2" charset="-122"/>
              <a:sym typeface="+mn-ea"/>
            </a:endParaRPr>
          </a:p>
        </p:txBody>
      </p:sp>
      <p:graphicFrame>
        <p:nvGraphicFramePr>
          <p:cNvPr id="5" name="表格 4"/>
          <p:cNvGraphicFramePr/>
          <p:nvPr>
            <p:custDataLst>
              <p:tags r:id="rId1"/>
            </p:custDataLst>
          </p:nvPr>
        </p:nvGraphicFramePr>
        <p:xfrm>
          <a:off x="230505" y="984250"/>
          <a:ext cx="8807450" cy="4049395"/>
        </p:xfrm>
        <a:graphic>
          <a:graphicData uri="http://schemas.openxmlformats.org/drawingml/2006/table">
            <a:tbl>
              <a:tblPr firstRow="1" bandRow="1">
                <a:tableStyleId>{5940675A-B579-460E-94D1-54222C63F5DA}</a:tableStyleId>
              </a:tblPr>
              <a:tblGrid>
                <a:gridCol w="389255"/>
                <a:gridCol w="743585"/>
                <a:gridCol w="3572510"/>
                <a:gridCol w="4102100"/>
              </a:tblGrid>
              <a:tr h="304800">
                <a:tc gridSpan="2">
                  <a:txBody>
                    <a:bodyPr/>
                    <a:p>
                      <a:pPr indent="0" algn="ctr" fontAlgn="auto">
                        <a:lnSpc>
                          <a:spcPct val="100000"/>
                        </a:lnSpc>
                        <a:buNone/>
                      </a:pPr>
                      <a:endParaRPr lang="en-US" altLang="en-US" sz="20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90000"/>
                      </a:schemeClr>
                    </a:solidFill>
                  </a:tcPr>
                </a:tc>
                <a:tc hMerge="1">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00000"/>
                        </a:lnSpc>
                        <a:buNone/>
                      </a:pPr>
                      <a:r>
                        <a:rPr lang="en-US" sz="2000" b="1">
                          <a:latin typeface="黑体" panose="02010609060101010101" pitchFamily="2" charset="-122"/>
                          <a:ea typeface="黑体" panose="02010609060101010101" pitchFamily="2" charset="-122"/>
                          <a:cs typeface="Times New Roman" panose="02020603050405020304" pitchFamily="18" charset="0"/>
                        </a:rPr>
                        <a:t>公民</a:t>
                      </a:r>
                      <a:endParaRPr lang="en-US" altLang="en-US" sz="20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90000"/>
                      </a:schemeClr>
                    </a:solidFill>
                  </a:tcPr>
                </a:tc>
                <a:tc>
                  <a:txBody>
                    <a:bodyPr/>
                    <a:p>
                      <a:pPr indent="0" algn="ctr" fontAlgn="auto">
                        <a:lnSpc>
                          <a:spcPct val="100000"/>
                        </a:lnSpc>
                        <a:buNone/>
                      </a:pPr>
                      <a:r>
                        <a:rPr lang="en-US" sz="2000" b="1">
                          <a:latin typeface="黑体" panose="02010609060101010101" pitchFamily="2" charset="-122"/>
                          <a:ea typeface="黑体" panose="02010609060101010101" pitchFamily="2" charset="-122"/>
                          <a:cs typeface="Times New Roman" panose="02020603050405020304" pitchFamily="18" charset="0"/>
                        </a:rPr>
                        <a:t>人民</a:t>
                      </a:r>
                      <a:endParaRPr lang="en-US" altLang="en-US" sz="20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90000"/>
                      </a:schemeClr>
                    </a:solidFill>
                  </a:tcPr>
                </a:tc>
              </a:tr>
              <a:tr h="914400">
                <a:tc rowSpan="3">
                  <a:txBody>
                    <a:bodyPr/>
                    <a:p>
                      <a:pPr indent="0" algn="ctr" fontAlgn="auto">
                        <a:lnSpc>
                          <a:spcPct val="100000"/>
                        </a:lnSpc>
                        <a:buNone/>
                      </a:pPr>
                      <a:r>
                        <a:rPr lang="en-US" sz="2000" b="1">
                          <a:solidFill>
                            <a:srgbClr val="0000FF"/>
                          </a:solidFill>
                          <a:latin typeface="黑体" panose="02010609060101010101" pitchFamily="2" charset="-122"/>
                          <a:ea typeface="黑体" panose="02010609060101010101" pitchFamily="2" charset="-122"/>
                          <a:cs typeface="Times New Roman" panose="02020603050405020304" pitchFamily="18" charset="0"/>
                        </a:rPr>
                        <a:t>区</a:t>
                      </a:r>
                      <a:r>
                        <a:rPr lang="en-US" altLang="zh-CN" sz="2000" b="1">
                          <a:solidFill>
                            <a:srgbClr val="0000FF"/>
                          </a:solidFill>
                          <a:latin typeface="黑体" panose="02010609060101010101" pitchFamily="2" charset="-122"/>
                          <a:ea typeface="黑体" panose="02010609060101010101" pitchFamily="2" charset="-122"/>
                        </a:rPr>
                        <a:t>别</a:t>
                      </a:r>
                      <a:endParaRPr lang="en-US" altLang="zh-CN" sz="2000" b="1">
                        <a:solidFill>
                          <a:srgbClr val="0000FF"/>
                        </a:solidFill>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00000"/>
                        </a:lnSpc>
                        <a:buNone/>
                      </a:pPr>
                      <a:r>
                        <a:rPr lang="en-US" sz="2000" b="1">
                          <a:latin typeface="黑体" panose="02010609060101010101" pitchFamily="2" charset="-122"/>
                          <a:ea typeface="黑体" panose="02010609060101010101" pitchFamily="2" charset="-122"/>
                          <a:cs typeface="Times New Roman" panose="02020603050405020304" pitchFamily="18" charset="0"/>
                          <a:sym typeface="+mn-ea"/>
                        </a:rPr>
                        <a:t>含义</a:t>
                      </a:r>
                      <a:endParaRPr lang="en-US" altLang="en-US" sz="2000" b="1">
                        <a:latin typeface="黑体" panose="02010609060101010101" pitchFamily="2" charset="-122"/>
                        <a:ea typeface="黑体" panose="02010609060101010101" pitchFamily="2" charset="-122"/>
                        <a:cs typeface="Times New Roman" panose="02020603050405020304" pitchFamily="18" charset="0"/>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lnSpc>
                          <a:spcPct val="100000"/>
                        </a:lnSpc>
                        <a:buNone/>
                      </a:pPr>
                      <a:r>
                        <a:rPr lang="en-US" sz="2000" b="1">
                          <a:latin typeface="宋体" panose="02010600030101010101" pitchFamily="2" charset="-122"/>
                          <a:ea typeface="宋体" panose="02010600030101010101" pitchFamily="2" charset="-122"/>
                          <a:cs typeface="Times New Roman" panose="02020603050405020304" pitchFamily="18" charset="0"/>
                        </a:rPr>
                        <a:t>公民指具有某一国国籍，并根据该国法律规定享有权利和承担义务的人</a:t>
                      </a:r>
                      <a:endParaRPr lang="en-US" altLang="en-US" sz="20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lnSpc>
                          <a:spcPct val="100000"/>
                        </a:lnSpc>
                        <a:buNone/>
                      </a:pPr>
                      <a:r>
                        <a:rPr lang="en-US" sz="2000" b="1">
                          <a:latin typeface="宋体" panose="02010600030101010101" pitchFamily="2" charset="-122"/>
                          <a:ea typeface="宋体" panose="02010600030101010101" pitchFamily="2" charset="-122"/>
                          <a:cs typeface="Times New Roman" panose="02020603050405020304" pitchFamily="18" charset="0"/>
                        </a:rPr>
                        <a:t>人民是对一个经济体认同并有归属感的人群集合</a:t>
                      </a:r>
                      <a:endParaRPr lang="en-US" altLang="en-US" sz="20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vMerge="1">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00000"/>
                        </a:lnSpc>
                        <a:buNone/>
                      </a:pPr>
                      <a:r>
                        <a:rPr lang="en-US" sz="2000" b="1">
                          <a:latin typeface="黑体" panose="02010609060101010101" pitchFamily="2" charset="-122"/>
                          <a:ea typeface="黑体" panose="02010609060101010101" pitchFamily="2" charset="-122"/>
                          <a:cs typeface="Times New Roman" panose="02020603050405020304" pitchFamily="18" charset="0"/>
                          <a:sym typeface="+mn-ea"/>
                        </a:rPr>
                        <a:t>性质</a:t>
                      </a:r>
                      <a:endParaRPr lang="en-US" altLang="en-US" sz="2000" b="1">
                        <a:latin typeface="黑体" panose="02010609060101010101" pitchFamily="2" charset="-122"/>
                        <a:ea typeface="黑体" panose="02010609060101010101" pitchFamily="2" charset="-122"/>
                        <a:cs typeface="Times New Roman" panose="02020603050405020304" pitchFamily="18" charset="0"/>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lnSpc>
                          <a:spcPct val="100000"/>
                        </a:lnSpc>
                        <a:buNone/>
                      </a:pPr>
                      <a:r>
                        <a:rPr lang="en-US" sz="2000" b="1">
                          <a:latin typeface="宋体" panose="02010600030101010101" pitchFamily="2" charset="-122"/>
                          <a:ea typeface="宋体" panose="02010600030101010101" pitchFamily="2" charset="-122"/>
                          <a:cs typeface="Times New Roman" panose="02020603050405020304" pitchFamily="18" charset="0"/>
                        </a:rPr>
                        <a:t>法律概念，</a:t>
                      </a:r>
                      <a:r>
                        <a:rPr lang="en-US" sz="2000" b="1">
                          <a:solidFill>
                            <a:srgbClr val="C00000"/>
                          </a:solidFill>
                          <a:latin typeface="宋体" panose="02010600030101010101" pitchFamily="2" charset="-122"/>
                          <a:ea typeface="宋体" panose="02010600030101010101" pitchFamily="2" charset="-122"/>
                          <a:cs typeface="Times New Roman" panose="02020603050405020304" pitchFamily="18" charset="0"/>
                        </a:rPr>
                        <a:t>与国籍相关</a:t>
                      </a:r>
                      <a:endParaRPr lang="en-US" altLang="en-US" sz="2000" b="1">
                        <a:solidFill>
                          <a:srgbClr val="C0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lnSpc>
                          <a:spcPct val="100000"/>
                        </a:lnSpc>
                        <a:buNone/>
                      </a:pPr>
                      <a:r>
                        <a:rPr lang="en-US" sz="2000" b="1">
                          <a:latin typeface="宋体" panose="02010600030101010101" pitchFamily="2" charset="-122"/>
                          <a:ea typeface="宋体" panose="02010600030101010101" pitchFamily="2" charset="-122"/>
                          <a:cs typeface="Times New Roman" panose="02020603050405020304" pitchFamily="18" charset="0"/>
                        </a:rPr>
                        <a:t>政治概念，</a:t>
                      </a:r>
                      <a:r>
                        <a:rPr lang="en-US" sz="2000" b="1">
                          <a:solidFill>
                            <a:srgbClr val="C00000"/>
                          </a:solidFill>
                          <a:latin typeface="宋体" panose="02010600030101010101" pitchFamily="2" charset="-122"/>
                          <a:ea typeface="宋体" panose="02010600030101010101" pitchFamily="2" charset="-122"/>
                          <a:cs typeface="Times New Roman" panose="02020603050405020304" pitchFamily="18" charset="0"/>
                        </a:rPr>
                        <a:t>与敌人相对</a:t>
                      </a:r>
                      <a:endParaRPr lang="en-US" altLang="en-US" sz="2000" b="1">
                        <a:solidFill>
                          <a:srgbClr val="C0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9200">
                <a:tc vMerge="1">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00000"/>
                        </a:lnSpc>
                        <a:buNone/>
                      </a:pPr>
                      <a:r>
                        <a:rPr lang="en-US" sz="2000" b="1">
                          <a:latin typeface="黑体" panose="02010609060101010101" pitchFamily="2" charset="-122"/>
                          <a:ea typeface="黑体" panose="02010609060101010101" pitchFamily="2" charset="-122"/>
                          <a:cs typeface="Times New Roman" panose="02020603050405020304" pitchFamily="18" charset="0"/>
                        </a:rPr>
                        <a:t>范围</a:t>
                      </a:r>
                      <a:endParaRPr lang="en-US" altLang="en-US" sz="20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lnSpc>
                          <a:spcPct val="100000"/>
                        </a:lnSpc>
                        <a:buNone/>
                      </a:pPr>
                      <a:r>
                        <a:rPr lang="en-US" sz="2000" b="1">
                          <a:latin typeface="宋体" panose="02010600030101010101" pitchFamily="2" charset="-122"/>
                          <a:ea typeface="宋体" panose="02010600030101010101" pitchFamily="2" charset="-122"/>
                          <a:cs typeface="Times New Roman" panose="02020603050405020304" pitchFamily="18" charset="0"/>
                        </a:rPr>
                        <a:t>公民的范围比人民大，被剥夺政治权利的人和其他敌对分子不属于人民，但属于公民</a:t>
                      </a:r>
                      <a:endParaRPr lang="en-US" altLang="en-US" sz="20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lnSpc>
                          <a:spcPct val="100000"/>
                        </a:lnSpc>
                        <a:buNone/>
                      </a:pPr>
                      <a:r>
                        <a:rPr lang="en-US" sz="2000" b="1">
                          <a:latin typeface="宋体" panose="02010600030101010101" pitchFamily="2" charset="-122"/>
                          <a:ea typeface="宋体" panose="02010600030101010101" pitchFamily="2" charset="-122"/>
                          <a:cs typeface="Times New Roman" panose="02020603050405020304" pitchFamily="18" charset="0"/>
                        </a:rPr>
                        <a:t>工人、农民、知识分子和其他社会主义劳动者，社会主义事业的建设者，拥护社会主义的爱国者，拥护祖国统一的爱国者</a:t>
                      </a:r>
                      <a:endParaRPr lang="en-US" altLang="en-US" sz="20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06195">
                <a:tc gridSpan="2">
                  <a:txBody>
                    <a:bodyPr/>
                    <a:p>
                      <a:pPr indent="0" algn="ctr" fontAlgn="auto">
                        <a:lnSpc>
                          <a:spcPct val="100000"/>
                        </a:lnSpc>
                        <a:buNone/>
                      </a:pPr>
                      <a:r>
                        <a:rPr lang="en-US" sz="2000" b="1">
                          <a:solidFill>
                            <a:srgbClr val="0000FF"/>
                          </a:solidFill>
                          <a:latin typeface="黑体" panose="02010609060101010101" pitchFamily="2" charset="-122"/>
                          <a:ea typeface="黑体" panose="02010609060101010101" pitchFamily="2" charset="-122"/>
                          <a:cs typeface="Times New Roman" panose="02020603050405020304" pitchFamily="18" charset="0"/>
                          <a:sym typeface="+mn-ea"/>
                        </a:rPr>
                        <a:t>联系</a:t>
                      </a:r>
                      <a:endParaRPr lang="en-US" altLang="en-US" sz="2000" b="1">
                        <a:solidFill>
                          <a:srgbClr val="0000FF"/>
                        </a:solidFill>
                        <a:latin typeface="黑体" panose="02010609060101010101" pitchFamily="2" charset="-122"/>
                        <a:ea typeface="黑体" panose="02010609060101010101" pitchFamily="2" charset="-122"/>
                        <a:cs typeface="Times New Roman" panose="02020603050405020304" pitchFamily="18" charset="0"/>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l"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sym typeface="+mn-ea"/>
                        </a:rPr>
                        <a:t>在我国，</a:t>
                      </a:r>
                      <a:r>
                        <a:rPr lang="en-US" sz="20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公民既包括人民</a:t>
                      </a:r>
                      <a:r>
                        <a:rPr lang="en-US" sz="2000" b="1">
                          <a:latin typeface="宋体" panose="02010600030101010101" pitchFamily="2" charset="-122"/>
                          <a:ea typeface="宋体" panose="02010600030101010101" pitchFamily="2" charset="-122"/>
                          <a:cs typeface="宋体" panose="02010600030101010101" pitchFamily="2" charset="-122"/>
                          <a:sym typeface="+mn-ea"/>
                        </a:rPr>
                        <a:t>，又包括那些被剥夺了政治</a:t>
                      </a:r>
                      <a:endParaRPr lang="en-US" sz="2000" b="1">
                        <a:latin typeface="宋体" panose="02010600030101010101" pitchFamily="2" charset="-122"/>
                        <a:ea typeface="宋体" panose="02010600030101010101" pitchFamily="2" charset="-122"/>
                        <a:cs typeface="宋体" panose="02010600030101010101" pitchFamily="2" charset="-122"/>
                        <a:sym typeface="+mn-ea"/>
                      </a:endParaRPr>
                    </a:p>
                    <a:p>
                      <a:pPr indent="0" algn="l"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sym typeface="+mn-ea"/>
                        </a:rPr>
                        <a:t>权利的人、拥有中国国籍的外国人、敌视和破坏社会</a:t>
                      </a:r>
                      <a:endParaRPr lang="en-US" sz="2000" b="1">
                        <a:latin typeface="宋体" panose="02010600030101010101" pitchFamily="2" charset="-122"/>
                        <a:ea typeface="宋体" panose="02010600030101010101" pitchFamily="2" charset="-122"/>
                        <a:cs typeface="宋体" panose="02010600030101010101" pitchFamily="2" charset="-122"/>
                        <a:sym typeface="+mn-ea"/>
                      </a:endParaRPr>
                    </a:p>
                    <a:p>
                      <a:pPr indent="0" algn="l"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sym typeface="+mn-ea"/>
                        </a:rPr>
                        <a:t>主义制度的敌对势力和敌对分子，他们虽然不是人民，</a:t>
                      </a:r>
                      <a:endParaRPr lang="en-US" sz="2000" b="1">
                        <a:latin typeface="宋体" panose="02010600030101010101" pitchFamily="2" charset="-122"/>
                        <a:ea typeface="宋体" panose="02010600030101010101" pitchFamily="2" charset="-122"/>
                        <a:cs typeface="宋体" panose="02010600030101010101" pitchFamily="2" charset="-122"/>
                        <a:sym typeface="+mn-ea"/>
                      </a:endParaRPr>
                    </a:p>
                    <a:p>
                      <a:pPr indent="0" algn="l"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sym typeface="+mn-ea"/>
                        </a:rPr>
                        <a:t>但仍然是公民</a:t>
                      </a:r>
                      <a:endParaRPr lang="en-US" altLang="en-US" sz="2000" b="1">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p:cNvPicPr>
            <a:picLocks noChangeAspect="1"/>
          </p:cNvPicPr>
          <p:nvPr/>
        </p:nvPicPr>
        <p:blipFill>
          <a:blip r:embed="rId2"/>
          <a:stretch>
            <a:fillRect/>
          </a:stretch>
        </p:blipFill>
        <p:spPr>
          <a:xfrm>
            <a:off x="7452995" y="3864610"/>
            <a:ext cx="1500505" cy="85407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文本框 2"/>
          <p:cNvSpPr txBox="1"/>
          <p:nvPr/>
        </p:nvSpPr>
        <p:spPr>
          <a:xfrm>
            <a:off x="107950" y="-5080"/>
            <a:ext cx="8685530" cy="491490"/>
          </a:xfrm>
          <a:prstGeom prst="rect">
            <a:avLst/>
          </a:prstGeom>
          <a:noFill/>
        </p:spPr>
        <p:txBody>
          <a:bodyPr wrap="square" rtlCol="0" anchor="t">
            <a:spAutoFit/>
          </a:bodyPr>
          <a:p>
            <a:r>
              <a:rPr lang="zh-CN" altLang="en-US" sz="2000" b="1">
                <a:solidFill>
                  <a:srgbClr val="0000FF"/>
                </a:solidFill>
                <a:latin typeface="黑体" panose="02010609060101010101" pitchFamily="2" charset="-122"/>
                <a:ea typeface="黑体" panose="02010609060101010101" pitchFamily="2" charset="-122"/>
                <a:sym typeface="+mn-ea"/>
              </a:rPr>
              <a:t>拓展</a:t>
            </a:r>
            <a:r>
              <a:rPr lang="en-US" altLang="zh-CN" sz="2000" b="1">
                <a:solidFill>
                  <a:srgbClr val="0000FF"/>
                </a:solidFill>
                <a:latin typeface="黑体" panose="02010609060101010101" pitchFamily="2" charset="-122"/>
                <a:ea typeface="黑体" panose="02010609060101010101" pitchFamily="2" charset="-122"/>
                <a:sym typeface="+mn-ea"/>
              </a:rPr>
              <a:t>2</a:t>
            </a:r>
            <a:r>
              <a:rPr lang="zh-CN" altLang="en-US" sz="2000" b="1">
                <a:solidFill>
                  <a:srgbClr val="0000FF"/>
                </a:solidFill>
                <a:latin typeface="黑体" panose="02010609060101010101" pitchFamily="2" charset="-122"/>
                <a:ea typeface="黑体" panose="02010609060101010101" pitchFamily="2" charset="-122"/>
                <a:sym typeface="+mn-ea"/>
              </a:rPr>
              <a:t>　</a:t>
            </a:r>
            <a:r>
              <a:rPr sz="2000" b="1">
                <a:solidFill>
                  <a:srgbClr val="0000FF"/>
                </a:solidFill>
                <a:latin typeface="黑体" panose="02010609060101010101" pitchFamily="2" charset="-122"/>
                <a:ea typeface="黑体" panose="02010609060101010101" pitchFamily="2" charset="-122"/>
                <a:sym typeface="+mn-ea"/>
              </a:rPr>
              <a:t>权力与权利的区别</a:t>
            </a:r>
            <a:endParaRPr lang="zh-CN" altLang="en-US" sz="2000" b="1">
              <a:solidFill>
                <a:srgbClr val="0000FF"/>
              </a:solidFill>
              <a:latin typeface="黑体" panose="02010609060101010101" pitchFamily="2" charset="-122"/>
              <a:ea typeface="黑体" panose="02010609060101010101" pitchFamily="2" charset="-122"/>
              <a:sym typeface="+mn-ea"/>
            </a:endParaRPr>
          </a:p>
        </p:txBody>
      </p:sp>
      <p:graphicFrame>
        <p:nvGraphicFramePr>
          <p:cNvPr id="4" name="表格 3"/>
          <p:cNvGraphicFramePr/>
          <p:nvPr>
            <p:custDataLst>
              <p:tags r:id="rId1"/>
            </p:custDataLst>
          </p:nvPr>
        </p:nvGraphicFramePr>
        <p:xfrm>
          <a:off x="163195" y="631190"/>
          <a:ext cx="8819515" cy="4664710"/>
        </p:xfrm>
        <a:graphic>
          <a:graphicData uri="http://schemas.openxmlformats.org/drawingml/2006/table">
            <a:tbl>
              <a:tblPr firstRow="1" bandRow="1">
                <a:tableStyleId>{5940675A-B579-460E-94D1-54222C63F5DA}</a:tableStyleId>
              </a:tblPr>
              <a:tblGrid>
                <a:gridCol w="1127760"/>
                <a:gridCol w="3620770"/>
                <a:gridCol w="4070985"/>
              </a:tblGrid>
              <a:tr h="467360">
                <a:tc>
                  <a:txBody>
                    <a:bodyPr/>
                    <a:p>
                      <a:pPr indent="0" algn="ctr" fontAlgn="auto">
                        <a:lnSpc>
                          <a:spcPct val="100000"/>
                        </a:lnSpc>
                        <a:buNone/>
                      </a:pPr>
                      <a:endParaRPr lang="en-US"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90000"/>
                      </a:schemeClr>
                    </a:solidFill>
                  </a:tcPr>
                </a:tc>
                <a:tc>
                  <a:txBody>
                    <a:bodyPr/>
                    <a:p>
                      <a:pPr indent="0" algn="ctr" fontAlgn="auto">
                        <a:lnSpc>
                          <a:spcPct val="100000"/>
                        </a:lnSpc>
                        <a:buNone/>
                      </a:pPr>
                      <a:r>
                        <a:rPr lang="en-US" sz="1800" b="1">
                          <a:latin typeface="黑体" panose="02010609060101010101" pitchFamily="2" charset="-122"/>
                          <a:ea typeface="黑体" panose="02010609060101010101" pitchFamily="2" charset="-122"/>
                          <a:cs typeface="Times New Roman" panose="02020603050405020304" pitchFamily="18" charset="0"/>
                        </a:rPr>
                        <a:t>权利</a:t>
                      </a:r>
                      <a:endParaRPr lang="en-US" altLang="en-US" sz="18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90000"/>
                      </a:schemeClr>
                    </a:solidFill>
                  </a:tcPr>
                </a:tc>
                <a:tc>
                  <a:txBody>
                    <a:bodyPr/>
                    <a:p>
                      <a:pPr indent="0" algn="ctr" fontAlgn="auto">
                        <a:lnSpc>
                          <a:spcPct val="100000"/>
                        </a:lnSpc>
                        <a:buNone/>
                      </a:pPr>
                      <a:r>
                        <a:rPr lang="en-US" sz="1800" b="1">
                          <a:latin typeface="黑体" panose="02010609060101010101" pitchFamily="2" charset="-122"/>
                          <a:ea typeface="黑体" panose="02010609060101010101" pitchFamily="2" charset="-122"/>
                          <a:cs typeface="Times New Roman" panose="02020603050405020304" pitchFamily="18" charset="0"/>
                        </a:rPr>
                        <a:t>权力</a:t>
                      </a:r>
                      <a:endParaRPr lang="en-US" altLang="en-US" sz="18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90000"/>
                      </a:schemeClr>
                    </a:solidFill>
                  </a:tcPr>
                </a:tc>
              </a:tr>
              <a:tr h="822960">
                <a:tc>
                  <a:txBody>
                    <a:bodyPr/>
                    <a:p>
                      <a:pPr indent="0" algn="ctr" fontAlgn="auto">
                        <a:lnSpc>
                          <a:spcPct val="100000"/>
                        </a:lnSpc>
                        <a:buNone/>
                      </a:pPr>
                      <a:r>
                        <a:rPr lang="zh-CN" altLang="en-US" sz="1800" b="1">
                          <a:latin typeface="黑体" panose="02010609060101010101" pitchFamily="2" charset="-122"/>
                          <a:ea typeface="黑体" panose="02010609060101010101" pitchFamily="2" charset="-122"/>
                          <a:cs typeface="Times New Roman" panose="02020603050405020304" pitchFamily="18" charset="0"/>
                        </a:rPr>
                        <a:t>行为主体与行为属性</a:t>
                      </a:r>
                      <a:endParaRPr lang="zh-CN" altLang="en-US" sz="18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00000"/>
                        </a:lnSpc>
                        <a:buNone/>
                      </a:pPr>
                      <a:r>
                        <a:rPr lang="zh-CN" altLang="en-US" sz="1800" b="1">
                          <a:latin typeface="宋体" panose="02010600030101010101" pitchFamily="2" charset="-122"/>
                          <a:ea typeface="宋体" panose="02010600030101010101" pitchFamily="2" charset="-122"/>
                          <a:cs typeface="Times New Roman" panose="02020603050405020304" pitchFamily="18" charset="0"/>
                        </a:rPr>
                        <a:t>公民与法人和其他社会组织</a:t>
                      </a:r>
                      <a:endParaRPr lang="zh-CN"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lnSpc>
                          <a:spcPct val="100000"/>
                        </a:lnSpc>
                        <a:buNone/>
                      </a:pPr>
                      <a:r>
                        <a:rPr lang="zh-CN" altLang="en-US" sz="1800" b="1">
                          <a:latin typeface="宋体" panose="02010600030101010101" pitchFamily="2" charset="-122"/>
                          <a:ea typeface="宋体" panose="02010600030101010101" pitchFamily="2" charset="-122"/>
                          <a:cs typeface="Times New Roman" panose="02020603050405020304" pitchFamily="18" charset="0"/>
                        </a:rPr>
                        <a:t>被授予权力的国家机关及其特定的工作人员</a:t>
                      </a:r>
                      <a:endParaRPr lang="zh-CN"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lgn="ctr" fontAlgn="auto">
                        <a:lnSpc>
                          <a:spcPct val="100000"/>
                        </a:lnSpc>
                        <a:buNone/>
                      </a:pPr>
                      <a:r>
                        <a:rPr lang="en-US" sz="1800" b="1">
                          <a:latin typeface="黑体" panose="02010609060101010101" pitchFamily="2" charset="-122"/>
                          <a:ea typeface="黑体" panose="02010609060101010101" pitchFamily="2" charset="-122"/>
                          <a:cs typeface="Times New Roman" panose="02020603050405020304" pitchFamily="18" charset="0"/>
                        </a:rPr>
                        <a:t>范畴</a:t>
                      </a:r>
                      <a:endParaRPr lang="en-US" altLang="en-US" sz="18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00000"/>
                        </a:lnSpc>
                        <a:buNone/>
                      </a:pPr>
                      <a:r>
                        <a:rPr lang="en-US" sz="1800" b="1">
                          <a:solidFill>
                            <a:srgbClr val="C00000"/>
                          </a:solidFill>
                          <a:latin typeface="宋体" panose="02010600030101010101" pitchFamily="2" charset="-122"/>
                          <a:ea typeface="宋体" panose="02010600030101010101" pitchFamily="2" charset="-122"/>
                          <a:cs typeface="Times New Roman" panose="02020603050405020304" pitchFamily="18" charset="0"/>
                        </a:rPr>
                        <a:t>法律概念</a:t>
                      </a:r>
                      <a:endParaRPr lang="en-US" altLang="en-US" sz="1800" b="1">
                        <a:solidFill>
                          <a:srgbClr val="C0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00000"/>
                        </a:lnSpc>
                        <a:buNone/>
                      </a:pPr>
                      <a:r>
                        <a:rPr lang="en-US" sz="1800" b="1">
                          <a:solidFill>
                            <a:srgbClr val="C00000"/>
                          </a:solidFill>
                          <a:latin typeface="宋体" panose="02010600030101010101" pitchFamily="2" charset="-122"/>
                          <a:ea typeface="宋体" panose="02010600030101010101" pitchFamily="2" charset="-122"/>
                          <a:cs typeface="Times New Roman" panose="02020603050405020304" pitchFamily="18" charset="0"/>
                        </a:rPr>
                        <a:t>政治概念</a:t>
                      </a:r>
                      <a:endParaRPr lang="en-US" altLang="en-US" sz="1800" b="1">
                        <a:solidFill>
                          <a:srgbClr val="C0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14780">
                <a:tc>
                  <a:txBody>
                    <a:bodyPr/>
                    <a:p>
                      <a:pPr indent="0" algn="ctr" fontAlgn="auto">
                        <a:lnSpc>
                          <a:spcPct val="100000"/>
                        </a:lnSpc>
                        <a:buNone/>
                      </a:pPr>
                      <a:r>
                        <a:rPr lang="en-US" sz="1800" b="1">
                          <a:latin typeface="黑体" panose="02010609060101010101" pitchFamily="2" charset="-122"/>
                          <a:ea typeface="黑体" panose="02010609060101010101" pitchFamily="2" charset="-122"/>
                          <a:cs typeface="Times New Roman" panose="02020603050405020304" pitchFamily="18" charset="0"/>
                        </a:rPr>
                        <a:t>内容</a:t>
                      </a:r>
                      <a:endParaRPr lang="en-US" altLang="en-US" sz="18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tc>
                <a:tc>
                  <a:txBody>
                    <a:bodyPr/>
                    <a:p>
                      <a:pPr indent="0" algn="l" fontAlgn="auto">
                        <a:lnSpc>
                          <a:spcPct val="100000"/>
                        </a:lnSpc>
                        <a:buNone/>
                      </a:pPr>
                      <a:r>
                        <a:rPr lang="en-US" sz="1800" b="1">
                          <a:latin typeface="宋体" panose="02010600030101010101" pitchFamily="2" charset="-122"/>
                          <a:ea typeface="宋体" panose="02010600030101010101" pitchFamily="2" charset="-122"/>
                          <a:cs typeface="Times New Roman" panose="02020603050405020304" pitchFamily="18" charset="0"/>
                        </a:rPr>
                        <a:t>我国公民</a:t>
                      </a:r>
                      <a:r>
                        <a:rPr lang="en-US" sz="1800" b="1">
                          <a:latin typeface="宋体" panose="02010600030101010101" pitchFamily="2" charset="-122"/>
                          <a:ea typeface="宋体" panose="02010600030101010101" pitchFamily="2" charset="-122"/>
                          <a:cs typeface="宋体" panose="02010600030101010101" pitchFamily="2" charset="-122"/>
                        </a:rPr>
                        <a:t>（</a:t>
                      </a:r>
                      <a:r>
                        <a:rPr lang="en-US" sz="1800" b="1">
                          <a:latin typeface="宋体" panose="02010600030101010101" pitchFamily="2" charset="-122"/>
                          <a:ea typeface="宋体" panose="02010600030101010101" pitchFamily="2" charset="-122"/>
                          <a:cs typeface="Times New Roman" panose="02020603050405020304" pitchFamily="18" charset="0"/>
                        </a:rPr>
                        <a:t>被限制某些权利的犯罪分子除外</a:t>
                      </a:r>
                      <a:r>
                        <a:rPr lang="en-US" sz="1800" b="1">
                          <a:latin typeface="宋体" panose="02010600030101010101" pitchFamily="2" charset="-122"/>
                          <a:ea typeface="宋体" panose="02010600030101010101" pitchFamily="2" charset="-122"/>
                          <a:cs typeface="楷体_GB2312" panose="02010609030101010101" charset="-122"/>
                        </a:rPr>
                        <a:t>）</a:t>
                      </a:r>
                      <a:r>
                        <a:rPr lang="en-US" sz="1800" b="1">
                          <a:latin typeface="宋体" panose="02010600030101010101" pitchFamily="2" charset="-122"/>
                          <a:ea typeface="宋体" panose="02010600030101010101" pitchFamily="2" charset="-122"/>
                          <a:cs typeface="Times New Roman" panose="02020603050405020304" pitchFamily="18" charset="0"/>
                        </a:rPr>
                        <a:t>都可以享受到涉及政治、经济、文化等各个领域，涵盖家庭生活、学校生活、社会生活等诸多方面的广泛的权利</a:t>
                      </a:r>
                      <a:endParaRPr lang="en-US"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tc>
                <a:tc>
                  <a:txBody>
                    <a:bodyPr/>
                    <a:p>
                      <a:pPr indent="0" algn="l" fontAlgn="auto">
                        <a:lnSpc>
                          <a:spcPct val="100000"/>
                        </a:lnSpc>
                        <a:buNone/>
                      </a:pPr>
                      <a:r>
                        <a:rPr lang="en-US" sz="1800" b="1">
                          <a:latin typeface="宋体" panose="02010600030101010101" pitchFamily="2" charset="-122"/>
                          <a:ea typeface="宋体" panose="02010600030101010101" pitchFamily="2" charset="-122"/>
                          <a:cs typeface="Times New Roman" panose="02020603050405020304" pitchFamily="18" charset="0"/>
                        </a:rPr>
                        <a:t>权力的内容总是与相应主体担任的职务相联系，什么职位拥有什么样的权力，是由法律规定的。例如，人民代表大会依法拥有立法权、任免权、重大事项决定权等</a:t>
                      </a:r>
                      <a:endParaRPr lang="en-US"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tc>
              </a:tr>
              <a:tr h="652780">
                <a:tc>
                  <a:txBody>
                    <a:bodyPr/>
                    <a:p>
                      <a:pPr indent="0" algn="ctr" fontAlgn="auto">
                        <a:lnSpc>
                          <a:spcPct val="100000"/>
                        </a:lnSpc>
                        <a:buNone/>
                      </a:pPr>
                      <a:r>
                        <a:rPr lang="en-US" sz="1800" b="1">
                          <a:latin typeface="黑体" panose="02010609060101010101" pitchFamily="2" charset="-122"/>
                          <a:ea typeface="黑体" panose="02010609060101010101" pitchFamily="2" charset="-122"/>
                          <a:cs typeface="Times New Roman" panose="02020603050405020304" pitchFamily="18" charset="0"/>
                        </a:rPr>
                        <a:t>对应关系</a:t>
                      </a:r>
                      <a:endParaRPr lang="en-US" altLang="en-US" sz="18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tc>
                <a:tc>
                  <a:txBody>
                    <a:bodyPr/>
                    <a:p>
                      <a:pPr indent="0" algn="l" fontAlgn="auto">
                        <a:lnSpc>
                          <a:spcPct val="100000"/>
                        </a:lnSpc>
                        <a:buNone/>
                      </a:pPr>
                      <a:r>
                        <a:rPr lang="en-US" sz="1800" b="1">
                          <a:solidFill>
                            <a:srgbClr val="C00000"/>
                          </a:solidFill>
                          <a:latin typeface="宋体" panose="02010600030101010101" pitchFamily="2" charset="-122"/>
                          <a:ea typeface="宋体" panose="02010600030101010101" pitchFamily="2" charset="-122"/>
                          <a:cs typeface="Times New Roman" panose="02020603050405020304" pitchFamily="18" charset="0"/>
                        </a:rPr>
                        <a:t>权利对应的是义务</a:t>
                      </a:r>
                      <a:endParaRPr lang="en-US" altLang="en-US" sz="1800" b="1">
                        <a:solidFill>
                          <a:srgbClr val="C0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tc>
                <a:tc>
                  <a:txBody>
                    <a:bodyPr/>
                    <a:p>
                      <a:pPr indent="0" algn="l" fontAlgn="auto">
                        <a:lnSpc>
                          <a:spcPct val="100000"/>
                        </a:lnSpc>
                        <a:buNone/>
                      </a:pPr>
                      <a:r>
                        <a:rPr lang="en-US" sz="1800" b="1">
                          <a:solidFill>
                            <a:srgbClr val="C00000"/>
                          </a:solidFill>
                          <a:latin typeface="宋体" panose="02010600030101010101" pitchFamily="2" charset="-122"/>
                          <a:ea typeface="宋体" panose="02010600030101010101" pitchFamily="2" charset="-122"/>
                          <a:cs typeface="Times New Roman" panose="02020603050405020304" pitchFamily="18" charset="0"/>
                        </a:rPr>
                        <a:t>权力对应的是责任</a:t>
                      </a:r>
                      <a:r>
                        <a:rPr lang="en-US" sz="1800" b="1">
                          <a:latin typeface="宋体" panose="02010600030101010101" pitchFamily="2" charset="-122"/>
                          <a:ea typeface="宋体" panose="02010600030101010101" pitchFamily="2" charset="-122"/>
                          <a:cs typeface="Times New Roman" panose="02020603050405020304" pitchFamily="18" charset="0"/>
                        </a:rPr>
                        <a:t>，包括政治责任、法律责任等一切社会责任</a:t>
                      </a:r>
                      <a:endParaRPr lang="en-US"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tc>
              </a:tr>
              <a:tr h="337185">
                <a:tc>
                  <a:txBody>
                    <a:bodyPr/>
                    <a:p>
                      <a:pPr indent="0" algn="ctr" fontAlgn="auto">
                        <a:lnSpc>
                          <a:spcPct val="100000"/>
                        </a:lnSpc>
                        <a:buNone/>
                      </a:pPr>
                      <a:r>
                        <a:rPr lang="zh-CN" altLang="en-US" sz="1800" b="1">
                          <a:latin typeface="黑体" panose="02010609060101010101" pitchFamily="2" charset="-122"/>
                          <a:ea typeface="黑体" panose="02010609060101010101" pitchFamily="2" charset="-122"/>
                          <a:cs typeface="Times New Roman" panose="02020603050405020304" pitchFamily="18" charset="0"/>
                        </a:rPr>
                        <a:t>强制性</a:t>
                      </a:r>
                      <a:endParaRPr lang="zh-CN" altLang="en-US" sz="1800" b="1">
                        <a:latin typeface="黑体" panose="02010609060101010101" pitchFamily="2" charset="-122"/>
                        <a:ea typeface="黑体" panose="02010609060101010101" pitchFamily="2" charset="-122"/>
                        <a:cs typeface="Times New Roman" panose="02020603050405020304" pitchFamily="18" charset="0"/>
                      </a:endParaRPr>
                    </a:p>
                  </a:txBody>
                  <a:tcPr marL="68580" marR="68580" marT="0" marB="0" vert="horz" anchor="ctr"/>
                </a:tc>
                <a:tc>
                  <a:txBody>
                    <a:bodyPr/>
                    <a:p>
                      <a:pPr indent="0" algn="l" fontAlgn="auto">
                        <a:lnSpc>
                          <a:spcPct val="100000"/>
                        </a:lnSpc>
                        <a:buNone/>
                      </a:pPr>
                      <a:r>
                        <a:rPr lang="zh-CN" altLang="en-US" sz="1800" b="1">
                          <a:latin typeface="宋体" panose="02010600030101010101" pitchFamily="2" charset="-122"/>
                          <a:ea typeface="宋体" panose="02010600030101010101" pitchFamily="2" charset="-122"/>
                          <a:cs typeface="Times New Roman" panose="02020603050405020304" pitchFamily="18" charset="0"/>
                        </a:rPr>
                        <a:t>权利只是以国家强制力为后盾</a:t>
                      </a:r>
                      <a:endParaRPr lang="zh-CN"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tc>
                <a:tc>
                  <a:txBody>
                    <a:bodyPr/>
                    <a:p>
                      <a:pPr indent="0" algn="l" fontAlgn="auto">
                        <a:lnSpc>
                          <a:spcPct val="100000"/>
                        </a:lnSpc>
                        <a:buNone/>
                      </a:pPr>
                      <a:r>
                        <a:rPr lang="zh-CN" altLang="en-US" sz="1800" b="1">
                          <a:latin typeface="宋体" panose="02010600030101010101" pitchFamily="2" charset="-122"/>
                          <a:ea typeface="宋体" panose="02010600030101010101" pitchFamily="2" charset="-122"/>
                          <a:cs typeface="Times New Roman" panose="02020603050405020304" pitchFamily="18" charset="0"/>
                        </a:rPr>
                        <a:t>权力具有国家的直接强制力</a:t>
                      </a:r>
                      <a:endParaRPr lang="zh-CN"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tc>
              </a:tr>
              <a:tr h="569595">
                <a:tc gridSpan="3">
                  <a:txBody>
                    <a:bodyPr/>
                    <a:p>
                      <a:pPr indent="0" algn="l" fontAlgn="auto">
                        <a:lnSpc>
                          <a:spcPct val="100000"/>
                        </a:lnSpc>
                        <a:buNone/>
                      </a:pPr>
                      <a:r>
                        <a:rPr lang="zh-CN" altLang="en-US" sz="1800" b="1">
                          <a:latin typeface="宋体" panose="02010600030101010101" pitchFamily="2" charset="-122"/>
                          <a:ea typeface="宋体" panose="02010600030101010101" pitchFamily="2" charset="-122"/>
                          <a:cs typeface="Times New Roman" panose="02020603050405020304" pitchFamily="18" charset="0"/>
                        </a:rPr>
                        <a:t>在我国，权力只能赋予作为国家主人的中国人民，而权利则属于具有中华人民共和国国籍的中国公民（这其中当然包括人民）。</a:t>
                      </a:r>
                      <a:endParaRPr lang="zh-CN" altLang="en-US" sz="18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tc>
                <a:tc hMerge="1">
                  <a:tcPr marL="68580" marR="68580" marT="0" marB="0" vert="horz" anchor="ctr"/>
                </a:tc>
                <a:tc hMerge="1">
                  <a:tcPr marL="68580" marR="68580" marT="0" marB="0" vert="horz" anchor="ctr"/>
                </a:tc>
              </a:tr>
            </a:tbl>
          </a:graphicData>
        </a:graphic>
      </p:graphicFrame>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标题 1"/>
          <p:cNvSpPr>
            <a:spLocks noGrp="1"/>
          </p:cNvSpPr>
          <p:nvPr/>
        </p:nvSpPr>
        <p:spPr>
          <a:xfrm>
            <a:off x="252095" y="624840"/>
            <a:ext cx="7432675" cy="441960"/>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r>
              <a:rPr lang="zh-CN" altLang="en-US" sz="2000">
                <a:solidFill>
                  <a:srgbClr val="0000FF"/>
                </a:solidFill>
                <a:latin typeface="黑体" panose="02010609060101010101" pitchFamily="2" charset="-122"/>
                <a:ea typeface="黑体" panose="02010609060101010101" pitchFamily="2" charset="-122"/>
                <a:cs typeface="黑体" panose="02010609060101010101" pitchFamily="2" charset="-122"/>
              </a:rPr>
              <a:t>拓展</a:t>
            </a:r>
            <a:r>
              <a:rPr lang="en-US" altLang="zh-CN" sz="2000">
                <a:solidFill>
                  <a:srgbClr val="0000FF"/>
                </a:solidFill>
                <a:latin typeface="黑体" panose="02010609060101010101" pitchFamily="2" charset="-122"/>
                <a:ea typeface="黑体" panose="02010609060101010101" pitchFamily="2" charset="-122"/>
                <a:cs typeface="黑体" panose="02010609060101010101" pitchFamily="2" charset="-122"/>
              </a:rPr>
              <a:t>3</a:t>
            </a:r>
            <a:r>
              <a:rPr lang="zh-CN" altLang="en-US" sz="2000">
                <a:solidFill>
                  <a:srgbClr val="0000FF"/>
                </a:solidFill>
                <a:latin typeface="黑体" panose="02010609060101010101" pitchFamily="2" charset="-122"/>
                <a:ea typeface="黑体" panose="02010609060101010101" pitchFamily="2" charset="-122"/>
                <a:cs typeface="黑体" panose="02010609060101010101" pitchFamily="2" charset="-122"/>
              </a:rPr>
              <a:t>   公民基本权利、公民权利和人权</a:t>
            </a:r>
            <a:endParaRPr lang="zh-CN" altLang="en-US" sz="2000">
              <a:solidFill>
                <a:srgbClr val="0000FF"/>
              </a:solidFill>
              <a:latin typeface="黑体" panose="02010609060101010101" pitchFamily="2" charset="-122"/>
              <a:ea typeface="黑体" panose="02010609060101010101" pitchFamily="2" charset="-122"/>
              <a:cs typeface="黑体" panose="02010609060101010101" pitchFamily="2" charset="-122"/>
            </a:endParaRPr>
          </a:p>
        </p:txBody>
      </p:sp>
      <p:graphicFrame>
        <p:nvGraphicFramePr>
          <p:cNvPr id="4" name="表格 3"/>
          <p:cNvGraphicFramePr/>
          <p:nvPr>
            <p:custDataLst>
              <p:tags r:id="rId1"/>
            </p:custDataLst>
          </p:nvPr>
        </p:nvGraphicFramePr>
        <p:xfrm>
          <a:off x="331470" y="1136015"/>
          <a:ext cx="8482965" cy="3590290"/>
        </p:xfrm>
        <a:graphic>
          <a:graphicData uri="http://schemas.openxmlformats.org/drawingml/2006/table">
            <a:tbl>
              <a:tblPr firstRow="1" bandRow="1">
                <a:tableStyleId>{5C22544A-7EE6-4342-B048-85BDC9FD1C3A}</a:tableStyleId>
              </a:tblPr>
              <a:tblGrid>
                <a:gridCol w="1088390"/>
                <a:gridCol w="1803400"/>
                <a:gridCol w="2179320"/>
                <a:gridCol w="3411855"/>
              </a:tblGrid>
              <a:tr h="640080">
                <a:tc>
                  <a:txBody>
                    <a:bodyPr/>
                    <a:p>
                      <a:pPr algn="ctr">
                        <a:buNone/>
                      </a:pPr>
                      <a:r>
                        <a:rPr lang="zh-CN" altLang="en-US" sz="1800" b="1">
                          <a:latin typeface="黑体" panose="02010609060101010101" pitchFamily="2" charset="-122"/>
                          <a:ea typeface="黑体" panose="02010609060101010101" pitchFamily="2" charset="-122"/>
                        </a:rPr>
                        <a:t>项目</a:t>
                      </a:r>
                      <a:endParaRPr lang="zh-CN" altLang="en-US" sz="1800" b="1">
                        <a:latin typeface="黑体" panose="02010609060101010101" pitchFamily="2" charset="-122"/>
                        <a:ea typeface="黑体" panose="02010609060101010101" pitchFamily="2" charset="-122"/>
                      </a:endParaRPr>
                    </a:p>
                  </a:txBody>
                  <a:tcPr/>
                </a:tc>
                <a:tc>
                  <a:txBody>
                    <a:bodyPr/>
                    <a:p>
                      <a:pPr algn="ctr">
                        <a:buNone/>
                      </a:pPr>
                      <a:r>
                        <a:rPr lang="zh-CN" altLang="en-US" sz="1800" b="1">
                          <a:latin typeface="黑体" panose="02010609060101010101" pitchFamily="2" charset="-122"/>
                          <a:ea typeface="黑体" panose="02010609060101010101" pitchFamily="2" charset="-122"/>
                        </a:rPr>
                        <a:t>公民基本权利</a:t>
                      </a:r>
                      <a:endParaRPr lang="zh-CN" altLang="en-US" sz="1800" b="1">
                        <a:latin typeface="黑体" panose="02010609060101010101" pitchFamily="2" charset="-122"/>
                        <a:ea typeface="黑体" panose="02010609060101010101" pitchFamily="2" charset="-122"/>
                      </a:endParaRPr>
                    </a:p>
                    <a:p>
                      <a:pPr algn="ctr">
                        <a:buNone/>
                      </a:pPr>
                      <a:r>
                        <a:rPr lang="zh-CN" altLang="en-US" sz="1800" b="1">
                          <a:latin typeface="黑体" panose="02010609060101010101" pitchFamily="2" charset="-122"/>
                          <a:ea typeface="黑体" panose="02010609060101010101" pitchFamily="2" charset="-122"/>
                        </a:rPr>
                        <a:t>（宪法权利）</a:t>
                      </a:r>
                      <a:endParaRPr lang="zh-CN" altLang="en-US" sz="1800" b="1">
                        <a:latin typeface="黑体" panose="02010609060101010101" pitchFamily="2" charset="-122"/>
                        <a:ea typeface="黑体" panose="02010609060101010101" pitchFamily="2" charset="-122"/>
                      </a:endParaRPr>
                    </a:p>
                  </a:txBody>
                  <a:tcPr/>
                </a:tc>
                <a:tc>
                  <a:txBody>
                    <a:bodyPr/>
                    <a:p>
                      <a:pPr algn="ctr">
                        <a:buNone/>
                      </a:pPr>
                      <a:r>
                        <a:rPr lang="zh-CN" altLang="en-US" sz="1800" b="1">
                          <a:latin typeface="黑体" panose="02010609060101010101" pitchFamily="2" charset="-122"/>
                          <a:ea typeface="黑体" panose="02010609060101010101" pitchFamily="2" charset="-122"/>
                        </a:rPr>
                        <a:t>公民权利</a:t>
                      </a:r>
                      <a:endParaRPr lang="zh-CN" altLang="en-US" sz="1800" b="1">
                        <a:latin typeface="黑体" panose="02010609060101010101" pitchFamily="2" charset="-122"/>
                        <a:ea typeface="黑体" panose="02010609060101010101" pitchFamily="2" charset="-122"/>
                      </a:endParaRPr>
                    </a:p>
                  </a:txBody>
                  <a:tcPr/>
                </a:tc>
                <a:tc>
                  <a:txBody>
                    <a:bodyPr/>
                    <a:p>
                      <a:pPr algn="ctr">
                        <a:buNone/>
                      </a:pPr>
                      <a:r>
                        <a:rPr lang="zh-CN" altLang="en-US" sz="1800" b="1">
                          <a:latin typeface="黑体" panose="02010609060101010101" pitchFamily="2" charset="-122"/>
                          <a:ea typeface="黑体" panose="02010609060101010101" pitchFamily="2" charset="-122"/>
                        </a:rPr>
                        <a:t>人权</a:t>
                      </a:r>
                      <a:endParaRPr lang="zh-CN" altLang="en-US" sz="1800" b="1">
                        <a:latin typeface="黑体" panose="02010609060101010101" pitchFamily="2" charset="-122"/>
                        <a:ea typeface="黑体" panose="02010609060101010101" pitchFamily="2" charset="-122"/>
                      </a:endParaRPr>
                    </a:p>
                  </a:txBody>
                  <a:tcPr/>
                </a:tc>
              </a:tr>
              <a:tr h="914400">
                <a:tc>
                  <a:txBody>
                    <a:bodyPr/>
                    <a:p>
                      <a:pPr algn="ctr">
                        <a:buNone/>
                      </a:pPr>
                      <a:endParaRPr lang="zh-CN" altLang="en-US" sz="1800" b="1">
                        <a:latin typeface="黑体" panose="02010609060101010101" pitchFamily="2" charset="-122"/>
                        <a:ea typeface="黑体" panose="02010609060101010101" pitchFamily="2" charset="-122"/>
                      </a:endParaRPr>
                    </a:p>
                    <a:p>
                      <a:pPr algn="ctr">
                        <a:buNone/>
                      </a:pPr>
                      <a:r>
                        <a:rPr lang="zh-CN" altLang="en-US" sz="1800" b="1">
                          <a:latin typeface="黑体" panose="02010609060101010101" pitchFamily="2" charset="-122"/>
                          <a:ea typeface="黑体" panose="02010609060101010101" pitchFamily="2" charset="-122"/>
                        </a:rPr>
                        <a:t>含义不同</a:t>
                      </a:r>
                      <a:endParaRPr lang="zh-CN" altLang="en-US" sz="1800" b="1">
                        <a:latin typeface="黑体" panose="02010609060101010101" pitchFamily="2" charset="-122"/>
                        <a:ea typeface="黑体" panose="02010609060101010101" pitchFamily="2" charset="-122"/>
                      </a:endParaRPr>
                    </a:p>
                  </a:txBody>
                  <a:tcPr/>
                </a:tc>
                <a:tc>
                  <a:txBody>
                    <a:bodyPr/>
                    <a:p>
                      <a:pPr>
                        <a:buNone/>
                      </a:pPr>
                      <a:r>
                        <a:rPr lang="zh-CN" altLang="en-US" sz="1800" b="1">
                          <a:latin typeface="宋体" panose="02010600030101010101" pitchFamily="2" charset="-122"/>
                          <a:ea typeface="宋体" panose="02010600030101010101" pitchFamily="2" charset="-122"/>
                        </a:rPr>
                        <a:t>我国</a:t>
                      </a:r>
                      <a:r>
                        <a:rPr lang="zh-CN" altLang="en-US" sz="1800" b="1">
                          <a:solidFill>
                            <a:srgbClr val="FF0000"/>
                          </a:solidFill>
                          <a:latin typeface="宋体" panose="02010600030101010101" pitchFamily="2" charset="-122"/>
                          <a:ea typeface="宋体" panose="02010600030101010101" pitchFamily="2" charset="-122"/>
                        </a:rPr>
                        <a:t>宪法</a:t>
                      </a:r>
                      <a:r>
                        <a:rPr lang="zh-CN" altLang="en-US" sz="1800" b="1">
                          <a:latin typeface="宋体" panose="02010600030101010101" pitchFamily="2" charset="-122"/>
                          <a:ea typeface="宋体" panose="02010600030101010101" pitchFamily="2" charset="-122"/>
                        </a:rPr>
                        <a:t>对公民权利的规定</a:t>
                      </a:r>
                      <a:endParaRPr lang="zh-CN" altLang="en-US" sz="1800" b="1">
                        <a:latin typeface="宋体" panose="02010600030101010101" pitchFamily="2" charset="-122"/>
                        <a:ea typeface="宋体" panose="02010600030101010101" pitchFamily="2" charset="-122"/>
                      </a:endParaRPr>
                    </a:p>
                  </a:txBody>
                  <a:tcPr/>
                </a:tc>
                <a:tc>
                  <a:txBody>
                    <a:bodyPr/>
                    <a:p>
                      <a:pPr>
                        <a:buNone/>
                      </a:pPr>
                      <a:r>
                        <a:rPr lang="zh-CN" altLang="en-US" sz="1800" b="1">
                          <a:latin typeface="宋体" panose="02010600030101010101" pitchFamily="2" charset="-122"/>
                          <a:ea typeface="宋体" panose="02010600030101010101" pitchFamily="2" charset="-122"/>
                        </a:rPr>
                        <a:t>根据宪法、法律的规定，公民享有的各项权利</a:t>
                      </a:r>
                      <a:endParaRPr lang="zh-CN" altLang="en-US" sz="1800" b="1">
                        <a:latin typeface="宋体" panose="02010600030101010101" pitchFamily="2" charset="-122"/>
                        <a:ea typeface="宋体" panose="02010600030101010101" pitchFamily="2" charset="-122"/>
                      </a:endParaRPr>
                    </a:p>
                  </a:txBody>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人权，是指</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人，因其为人而应享有的权利</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。人权是一个比较</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抽象</a:t>
                      </a:r>
                      <a:r>
                        <a:rPr lang="zh-CN" altLang="en-US" sz="1800" b="1">
                          <a:latin typeface="宋体" panose="02010600030101010101" pitchFamily="2" charset="-122"/>
                          <a:ea typeface="宋体" panose="02010600030101010101" pitchFamily="2" charset="-122"/>
                          <a:cs typeface="宋体" panose="02010600030101010101" pitchFamily="2" charset="-122"/>
                        </a:rPr>
                        <a:t>的概念，空泛而不具体</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a:tc>
              </a:tr>
              <a:tr h="2035810">
                <a:tc>
                  <a:txBody>
                    <a:bodyPr/>
                    <a:p>
                      <a:pPr algn="ctr">
                        <a:buNone/>
                      </a:pPr>
                      <a:endParaRPr lang="zh-CN" altLang="en-US" sz="1800" b="1">
                        <a:latin typeface="黑体" panose="02010609060101010101" pitchFamily="2" charset="-122"/>
                        <a:ea typeface="黑体" panose="02010609060101010101" pitchFamily="2" charset="-122"/>
                      </a:endParaRPr>
                    </a:p>
                    <a:p>
                      <a:pPr algn="ctr">
                        <a:buNone/>
                      </a:pPr>
                      <a:endParaRPr lang="zh-CN" altLang="en-US" sz="1800" b="1">
                        <a:latin typeface="黑体" panose="02010609060101010101" pitchFamily="2" charset="-122"/>
                        <a:ea typeface="黑体" panose="02010609060101010101" pitchFamily="2" charset="-122"/>
                      </a:endParaRPr>
                    </a:p>
                    <a:p>
                      <a:pPr algn="ctr">
                        <a:buNone/>
                      </a:pPr>
                      <a:endParaRPr lang="zh-CN" altLang="en-US" sz="1800" b="1">
                        <a:latin typeface="黑体" panose="02010609060101010101" pitchFamily="2" charset="-122"/>
                        <a:ea typeface="黑体" panose="02010609060101010101" pitchFamily="2" charset="-122"/>
                      </a:endParaRPr>
                    </a:p>
                    <a:p>
                      <a:pPr algn="ctr">
                        <a:buNone/>
                      </a:pPr>
                      <a:r>
                        <a:rPr lang="zh-CN" altLang="en-US" sz="1800" b="1">
                          <a:latin typeface="黑体" panose="02010609060101010101" pitchFamily="2" charset="-122"/>
                          <a:ea typeface="黑体" panose="02010609060101010101" pitchFamily="2" charset="-122"/>
                        </a:rPr>
                        <a:t>联系</a:t>
                      </a:r>
                      <a:endParaRPr lang="zh-CN" altLang="en-US" sz="1800" b="1">
                        <a:latin typeface="黑体" panose="02010609060101010101" pitchFamily="2" charset="-122"/>
                        <a:ea typeface="黑体" panose="02010609060101010101" pitchFamily="2" charset="-122"/>
                      </a:endParaRPr>
                    </a:p>
                  </a:txBody>
                  <a:tcPr/>
                </a:tc>
                <a:tc gridSpan="3">
                  <a:txBody>
                    <a:bodyPr/>
                    <a:p>
                      <a:pPr>
                        <a:buNone/>
                      </a:pPr>
                      <a:r>
                        <a:rPr lang="zh-CN" altLang="en-US" sz="1800" b="1">
                          <a:latin typeface="宋体" panose="02010600030101010101" pitchFamily="2" charset="-122"/>
                          <a:ea typeface="宋体" panose="02010600030101010101" pitchFamily="2" charset="-122"/>
                        </a:rPr>
                        <a:t>•我国宪法既明确确认尊重保障人权的原则，又以公民基本权利的形式规定人权的具体内容</a:t>
                      </a:r>
                      <a:endParaRPr lang="zh-CN" altLang="en-US" sz="1800" b="1">
                        <a:latin typeface="宋体" panose="02010600030101010101" pitchFamily="2" charset="-122"/>
                        <a:ea typeface="宋体" panose="02010600030101010101" pitchFamily="2" charset="-122"/>
                      </a:endParaRPr>
                    </a:p>
                    <a:p>
                      <a:pPr>
                        <a:buNone/>
                      </a:pPr>
                      <a:r>
                        <a:rPr lang="zh-CN" altLang="en-US" sz="1800" b="1">
                          <a:latin typeface="宋体" panose="02010600030101010101" pitchFamily="2" charset="-122"/>
                          <a:ea typeface="宋体" panose="02010600030101010101" pitchFamily="2" charset="-122"/>
                        </a:rPr>
                        <a:t>•公民基本权利是宪法规定的</a:t>
                      </a:r>
                      <a:endParaRPr lang="zh-CN" altLang="en-US" sz="1800" b="1">
                        <a:latin typeface="宋体" panose="02010600030101010101" pitchFamily="2" charset="-122"/>
                        <a:ea typeface="宋体" panose="02010600030101010101" pitchFamily="2" charset="-122"/>
                      </a:endParaRPr>
                    </a:p>
                    <a:p>
                      <a:pPr>
                        <a:buNone/>
                      </a:pPr>
                      <a:r>
                        <a:rPr lang="zh-CN" altLang="en-US" sz="1800" b="1">
                          <a:latin typeface="宋体" panose="02010600030101010101" pitchFamily="2" charset="-122"/>
                          <a:ea typeface="宋体" panose="02010600030101010101" pitchFamily="2" charset="-122"/>
                        </a:rPr>
                        <a:t>•公民权利是宪法和法律规定的</a:t>
                      </a:r>
                      <a:endParaRPr lang="zh-CN" altLang="en-US" sz="1800" b="1">
                        <a:latin typeface="宋体" panose="02010600030101010101" pitchFamily="2" charset="-122"/>
                        <a:ea typeface="宋体" panose="02010600030101010101" pitchFamily="2" charset="-122"/>
                      </a:endParaRPr>
                    </a:p>
                  </a:txBody>
                  <a:tcPr/>
                </a:tc>
                <a:tc hMerge="1">
                  <a:tcPr/>
                </a:tc>
                <a:tc hMerge="1">
                  <a:tcPr/>
                </a:tc>
              </a:tr>
            </a:tbl>
          </a:graphicData>
        </a:graphic>
      </p:graphicFrame>
      <p:sp>
        <p:nvSpPr>
          <p:cNvPr id="7" name="椭圆 6"/>
          <p:cNvSpPr/>
          <p:nvPr/>
        </p:nvSpPr>
        <p:spPr>
          <a:xfrm>
            <a:off x="4852670" y="3072765"/>
            <a:ext cx="3600450" cy="141097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          </a:t>
            </a:r>
            <a:r>
              <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rPr>
              <a:t> 公民权利</a:t>
            </a:r>
            <a:endPar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椭圆 5"/>
          <p:cNvSpPr/>
          <p:nvPr/>
        </p:nvSpPr>
        <p:spPr>
          <a:xfrm>
            <a:off x="5076825" y="3347720"/>
            <a:ext cx="1651000" cy="86042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latin typeface="宋体" panose="02010600030101010101" pitchFamily="2" charset="-122"/>
                <a:ea typeface="宋体" panose="02010600030101010101" pitchFamily="2" charset="-122"/>
              </a:rPr>
              <a:t>公民基本权利</a:t>
            </a:r>
            <a:endParaRPr lang="zh-CN" altLang="en-US" b="1">
              <a:solidFill>
                <a:schemeClr val="tx1"/>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6132" name="文本框 816131"/>
          <p:cNvSpPr txBox="1"/>
          <p:nvPr/>
        </p:nvSpPr>
        <p:spPr>
          <a:xfrm>
            <a:off x="215900" y="609600"/>
            <a:ext cx="8712200" cy="4887595"/>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1.</a:t>
            </a:r>
            <a:r>
              <a:rPr lang="zh-CN" altLang="en-US" sz="2400" b="1">
                <a:solidFill>
                  <a:srgbClr val="0000FF"/>
                </a:solidFill>
                <a:latin typeface="黑体" panose="02010609060101010101" pitchFamily="2" charset="-122"/>
                <a:ea typeface="黑体" panose="02010609060101010101" pitchFamily="2" charset="-122"/>
              </a:rPr>
              <a:t>全国两会：</a:t>
            </a:r>
            <a:r>
              <a:rPr lang="en-US" altLang="zh-CN" sz="2400" b="1">
                <a:solidFill>
                  <a:srgbClr val="0000FF"/>
                </a:solidFill>
                <a:latin typeface="黑体" panose="02010609060101010101" pitchFamily="2" charset="-122"/>
                <a:ea typeface="黑体" panose="02010609060101010101" pitchFamily="2" charset="-122"/>
              </a:rPr>
              <a:t>p20</a:t>
            </a:r>
            <a:endParaRPr lang="zh-CN" altLang="en-US" sz="2400" b="1">
              <a:solidFill>
                <a:srgbClr val="0000FF"/>
              </a:solidFill>
              <a:latin typeface="黑体" panose="02010609060101010101" pitchFamily="2" charset="-122"/>
              <a:ea typeface="黑体" panose="02010609060101010101" pitchFamily="2" charset="-122"/>
            </a:endParaRPr>
          </a:p>
          <a:p>
            <a:r>
              <a:rPr lang="zh-CN" altLang="en-US" sz="2400" b="1" dirty="0">
                <a:latin typeface="微软雅黑" panose="020B0503020204020204" charset="-122"/>
                <a:ea typeface="微软雅黑" panose="020B0503020204020204" charset="-122"/>
                <a:sym typeface="黑体" panose="02010609060101010101" pitchFamily="2" charset="-122"/>
              </a:rPr>
              <a:t>   </a:t>
            </a:r>
            <a:r>
              <a:rPr lang="en-US" altLang="zh-CN" sz="2400" b="1" dirty="0">
                <a:latin typeface="微软雅黑" panose="020B0503020204020204" charset="-122"/>
                <a:ea typeface="微软雅黑" panose="020B0503020204020204" charset="-122"/>
                <a:sym typeface="黑体" panose="02010609060101010101" pitchFamily="2" charset="-122"/>
              </a:rPr>
              <a:t>  </a:t>
            </a:r>
            <a:r>
              <a:rPr lang="zh-CN" altLang="en-US" sz="2400" b="1" dirty="0">
                <a:latin typeface="宋体" panose="02010600030101010101" pitchFamily="2" charset="-122"/>
                <a:ea typeface="宋体" panose="02010600030101010101" pitchFamily="2" charset="-122"/>
                <a:sym typeface="黑体" panose="02010609060101010101" pitchFamily="2" charset="-122"/>
              </a:rPr>
              <a:t>全国人民代表大会</a:t>
            </a:r>
            <a:r>
              <a:rPr lang="en-US" altLang="zh-CN" sz="2400" b="1" dirty="0">
                <a:latin typeface="宋体" panose="02010600030101010101" pitchFamily="2" charset="-122"/>
                <a:ea typeface="宋体" panose="02010600030101010101" pitchFamily="2" charset="-122"/>
                <a:sym typeface="黑体" panose="02010609060101010101" pitchFamily="2" charset="-122"/>
              </a:rPr>
              <a:t>   </a:t>
            </a:r>
            <a:r>
              <a:rPr lang="zh-CN" altLang="en-US" sz="2400" b="1" dirty="0">
                <a:latin typeface="宋体" panose="02010600030101010101" pitchFamily="2" charset="-122"/>
                <a:ea typeface="宋体" panose="02010600030101010101" pitchFamily="2" charset="-122"/>
                <a:sym typeface="黑体" panose="02010609060101010101" pitchFamily="2" charset="-122"/>
              </a:rPr>
              <a:t>中国人民政治协商会议</a:t>
            </a:r>
            <a:endParaRPr lang="zh-CN" altLang="en-US" sz="2400" b="1" dirty="0">
              <a:latin typeface="宋体" panose="02010600030101010101" pitchFamily="2" charset="-122"/>
              <a:ea typeface="宋体" panose="02010600030101010101" pitchFamily="2" charset="-122"/>
              <a:sym typeface="黑体" panose="02010609060101010101" pitchFamily="2" charset="-122"/>
            </a:endParaRPr>
          </a:p>
          <a:p>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2.</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我国治国的基本方略是：</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p20</a:t>
            </a:r>
            <a:endPar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endParaRPr>
          </a:p>
          <a:p>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a:t>
            </a:r>
            <a:r>
              <a:rPr lang="zh-CN" altLang="en-US" sz="2400" b="1" dirty="0">
                <a:latin typeface="宋体" panose="02010600030101010101" pitchFamily="2" charset="-122"/>
                <a:ea typeface="宋体" panose="02010600030101010101" pitchFamily="2" charset="-122"/>
                <a:sym typeface="黑体" panose="02010609060101010101" pitchFamily="2" charset="-122"/>
              </a:rPr>
              <a:t>依法治国</a:t>
            </a:r>
            <a:r>
              <a:rPr lang="en-US" altLang="zh-CN" sz="2400" b="1" dirty="0">
                <a:latin typeface="宋体" panose="02010600030101010101" pitchFamily="2" charset="-122"/>
                <a:ea typeface="宋体" panose="02010600030101010101" pitchFamily="2" charset="-122"/>
                <a:sym typeface="黑体" panose="02010609060101010101" pitchFamily="2" charset="-122"/>
              </a:rPr>
              <a:t>   </a:t>
            </a:r>
            <a:r>
              <a:rPr lang="zh-CN" altLang="en-US" sz="2400" b="1" dirty="0">
                <a:latin typeface="宋体" panose="02010600030101010101" pitchFamily="2" charset="-122"/>
                <a:ea typeface="宋体" panose="02010600030101010101" pitchFamily="2" charset="-122"/>
                <a:sym typeface="黑体" panose="02010609060101010101" pitchFamily="2" charset="-122"/>
              </a:rPr>
              <a:t>依法治国基本方略是在</a:t>
            </a:r>
            <a:r>
              <a:rPr lang="en-US" altLang="zh-CN" sz="2400" b="1" dirty="0">
                <a:solidFill>
                  <a:srgbClr val="C00000"/>
                </a:solidFill>
                <a:latin typeface="宋体" panose="02010600030101010101" pitchFamily="2" charset="-122"/>
                <a:ea typeface="宋体" panose="02010600030101010101" pitchFamily="2" charset="-122"/>
                <a:sym typeface="黑体" panose="02010609060101010101" pitchFamily="2" charset="-122"/>
              </a:rPr>
              <a:t>1999</a:t>
            </a:r>
            <a:r>
              <a:rPr lang="zh-CN" altLang="en-US" sz="2400" b="1" dirty="0">
                <a:solidFill>
                  <a:srgbClr val="C00000"/>
                </a:solidFill>
                <a:latin typeface="宋体" panose="02010600030101010101" pitchFamily="2" charset="-122"/>
                <a:ea typeface="宋体" panose="02010600030101010101" pitchFamily="2" charset="-122"/>
                <a:sym typeface="黑体" panose="02010609060101010101" pitchFamily="2" charset="-122"/>
              </a:rPr>
              <a:t>年第</a:t>
            </a:r>
            <a:r>
              <a:rPr lang="en-US" altLang="zh-CN" sz="2400" b="1" dirty="0">
                <a:solidFill>
                  <a:srgbClr val="C00000"/>
                </a:solidFill>
                <a:latin typeface="宋体" panose="02010600030101010101" pitchFamily="2" charset="-122"/>
                <a:ea typeface="宋体" panose="02010600030101010101" pitchFamily="2" charset="-122"/>
                <a:sym typeface="黑体" panose="02010609060101010101" pitchFamily="2" charset="-122"/>
              </a:rPr>
              <a:t>3</a:t>
            </a:r>
            <a:r>
              <a:rPr lang="zh-CN" altLang="en-US" sz="2400" b="1" dirty="0">
                <a:solidFill>
                  <a:srgbClr val="C00000"/>
                </a:solidFill>
                <a:latin typeface="宋体" panose="02010600030101010101" pitchFamily="2" charset="-122"/>
                <a:ea typeface="宋体" panose="02010600030101010101" pitchFamily="2" charset="-122"/>
                <a:sym typeface="黑体" panose="02010609060101010101" pitchFamily="2" charset="-122"/>
              </a:rPr>
              <a:t>次</a:t>
            </a:r>
            <a:r>
              <a:rPr lang="zh-CN" altLang="en-US" sz="2400" b="1" dirty="0">
                <a:latin typeface="宋体" panose="02010600030101010101" pitchFamily="2" charset="-122"/>
                <a:ea typeface="宋体" panose="02010600030101010101" pitchFamily="2" charset="-122"/>
                <a:sym typeface="黑体" panose="02010609060101010101" pitchFamily="2" charset="-122"/>
              </a:rPr>
              <a:t>修改时入宪。</a:t>
            </a:r>
            <a:endParaRPr lang="zh-CN" altLang="en-US" sz="2400" b="1" dirty="0">
              <a:latin typeface="宋体" panose="02010600030101010101" pitchFamily="2" charset="-122"/>
              <a:ea typeface="宋体" panose="02010600030101010101" pitchFamily="2" charset="-122"/>
              <a:sym typeface="黑体" panose="02010609060101010101" pitchFamily="2" charset="-122"/>
            </a:endParaRPr>
          </a:p>
          <a:p>
            <a:endParaRPr lang="en-US" altLang="zh-CN" sz="2400" b="1">
              <a:latin typeface="宋体" panose="02010600030101010101" pitchFamily="2" charset="-122"/>
              <a:ea typeface="宋体" panose="02010600030101010101" pitchFamily="2" charset="-122"/>
            </a:endParaRPr>
          </a:p>
          <a:p>
            <a:r>
              <a:rPr lang="en-US" altLang="zh-CN" sz="2400" b="1">
                <a:solidFill>
                  <a:srgbClr val="0000FF"/>
                </a:solidFill>
                <a:latin typeface="黑体" panose="02010609060101010101" pitchFamily="2" charset="-122"/>
                <a:ea typeface="黑体" panose="02010609060101010101" pitchFamily="2" charset="-122"/>
                <a:sym typeface="+mn-ea"/>
              </a:rPr>
              <a:t>3.</a:t>
            </a:r>
            <a:r>
              <a:rPr lang="zh-CN" altLang="en-US" sz="2400" b="1">
                <a:solidFill>
                  <a:srgbClr val="0000FF"/>
                </a:solidFill>
                <a:latin typeface="黑体" panose="02010609060101010101" pitchFamily="2" charset="-122"/>
                <a:ea typeface="黑体" panose="02010609060101010101" pitchFamily="2" charset="-122"/>
                <a:sym typeface="+mn-ea"/>
              </a:rPr>
              <a:t>宪法的构成  </a:t>
            </a:r>
            <a:r>
              <a:rPr lang="en-US" altLang="zh-CN" sz="2400" b="1">
                <a:solidFill>
                  <a:srgbClr val="0000FF"/>
                </a:solidFill>
                <a:latin typeface="黑体" panose="02010609060101010101" pitchFamily="2" charset="-122"/>
                <a:ea typeface="黑体" panose="02010609060101010101" pitchFamily="2" charset="-122"/>
                <a:sym typeface="+mn-ea"/>
              </a:rPr>
              <a:t>p20</a:t>
            </a:r>
            <a:endParaRPr lang="zh-CN" altLang="en-US" sz="2400" b="1">
              <a:solidFill>
                <a:srgbClr val="0000FF"/>
              </a:solidFill>
              <a:latin typeface="黑体" panose="02010609060101010101" pitchFamily="2" charset="-122"/>
              <a:ea typeface="黑体" panose="02010609060101010101" pitchFamily="2" charset="-122"/>
            </a:endParaRPr>
          </a:p>
          <a:p>
            <a:r>
              <a:rPr lang="zh-CN" altLang="en-US" sz="2400" b="1" dirty="0">
                <a:latin typeface="微软雅黑" panose="020B0503020204020204" charset="-122"/>
                <a:ea typeface="微软雅黑" panose="020B0503020204020204" charset="-122"/>
                <a:sym typeface="黑体" panose="02010609060101010101" pitchFamily="2" charset="-122"/>
              </a:rPr>
              <a:t>   </a:t>
            </a:r>
            <a:r>
              <a:rPr lang="zh-CN" altLang="en-US" sz="2400" b="1" dirty="0">
                <a:sym typeface="黑体" panose="02010609060101010101" pitchFamily="2" charset="-122"/>
              </a:rPr>
              <a:t>我国现行宪法除序言外，设有第一章总纲，第二章公民的基本权利和义务，第三章国家机构，第四章国旗、国歌、国徽、首都，共四章五部分一百四十三条。</a:t>
            </a:r>
            <a:endParaRPr lang="zh-CN" altLang="en-US" sz="2400" b="1" dirty="0">
              <a:latin typeface="宋体" panose="02010600030101010101" pitchFamily="2" charset="-122"/>
              <a:ea typeface="宋体" panose="02010600030101010101" pitchFamily="2" charset="-122"/>
              <a:sym typeface="黑体" panose="02010609060101010101" pitchFamily="2" charset="-122"/>
            </a:endParaRPr>
          </a:p>
          <a:p>
            <a:r>
              <a:rPr lang="zh-CN" altLang="en-US" sz="2400" b="1" dirty="0">
                <a:sym typeface="黑体" panose="02010609060101010101" pitchFamily="2" charset="-122"/>
              </a:rPr>
              <a:t>  </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宪法的核心内容：</a:t>
            </a:r>
            <a:r>
              <a:rPr lang="zh-CN" altLang="en-US" sz="2400" b="1" dirty="0">
                <a:sym typeface="黑体" panose="02010609060101010101" pitchFamily="2" charset="-122"/>
              </a:rPr>
              <a:t>第二章 公民的基本权利和义务</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p:txBody>
      </p:sp>
      <p:sp>
        <p:nvSpPr>
          <p:cNvPr id="26626" name="文本框 1"/>
          <p:cNvSpPr txBox="1"/>
          <p:nvPr/>
        </p:nvSpPr>
        <p:spPr>
          <a:xfrm>
            <a:off x="2938463" y="112713"/>
            <a:ext cx="3508375" cy="571500"/>
          </a:xfrm>
          <a:prstGeom prst="rect">
            <a:avLst/>
          </a:prstGeom>
          <a:noFill/>
          <a:ln w="9525">
            <a:noFill/>
          </a:ln>
        </p:spPr>
        <p:txBody>
          <a:bodyPr wrap="square" anchor="t" anchorCtr="0">
            <a:spAutoFit/>
          </a:bodyPr>
          <a:p>
            <a:r>
              <a:rPr lang="zh-CN" altLang="en-US" sz="2400" b="1">
                <a:latin typeface="黑体" panose="02010609060101010101" pitchFamily="2" charset="-122"/>
                <a:ea typeface="黑体" panose="02010609060101010101" pitchFamily="2" charset="-122"/>
              </a:rPr>
              <a:t>第二课  保障宪法实施</a:t>
            </a:r>
            <a:endParaRPr lang="zh-CN" altLang="en-US" sz="2400" b="1">
              <a:latin typeface="黑体" panose="02010609060101010101" pitchFamily="2" charset="-122"/>
              <a:ea typeface="黑体" panose="02010609060101010101" pitchFamily="2" charset="-122"/>
            </a:endParaRPr>
          </a:p>
        </p:txBody>
      </p:sp>
    </p:spTree>
    <p:custDataLst>
      <p:tags r:id="rId1"/>
    </p:custData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816132">
                                            <p:txEl>
                                              <p:charRg st="83" end="119"/>
                                            </p:txEl>
                                          </p:spTgt>
                                        </p:tgtEl>
                                        <p:attrNameLst>
                                          <p:attrName>style.visibility</p:attrName>
                                        </p:attrNameLst>
                                      </p:cBhvr>
                                      <p:to>
                                        <p:strVal val="visible"/>
                                      </p:to>
                                    </p:set>
                                    <p:anim calcmode="lin" valueType="num">
                                      <p:cBhvr additive="base">
                                        <p:cTn id="7" dur="500" fill="hold"/>
                                        <p:tgtEl>
                                          <p:spTgt spid="816132">
                                            <p:txEl>
                                              <p:charRg st="83" end="11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2">
                                            <p:txEl>
                                              <p:charRg st="83" end="119"/>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816132">
                                            <p:txEl>
                                              <p:charRg st="119" end="175"/>
                                            </p:txEl>
                                          </p:spTgt>
                                        </p:tgtEl>
                                        <p:attrNameLst>
                                          <p:attrName>style.visibility</p:attrName>
                                        </p:attrNameLst>
                                      </p:cBhvr>
                                      <p:to>
                                        <p:strVal val="visible"/>
                                      </p:to>
                                    </p:set>
                                    <p:anim calcmode="lin" valueType="num">
                                      <p:cBhvr additive="base">
                                        <p:cTn id="13" dur="500" fill="hold"/>
                                        <p:tgtEl>
                                          <p:spTgt spid="816132">
                                            <p:txEl>
                                              <p:charRg st="119" end="17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6132">
                                            <p:txEl>
                                              <p:charRg st="119" end="17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816132" name="文本框 816131"/>
          <p:cNvSpPr txBox="1"/>
          <p:nvPr/>
        </p:nvSpPr>
        <p:spPr>
          <a:xfrm>
            <a:off x="180340" y="480695"/>
            <a:ext cx="8824595" cy="4523105"/>
          </a:xfrm>
          <a:prstGeom prst="rect">
            <a:avLst/>
          </a:prstGeom>
          <a:noFill/>
          <a:ln w="9525">
            <a:noFill/>
          </a:ln>
        </p:spPr>
        <p:txBody>
          <a:bodyPr wrap="square" anchor="t" anchorCtr="0">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rPr>
              <a:t>4.</a:t>
            </a:r>
            <a:r>
              <a:rPr lang="en-US" altLang="zh-CN" sz="2400" b="1" dirty="0">
                <a:cs typeface="宋体" panose="02010600030101010101" pitchFamily="2" charset="-122"/>
                <a:sym typeface="黑体" panose="02010609060101010101" pitchFamily="2" charset="-122"/>
              </a:rPr>
              <a:t>1949</a:t>
            </a:r>
            <a:r>
              <a:rPr lang="zh-CN" altLang="en-US" sz="2400" b="1" dirty="0">
                <a:cs typeface="宋体" panose="02010600030101010101" pitchFamily="2" charset="-122"/>
                <a:sym typeface="黑体" panose="02010609060101010101" pitchFamily="2" charset="-122"/>
              </a:rPr>
              <a:t>年的</a:t>
            </a:r>
            <a:r>
              <a:rPr lang="zh-CN" altLang="en-US" sz="2400" b="1" dirty="0">
                <a:latin typeface="宋体" panose="02010600030101010101" pitchFamily="2" charset="-122"/>
                <a:ea typeface="宋体" panose="02010600030101010101" pitchFamily="2" charset="-122"/>
                <a:sym typeface="黑体" panose="02010609060101010101" pitchFamily="2" charset="-122"/>
              </a:rPr>
              <a:t>《中国人民政治协商会议共同纲领</a:t>
            </a:r>
            <a:r>
              <a:rPr lang="en-US" altLang="zh-CN" sz="2400" b="1" dirty="0">
                <a:latin typeface="宋体" panose="02010600030101010101" pitchFamily="2" charset="-122"/>
                <a:ea typeface="宋体" panose="02010600030101010101" pitchFamily="2" charset="-122"/>
                <a:sym typeface="黑体" panose="02010609060101010101" pitchFamily="2" charset="-122"/>
              </a:rPr>
              <a:t> </a:t>
            </a:r>
            <a:r>
              <a:rPr lang="zh-CN" altLang="en-US" sz="2400" b="1" dirty="0">
                <a:latin typeface="宋体" panose="02010600030101010101" pitchFamily="2" charset="-122"/>
                <a:ea typeface="宋体" panose="02010600030101010101" pitchFamily="2" charset="-122"/>
                <a:sym typeface="黑体" panose="02010609060101010101" pitchFamily="2" charset="-122"/>
              </a:rPr>
              <a:t>》</a:t>
            </a:r>
            <a:r>
              <a:rPr lang="en-US" altLang="zh-CN" sz="2400" b="1" dirty="0">
                <a:latin typeface="宋体" panose="02010600030101010101" pitchFamily="2" charset="-122"/>
                <a:ea typeface="宋体" panose="02010600030101010101" pitchFamily="2" charset="-122"/>
                <a:sym typeface="黑体" panose="02010609060101010101" pitchFamily="2" charset="-122"/>
              </a:rPr>
              <a:t>——</a:t>
            </a:r>
            <a:r>
              <a:rPr lang="zh-CN" altLang="en-US" sz="2400" b="1" dirty="0">
                <a:latin typeface="宋体" panose="02010600030101010101" pitchFamily="2" charset="-122"/>
                <a:ea typeface="宋体" panose="02010600030101010101" pitchFamily="2" charset="-122"/>
                <a:sym typeface="黑体" panose="02010609060101010101" pitchFamily="2" charset="-122"/>
              </a:rPr>
              <a:t>起到</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临时宪法</a:t>
            </a:r>
            <a:r>
              <a:rPr lang="zh-CN" altLang="en-US" sz="2400" b="1" dirty="0">
                <a:latin typeface="宋体" panose="02010600030101010101" pitchFamily="2" charset="-122"/>
                <a:ea typeface="宋体" panose="02010600030101010101" pitchFamily="2" charset="-122"/>
                <a:sym typeface="黑体" panose="02010609060101010101" pitchFamily="2" charset="-122"/>
              </a:rPr>
              <a:t>的作用。</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p13</a:t>
            </a:r>
            <a:endParaRPr lang="zh-CN" altLang="en-US" sz="2400" b="1" dirty="0">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5.</a:t>
            </a:r>
            <a:r>
              <a:rPr lang="zh-CN" altLang="en-US" sz="2400" b="1" dirty="0">
                <a:solidFill>
                  <a:schemeClr val="tx1"/>
                </a:solidFill>
                <a:sym typeface="黑体" panose="02010609060101010101" pitchFamily="2" charset="-122"/>
              </a:rPr>
              <a:t>新中国成立以后，我国颁布过</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4</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部宪法。</a:t>
            </a:r>
            <a:endPar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endParaRPr>
          </a:p>
          <a:p>
            <a:pPr>
              <a:lnSpc>
                <a:spcPct val="100000"/>
              </a:lnSpc>
            </a:pP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a:t>
            </a:r>
            <a:r>
              <a:rPr lang="en-US" altLang="zh-CN" sz="2400" b="1" dirty="0">
                <a:solidFill>
                  <a:schemeClr val="tx1"/>
                </a:solidFill>
                <a:cs typeface="宋体" panose="02010600030101010101" pitchFamily="2" charset="-122"/>
                <a:sym typeface="黑体" panose="02010609060101010101" pitchFamily="2" charset="-122"/>
              </a:rPr>
              <a:t>1954</a:t>
            </a:r>
            <a:r>
              <a:rPr lang="zh-CN" altLang="en-US" sz="2400" b="1" dirty="0">
                <a:solidFill>
                  <a:schemeClr val="tx1"/>
                </a:solidFill>
                <a:cs typeface="宋体" panose="02010600030101010101" pitchFamily="2" charset="-122"/>
                <a:sym typeface="黑体" panose="02010609060101010101" pitchFamily="2" charset="-122"/>
              </a:rPr>
              <a:t>年、</a:t>
            </a:r>
            <a:r>
              <a:rPr lang="en-US" altLang="zh-CN" sz="2400" b="1" dirty="0">
                <a:solidFill>
                  <a:schemeClr val="tx1"/>
                </a:solidFill>
                <a:cs typeface="宋体" panose="02010600030101010101" pitchFamily="2" charset="-122"/>
                <a:sym typeface="黑体" panose="02010609060101010101" pitchFamily="2" charset="-122"/>
              </a:rPr>
              <a:t>1975</a:t>
            </a:r>
            <a:r>
              <a:rPr lang="zh-CN" altLang="en-US" sz="2400" b="1" dirty="0">
                <a:solidFill>
                  <a:schemeClr val="tx1"/>
                </a:solidFill>
                <a:cs typeface="宋体" panose="02010600030101010101" pitchFamily="2" charset="-122"/>
                <a:sym typeface="黑体" panose="02010609060101010101" pitchFamily="2" charset="-122"/>
              </a:rPr>
              <a:t>年、</a:t>
            </a:r>
            <a:r>
              <a:rPr lang="en-US" altLang="zh-CN" sz="2400" b="1" dirty="0">
                <a:solidFill>
                  <a:schemeClr val="tx1"/>
                </a:solidFill>
                <a:cs typeface="宋体" panose="02010600030101010101" pitchFamily="2" charset="-122"/>
                <a:sym typeface="黑体" panose="02010609060101010101" pitchFamily="2" charset="-122"/>
              </a:rPr>
              <a:t>1978</a:t>
            </a:r>
            <a:r>
              <a:rPr lang="zh-CN" altLang="en-US" sz="2400" b="1" dirty="0">
                <a:solidFill>
                  <a:schemeClr val="tx1"/>
                </a:solidFill>
                <a:cs typeface="宋体" panose="02010600030101010101" pitchFamily="2" charset="-122"/>
                <a:sym typeface="黑体" panose="02010609060101010101" pitchFamily="2" charset="-122"/>
              </a:rPr>
              <a:t>年、</a:t>
            </a:r>
            <a:r>
              <a:rPr lang="en-US" altLang="zh-CN" sz="2400" b="1" dirty="0">
                <a:solidFill>
                  <a:schemeClr val="tx1"/>
                </a:solidFill>
                <a:cs typeface="宋体" panose="02010600030101010101" pitchFamily="2" charset="-122"/>
                <a:sym typeface="黑体" panose="02010609060101010101" pitchFamily="2" charset="-122"/>
              </a:rPr>
              <a:t>1982</a:t>
            </a:r>
            <a:r>
              <a:rPr lang="zh-CN" altLang="en-US" sz="2400" b="1" dirty="0">
                <a:solidFill>
                  <a:schemeClr val="tx1"/>
                </a:solidFill>
                <a:cs typeface="宋体" panose="02010600030101010101" pitchFamily="2" charset="-122"/>
                <a:sym typeface="黑体" panose="02010609060101010101" pitchFamily="2" charset="-122"/>
              </a:rPr>
              <a:t>年</a:t>
            </a:r>
            <a:endPar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我国现行宪法是</a:t>
            </a:r>
            <a:r>
              <a:rPr lang="en-US" altLang="zh-CN" sz="2400" b="1" dirty="0">
                <a:solidFill>
                  <a:schemeClr val="tx1"/>
                </a:solidFill>
                <a:cs typeface="宋体" panose="02010600030101010101" pitchFamily="2" charset="-122"/>
                <a:sym typeface="黑体" panose="02010609060101010101" pitchFamily="2" charset="-122"/>
              </a:rPr>
              <a:t>1982</a:t>
            </a:r>
            <a:r>
              <a:rPr lang="zh-CN" altLang="en-US" sz="2400" b="1" dirty="0">
                <a:solidFill>
                  <a:schemeClr val="tx1"/>
                </a:solidFill>
                <a:cs typeface="宋体" panose="02010600030101010101" pitchFamily="2" charset="-122"/>
                <a:sym typeface="黑体" panose="02010609060101010101" pitchFamily="2" charset="-122"/>
              </a:rPr>
              <a:t>年宪法</a:t>
            </a:r>
            <a:endParaRPr lang="en-US" altLang="zh-CN" sz="2400" b="1" dirty="0">
              <a:solidFill>
                <a:schemeClr val="tx1"/>
              </a:solidFill>
              <a:cs typeface="宋体" panose="02010600030101010101" pitchFamily="2" charset="-122"/>
              <a:sym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1982</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年宪法经历过</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5</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次修改，</a:t>
            </a:r>
            <a:r>
              <a:rPr lang="en-US" altLang="zh-CN" sz="2400" b="1" dirty="0">
                <a:solidFill>
                  <a:schemeClr val="tx1"/>
                </a:solidFill>
                <a:cs typeface="宋体" panose="02010600030101010101" pitchFamily="2" charset="-122"/>
                <a:sym typeface="黑体" panose="02010609060101010101" pitchFamily="2" charset="-122"/>
              </a:rPr>
              <a:t>1988</a:t>
            </a:r>
            <a:r>
              <a:rPr lang="zh-CN" altLang="en-US" sz="2400" b="1" dirty="0">
                <a:solidFill>
                  <a:schemeClr val="tx1"/>
                </a:solidFill>
                <a:cs typeface="宋体" panose="02010600030101010101" pitchFamily="2" charset="-122"/>
                <a:sym typeface="黑体" panose="02010609060101010101" pitchFamily="2" charset="-122"/>
              </a:rPr>
              <a:t>年、</a:t>
            </a:r>
            <a:r>
              <a:rPr lang="en-US" altLang="zh-CN" sz="2400" b="1" dirty="0">
                <a:solidFill>
                  <a:schemeClr val="tx1"/>
                </a:solidFill>
                <a:cs typeface="宋体" panose="02010600030101010101" pitchFamily="2" charset="-122"/>
                <a:sym typeface="黑体" panose="02010609060101010101" pitchFamily="2" charset="-122"/>
              </a:rPr>
              <a:t>1993</a:t>
            </a:r>
            <a:r>
              <a:rPr lang="zh-CN" altLang="en-US" sz="2400" b="1" dirty="0">
                <a:solidFill>
                  <a:schemeClr val="tx1"/>
                </a:solidFill>
                <a:cs typeface="宋体" panose="02010600030101010101" pitchFamily="2" charset="-122"/>
                <a:sym typeface="黑体" panose="02010609060101010101" pitchFamily="2" charset="-122"/>
              </a:rPr>
              <a:t>年、</a:t>
            </a:r>
            <a:r>
              <a:rPr lang="en-US" altLang="zh-CN" sz="2400" b="1" dirty="0">
                <a:solidFill>
                  <a:schemeClr val="tx1"/>
                </a:solidFill>
                <a:cs typeface="宋体" panose="02010600030101010101" pitchFamily="2" charset="-122"/>
                <a:sym typeface="黑体" panose="02010609060101010101" pitchFamily="2" charset="-122"/>
              </a:rPr>
              <a:t>1999</a:t>
            </a:r>
            <a:r>
              <a:rPr lang="zh-CN" altLang="en-US" sz="2400" b="1" dirty="0">
                <a:solidFill>
                  <a:schemeClr val="tx1"/>
                </a:solidFill>
                <a:cs typeface="宋体" panose="02010600030101010101" pitchFamily="2" charset="-122"/>
                <a:sym typeface="黑体" panose="02010609060101010101" pitchFamily="2" charset="-122"/>
              </a:rPr>
              <a:t>年、</a:t>
            </a:r>
            <a:r>
              <a:rPr lang="en-US" altLang="zh-CN" sz="2400" b="1" dirty="0">
                <a:solidFill>
                  <a:schemeClr val="tx1"/>
                </a:solidFill>
                <a:cs typeface="宋体" panose="02010600030101010101" pitchFamily="2" charset="-122"/>
                <a:sym typeface="黑体" panose="02010609060101010101" pitchFamily="2" charset="-122"/>
              </a:rPr>
              <a:t>2004</a:t>
            </a:r>
            <a:r>
              <a:rPr lang="zh-CN" altLang="en-US" sz="2400" b="1" dirty="0">
                <a:solidFill>
                  <a:schemeClr val="tx1"/>
                </a:solidFill>
                <a:cs typeface="宋体" panose="02010600030101010101" pitchFamily="2" charset="-122"/>
                <a:sym typeface="黑体" panose="02010609060101010101" pitchFamily="2" charset="-122"/>
              </a:rPr>
              <a:t>年、</a:t>
            </a:r>
            <a:r>
              <a:rPr lang="en-US" altLang="zh-CN" sz="2400" b="1" dirty="0">
                <a:solidFill>
                  <a:schemeClr val="tx1"/>
                </a:solidFill>
                <a:cs typeface="宋体" panose="02010600030101010101" pitchFamily="2" charset="-122"/>
                <a:sym typeface="黑体" panose="02010609060101010101" pitchFamily="2" charset="-122"/>
              </a:rPr>
              <a:t>2018</a:t>
            </a:r>
            <a:r>
              <a:rPr lang="zh-CN" altLang="en-US" sz="2400" b="1" dirty="0">
                <a:solidFill>
                  <a:schemeClr val="tx1"/>
                </a:solidFill>
                <a:cs typeface="宋体" panose="02010600030101010101" pitchFamily="2" charset="-122"/>
                <a:sym typeface="黑体" panose="02010609060101010101" pitchFamily="2" charset="-122"/>
              </a:rPr>
              <a:t>年。</a:t>
            </a:r>
            <a:endParaRPr lang="zh-CN" altLang="en-US" sz="2400" b="1" dirty="0">
              <a:solidFill>
                <a:schemeClr val="tx1"/>
              </a:solidFill>
              <a:cs typeface="宋体" panose="02010600030101010101" pitchFamily="2" charset="-122"/>
              <a:sym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cs typeface="宋体" panose="02010600030101010101" pitchFamily="2" charset="-122"/>
                <a:sym typeface="黑体" panose="02010609060101010101" pitchFamily="2" charset="-122"/>
              </a:rPr>
              <a:t>6.</a:t>
            </a:r>
            <a:r>
              <a:rPr lang="zh-CN" altLang="en-US" sz="2400" b="1" dirty="0">
                <a:solidFill>
                  <a:schemeClr val="tx1"/>
                </a:solidFill>
                <a:cs typeface="宋体" panose="02010600030101010101" pitchFamily="2" charset="-122"/>
                <a:sym typeface="黑体" panose="02010609060101010101" pitchFamily="2" charset="-122"/>
              </a:rPr>
              <a:t>宪法</a:t>
            </a:r>
            <a:r>
              <a:rPr lang="zh-CN" altLang="en-US" sz="2400" b="1" dirty="0">
                <a:solidFill>
                  <a:srgbClr val="0000FF"/>
                </a:solidFill>
                <a:latin typeface="黑体" panose="02010609060101010101" pitchFamily="2" charset="-122"/>
                <a:ea typeface="黑体" panose="02010609060101010101" pitchFamily="2" charset="-122"/>
                <a:cs typeface="宋体" panose="02010600030101010101" pitchFamily="2" charset="-122"/>
                <a:sym typeface="黑体" panose="02010609060101010101" pitchFamily="2" charset="-122"/>
              </a:rPr>
              <a:t>内容最多的</a:t>
            </a:r>
            <a:r>
              <a:rPr lang="zh-CN" altLang="en-US" sz="2400" b="1" dirty="0">
                <a:solidFill>
                  <a:schemeClr val="tx1"/>
                </a:solidFill>
                <a:cs typeface="宋体" panose="02010600030101010101" pitchFamily="2" charset="-122"/>
                <a:sym typeface="黑体" panose="02010609060101010101" pitchFamily="2" charset="-122"/>
              </a:rPr>
              <a:t>是第三章</a:t>
            </a:r>
            <a:r>
              <a:rPr lang="en-US" altLang="zh-CN" sz="2400" b="1" dirty="0">
                <a:solidFill>
                  <a:schemeClr val="tx1"/>
                </a:solidFill>
                <a:cs typeface="宋体" panose="02010600030101010101" pitchFamily="2" charset="-122"/>
                <a:sym typeface="黑体" panose="02010609060101010101" pitchFamily="2" charset="-122"/>
              </a:rPr>
              <a:t> </a:t>
            </a:r>
            <a:r>
              <a:rPr lang="zh-CN" altLang="en-US" sz="2400" b="1" dirty="0">
                <a:solidFill>
                  <a:schemeClr val="tx1"/>
                </a:solidFill>
                <a:cs typeface="宋体" panose="02010600030101010101" pitchFamily="2" charset="-122"/>
                <a:sym typeface="黑体" panose="02010609060101010101" pitchFamily="2" charset="-122"/>
              </a:rPr>
              <a:t>国家机构</a:t>
            </a:r>
            <a:endParaRPr lang="zh-CN" altLang="en-US" sz="2400" b="1" dirty="0">
              <a:solidFill>
                <a:schemeClr val="tx1"/>
              </a:solidFill>
              <a:cs typeface="宋体" panose="02010600030101010101" pitchFamily="2" charset="-122"/>
              <a:sym typeface="黑体" panose="02010609060101010101" pitchFamily="2" charset="-122"/>
            </a:endParaRPr>
          </a:p>
          <a:p>
            <a:pPr>
              <a:lnSpc>
                <a:spcPct val="100000"/>
              </a:lnSpc>
            </a:pPr>
            <a:r>
              <a:rPr lang="zh-CN" altLang="en-US" sz="2400" b="1" dirty="0">
                <a:solidFill>
                  <a:schemeClr val="tx1"/>
                </a:solidFill>
                <a:cs typeface="宋体" panose="02010600030101010101" pitchFamily="2" charset="-122"/>
                <a:sym typeface="黑体" panose="02010609060101010101" pitchFamily="2" charset="-122"/>
              </a:rPr>
              <a:t> </a:t>
            </a:r>
            <a:r>
              <a:rPr lang="en-US" altLang="zh-CN" sz="2400" b="1" dirty="0">
                <a:solidFill>
                  <a:schemeClr val="tx1"/>
                </a:solidFill>
                <a:cs typeface="宋体" panose="02010600030101010101" pitchFamily="2" charset="-122"/>
                <a:sym typeface="黑体" panose="02010609060101010101" pitchFamily="2" charset="-122"/>
              </a:rPr>
              <a:t> </a:t>
            </a:r>
            <a:r>
              <a:rPr lang="zh-CN" altLang="en-US" sz="2400" b="1" dirty="0">
                <a:solidFill>
                  <a:schemeClr val="tx1"/>
                </a:solidFill>
                <a:cs typeface="宋体" panose="02010600030101010101" pitchFamily="2" charset="-122"/>
                <a:sym typeface="黑体" panose="02010609060101010101" pitchFamily="2" charset="-122"/>
              </a:rPr>
              <a:t>宪法</a:t>
            </a:r>
            <a:r>
              <a:rPr lang="zh-CN" altLang="en-US" sz="2400" b="1" dirty="0">
                <a:solidFill>
                  <a:srgbClr val="0000FF"/>
                </a:solidFill>
                <a:latin typeface="黑体" panose="02010609060101010101" pitchFamily="2" charset="-122"/>
                <a:ea typeface="黑体" panose="02010609060101010101" pitchFamily="2" charset="-122"/>
                <a:cs typeface="宋体" panose="02010600030101010101" pitchFamily="2" charset="-122"/>
                <a:sym typeface="黑体" panose="02010609060101010101" pitchFamily="2" charset="-122"/>
              </a:rPr>
              <a:t>内容最少的</a:t>
            </a:r>
            <a:r>
              <a:rPr lang="zh-CN" altLang="en-US" sz="2400" b="1" dirty="0">
                <a:solidFill>
                  <a:schemeClr val="tx1"/>
                </a:solidFill>
                <a:cs typeface="宋体" panose="02010600030101010101" pitchFamily="2" charset="-122"/>
                <a:sym typeface="黑体" panose="02010609060101010101" pitchFamily="2" charset="-122"/>
              </a:rPr>
              <a:t>是第四章</a:t>
            </a:r>
            <a:r>
              <a:rPr lang="en-US" altLang="zh-CN" sz="2400" b="1" dirty="0">
                <a:solidFill>
                  <a:schemeClr val="tx1"/>
                </a:solidFill>
                <a:cs typeface="宋体" panose="02010600030101010101" pitchFamily="2" charset="-122"/>
                <a:sym typeface="黑体" panose="02010609060101010101" pitchFamily="2" charset="-122"/>
              </a:rPr>
              <a:t> </a:t>
            </a:r>
            <a:r>
              <a:rPr lang="zh-CN" altLang="en-US" sz="2400" b="1" dirty="0">
                <a:solidFill>
                  <a:schemeClr val="tx1"/>
                </a:solidFill>
                <a:cs typeface="宋体" panose="02010600030101010101" pitchFamily="2" charset="-122"/>
                <a:sym typeface="黑体" panose="02010609060101010101" pitchFamily="2" charset="-122"/>
              </a:rPr>
              <a:t>国旗、国歌、国徽、首都</a:t>
            </a:r>
            <a:endParaRPr lang="zh-CN" altLang="en-US" sz="2400" b="1" dirty="0">
              <a:solidFill>
                <a:schemeClr val="tx1"/>
              </a:solidFill>
              <a:cs typeface="宋体" panose="02010600030101010101" pitchFamily="2" charset="-122"/>
              <a:sym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sym typeface="宋体" panose="02010600030101010101" pitchFamily="2" charset="-122"/>
              </a:rPr>
              <a:t>7.</a:t>
            </a:r>
            <a:r>
              <a:rPr lang="en-US" altLang="zh-CN" sz="2400" b="1" dirty="0">
                <a:latin typeface="宋体" panose="02010600030101010101" pitchFamily="2" charset="-122"/>
                <a:ea typeface="宋体" panose="02010600030101010101" pitchFamily="2" charset="-122"/>
                <a:sym typeface="宋体" panose="02010600030101010101" pitchFamily="2" charset="-122"/>
              </a:rPr>
              <a:t>2018</a:t>
            </a:r>
            <a:r>
              <a:rPr lang="zh-CN" altLang="en-US" sz="2400" b="1" dirty="0">
                <a:latin typeface="宋体" panose="02010600030101010101" pitchFamily="2" charset="-122"/>
                <a:ea typeface="宋体" panose="02010600030101010101" pitchFamily="2" charset="-122"/>
                <a:sym typeface="宋体" panose="02010600030101010101" pitchFamily="2" charset="-122"/>
              </a:rPr>
              <a:t>年第</a:t>
            </a:r>
            <a:r>
              <a:rPr lang="en-US" altLang="zh-CN" sz="2400" b="1" dirty="0">
                <a:latin typeface="宋体" panose="02010600030101010101" pitchFamily="2" charset="-122"/>
                <a:ea typeface="宋体" panose="02010600030101010101" pitchFamily="2" charset="-122"/>
                <a:sym typeface="宋体" panose="02010600030101010101" pitchFamily="2" charset="-122"/>
              </a:rPr>
              <a:t>5</a:t>
            </a:r>
            <a:r>
              <a:rPr lang="zh-CN" altLang="en-US" sz="2400" b="1" dirty="0">
                <a:latin typeface="宋体" panose="02010600030101010101" pitchFamily="2" charset="-122"/>
                <a:ea typeface="宋体" panose="02010600030101010101" pitchFamily="2" charset="-122"/>
                <a:sym typeface="宋体" panose="02010600030101010101" pitchFamily="2" charset="-122"/>
              </a:rPr>
              <a:t>次修宪</a:t>
            </a:r>
            <a:r>
              <a:rPr lang="zh-CN" altLang="en-US" sz="2400" b="1" dirty="0">
                <a:solidFill>
                  <a:srgbClr val="0000FF"/>
                </a:solidFill>
                <a:latin typeface="黑体" panose="02010609060101010101" pitchFamily="2" charset="-122"/>
                <a:ea typeface="黑体" panose="02010609060101010101" pitchFamily="2" charset="-122"/>
                <a:sym typeface="宋体" panose="02010600030101010101" pitchFamily="2" charset="-122"/>
              </a:rPr>
              <a:t>新增了</a:t>
            </a:r>
            <a:r>
              <a:rPr lang="zh-CN" altLang="en-US" sz="2400" b="1" dirty="0">
                <a:latin typeface="宋体" panose="02010600030101010101" pitchFamily="2" charset="-122"/>
                <a:ea typeface="宋体" panose="02010600030101010101" pitchFamily="2" charset="-122"/>
                <a:sym typeface="宋体" panose="02010600030101010101" pitchFamily="2" charset="-122"/>
              </a:rPr>
              <a:t>第三章第七节</a:t>
            </a:r>
            <a:r>
              <a:rPr lang="zh-CN" altLang="en-US" sz="2400" b="1" dirty="0">
                <a:solidFill>
                  <a:srgbClr val="C00000"/>
                </a:solidFill>
                <a:latin typeface="宋体" panose="02010600030101010101" pitchFamily="2" charset="-122"/>
                <a:ea typeface="宋体" panose="02010600030101010101" pitchFamily="2" charset="-122"/>
                <a:sym typeface="宋体" panose="02010600030101010101" pitchFamily="2" charset="-122"/>
              </a:rPr>
              <a:t>监察委员会。</a:t>
            </a:r>
            <a:r>
              <a:rPr lang="en-US" altLang="zh-CN" sz="2400" b="1" dirty="0">
                <a:solidFill>
                  <a:srgbClr val="0000FF"/>
                </a:solidFill>
                <a:latin typeface="黑体" panose="02010609060101010101" pitchFamily="2" charset="-122"/>
                <a:ea typeface="黑体" panose="02010609060101010101" pitchFamily="2" charset="-122"/>
                <a:sym typeface="宋体" panose="02010600030101010101" pitchFamily="2" charset="-122"/>
              </a:rPr>
              <a:t>p21</a:t>
            </a:r>
            <a:endParaRPr lang="zh-CN" altLang="en-US" sz="2400" b="1" dirty="0">
              <a:solidFill>
                <a:srgbClr val="0000FF"/>
              </a:solidFill>
              <a:latin typeface="黑体" panose="02010609060101010101" pitchFamily="2" charset="-122"/>
              <a:ea typeface="黑体" panose="02010609060101010101" pitchFamily="2" charset="-122"/>
              <a:sym typeface="宋体" panose="0201060003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sym typeface="宋体" panose="02010600030101010101" pitchFamily="2" charset="-122"/>
              </a:rPr>
              <a:t>8.</a:t>
            </a:r>
            <a:r>
              <a:rPr lang="en-US" altLang="zh-CN" sz="2400" b="1">
                <a:cs typeface="宋体" panose="02010600030101010101" pitchFamily="2" charset="-122"/>
                <a:sym typeface="+mn-ea"/>
              </a:rPr>
              <a:t>1982</a:t>
            </a:r>
            <a:r>
              <a:rPr lang="zh-CN" altLang="en-US" sz="2400" b="1">
                <a:cs typeface="宋体" panose="02010600030101010101" pitchFamily="2" charset="-122"/>
                <a:sym typeface="+mn-ea"/>
              </a:rPr>
              <a:t>年宪法是在</a:t>
            </a:r>
            <a:r>
              <a:rPr lang="en-US" altLang="zh-CN" sz="2400" b="1">
                <a:cs typeface="宋体" panose="02010600030101010101" pitchFamily="2" charset="-122"/>
                <a:sym typeface="+mn-ea"/>
              </a:rPr>
              <a:t>1954</a:t>
            </a:r>
            <a:r>
              <a:rPr lang="zh-CN" altLang="en-US" sz="2400" b="1">
                <a:cs typeface="宋体" panose="02010600030101010101" pitchFamily="2" charset="-122"/>
                <a:sym typeface="+mn-ea"/>
              </a:rPr>
              <a:t>年宪法的基础上制定的，</a:t>
            </a:r>
            <a:r>
              <a:rPr lang="zh-CN" altLang="en-US" sz="2400" b="1">
                <a:solidFill>
                  <a:srgbClr val="0000FF"/>
                </a:solidFill>
                <a:latin typeface="黑体" panose="02010609060101010101" pitchFamily="2" charset="-122"/>
                <a:ea typeface="黑体" panose="02010609060101010101" pitchFamily="2" charset="-122"/>
                <a:cs typeface="宋体" panose="02010600030101010101" pitchFamily="2" charset="-122"/>
                <a:sym typeface="+mn-ea"/>
              </a:rPr>
              <a:t>继承和发展了</a:t>
            </a:r>
            <a:r>
              <a:rPr lang="zh-CN" altLang="en-US" sz="2400" b="1">
                <a:cs typeface="宋体" panose="02010600030101010101" pitchFamily="2" charset="-122"/>
                <a:sym typeface="+mn-ea"/>
              </a:rPr>
              <a:t>五四宪法的优良传统。</a:t>
            </a:r>
            <a:r>
              <a:rPr lang="en-US" altLang="zh-CN" sz="2400" b="1">
                <a:solidFill>
                  <a:srgbClr val="0000FF"/>
                </a:solidFill>
                <a:latin typeface="黑体" panose="02010609060101010101" pitchFamily="2" charset="-122"/>
                <a:ea typeface="黑体" panose="02010609060101010101" pitchFamily="2" charset="-122"/>
                <a:cs typeface="宋体" panose="02010600030101010101" pitchFamily="2" charset="-122"/>
                <a:sym typeface="+mn-ea"/>
              </a:rPr>
              <a:t>p21</a:t>
            </a:r>
            <a:endParaRPr lang="en-US" altLang="zh-CN" sz="2400" b="1" dirty="0">
              <a:solidFill>
                <a:srgbClr val="0000FF"/>
              </a:solidFill>
              <a:latin typeface="黑体" panose="02010609060101010101" pitchFamily="2" charset="-122"/>
              <a:ea typeface="黑体" panose="02010609060101010101" pitchFamily="2" charset="-122"/>
              <a:cs typeface="宋体" panose="02010600030101010101" pitchFamily="2"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816132">
                                            <p:txEl>
                                              <p:charRg st="83" end="119"/>
                                            </p:txEl>
                                          </p:spTgt>
                                        </p:tgtEl>
                                        <p:attrNameLst>
                                          <p:attrName>style.visibility</p:attrName>
                                        </p:attrNameLst>
                                      </p:cBhvr>
                                      <p:to>
                                        <p:strVal val="visible"/>
                                      </p:to>
                                    </p:set>
                                    <p:anim calcmode="lin" valueType="num">
                                      <p:cBhvr additive="base">
                                        <p:cTn id="7" dur="500" fill="hold"/>
                                        <p:tgtEl>
                                          <p:spTgt spid="816132">
                                            <p:txEl>
                                              <p:charRg st="83" end="11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2">
                                            <p:txEl>
                                              <p:charRg st="83" end="119"/>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816132">
                                            <p:txEl>
                                              <p:charRg st="119" end="175"/>
                                            </p:txEl>
                                          </p:spTgt>
                                        </p:tgtEl>
                                        <p:attrNameLst>
                                          <p:attrName>style.visibility</p:attrName>
                                        </p:attrNameLst>
                                      </p:cBhvr>
                                      <p:to>
                                        <p:strVal val="visible"/>
                                      </p:to>
                                    </p:set>
                                    <p:anim calcmode="lin" valueType="num">
                                      <p:cBhvr additive="base">
                                        <p:cTn id="13" dur="500" fill="hold"/>
                                        <p:tgtEl>
                                          <p:spTgt spid="816132">
                                            <p:txEl>
                                              <p:charRg st="119" end="17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6132">
                                            <p:txEl>
                                              <p:charRg st="119" end="17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816132" name="文本框 816131"/>
          <p:cNvSpPr txBox="1"/>
          <p:nvPr/>
        </p:nvSpPr>
        <p:spPr>
          <a:xfrm>
            <a:off x="160655" y="48260"/>
            <a:ext cx="8824595" cy="5517515"/>
          </a:xfrm>
          <a:prstGeom prst="rect">
            <a:avLst/>
          </a:prstGeom>
          <a:noFill/>
          <a:ln w="9525">
            <a:noFill/>
          </a:ln>
        </p:spPr>
        <p:txBody>
          <a:bodyPr wrap="square" anchor="t" anchorCtr="0">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rPr>
              <a:t>9.</a:t>
            </a:r>
            <a:r>
              <a:rPr lang="zh-CN" altLang="en-US" sz="2400" b="1">
                <a:solidFill>
                  <a:srgbClr val="0000FF"/>
                </a:solidFill>
                <a:latin typeface="黑体" panose="02010609060101010101" pitchFamily="2" charset="-122"/>
                <a:ea typeface="黑体" panose="02010609060101010101" pitchFamily="2" charset="-122"/>
              </a:rPr>
              <a:t>国家的根本任务是：</a:t>
            </a:r>
            <a:r>
              <a:rPr lang="en-US" altLang="zh-CN" sz="2400" b="1">
                <a:solidFill>
                  <a:srgbClr val="0000FF"/>
                </a:solidFill>
                <a:latin typeface="黑体" panose="02010609060101010101" pitchFamily="2" charset="-122"/>
                <a:ea typeface="黑体" panose="02010609060101010101" pitchFamily="2" charset="-122"/>
              </a:rPr>
              <a:t> p21</a:t>
            </a:r>
            <a:endPar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endParaRPr>
          </a:p>
          <a:p>
            <a:pPr>
              <a:lnSpc>
                <a:spcPct val="100000"/>
              </a:lnSpc>
            </a:pPr>
            <a:r>
              <a:rPr lang="zh-CN" altLang="en-US" sz="2400" b="1" dirty="0">
                <a:solidFill>
                  <a:schemeClr val="tx1"/>
                </a:solidFill>
                <a:cs typeface="宋体" panose="02010600030101010101" pitchFamily="2" charset="-122"/>
                <a:sym typeface="黑体" panose="02010609060101010101" pitchFamily="2" charset="-122"/>
              </a:rPr>
              <a:t>沿着中国特色社会主义道路，集中力量进行社会主义现代化建设</a:t>
            </a:r>
            <a:endPar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10.</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国家的指导思想是：</a:t>
            </a:r>
            <a:r>
              <a:rPr lang="zh-CN" altLang="en-US" sz="2400" b="1" dirty="0">
                <a:solidFill>
                  <a:schemeClr val="tx1"/>
                </a:solidFill>
                <a:cs typeface="宋体" panose="02010600030101010101" pitchFamily="2" charset="-122"/>
                <a:sym typeface="黑体" panose="02010609060101010101" pitchFamily="2" charset="-122"/>
              </a:rPr>
              <a:t>马克思列宁主义、毛泽东思想、邓小平理论、</a:t>
            </a:r>
            <a:r>
              <a:rPr lang="en-US" altLang="zh-CN" sz="2400" b="1" dirty="0">
                <a:solidFill>
                  <a:schemeClr val="tx1"/>
                </a:solidFill>
                <a:cs typeface="宋体" panose="02010600030101010101" pitchFamily="2" charset="-122"/>
                <a:sym typeface="黑体" panose="02010609060101010101" pitchFamily="2" charset="-122"/>
              </a:rPr>
              <a:t>“</a:t>
            </a:r>
            <a:r>
              <a:rPr lang="zh-CN" altLang="en-US" sz="2400" b="1" dirty="0">
                <a:solidFill>
                  <a:schemeClr val="tx1"/>
                </a:solidFill>
                <a:cs typeface="宋体" panose="02010600030101010101" pitchFamily="2" charset="-122"/>
                <a:sym typeface="黑体" panose="02010609060101010101" pitchFamily="2" charset="-122"/>
              </a:rPr>
              <a:t>三个代表</a:t>
            </a:r>
            <a:r>
              <a:rPr lang="en-US" altLang="zh-CN" sz="2400" b="1" dirty="0">
                <a:solidFill>
                  <a:schemeClr val="tx1"/>
                </a:solidFill>
                <a:cs typeface="宋体" panose="02010600030101010101" pitchFamily="2" charset="-122"/>
                <a:sym typeface="黑体" panose="02010609060101010101" pitchFamily="2" charset="-122"/>
              </a:rPr>
              <a:t>”</a:t>
            </a:r>
            <a:r>
              <a:rPr lang="zh-CN" altLang="en-US" sz="2400" b="1" dirty="0">
                <a:solidFill>
                  <a:schemeClr val="tx1"/>
                </a:solidFill>
                <a:cs typeface="宋体" panose="02010600030101010101" pitchFamily="2" charset="-122"/>
                <a:sym typeface="黑体" panose="02010609060101010101" pitchFamily="2" charset="-122"/>
              </a:rPr>
              <a:t>重要思想、科学发展观、习近平新时代中国特色社会主义思想。</a:t>
            </a:r>
            <a:endParaRPr lang="zh-CN" altLang="en-US" sz="2400" b="1" dirty="0">
              <a:solidFill>
                <a:schemeClr val="tx1"/>
              </a:solidFill>
              <a:cs typeface="宋体" panose="02010600030101010101" pitchFamily="2" charset="-122"/>
              <a:sym typeface="黑体" panose="02010609060101010101" pitchFamily="2" charset="-122"/>
            </a:endParaRPr>
          </a:p>
          <a:p>
            <a:pPr>
              <a:lnSpc>
                <a:spcPct val="100000"/>
              </a:lnSpc>
            </a:pPr>
            <a:endParaRPr lang="zh-CN" altLang="en-US" sz="2400" b="1" dirty="0">
              <a:solidFill>
                <a:schemeClr val="tx1"/>
              </a:solidFill>
              <a:cs typeface="宋体" panose="02010600030101010101" pitchFamily="2" charset="-122"/>
              <a:sym typeface="黑体" panose="02010609060101010101" pitchFamily="2" charset="-122"/>
            </a:endParaRPr>
          </a:p>
          <a:p>
            <a:pPr>
              <a:lnSpc>
                <a:spcPct val="100000"/>
              </a:lnSpc>
            </a:pPr>
            <a:r>
              <a:rPr lang="en-US" altLang="zh-CN" sz="2400" b="1">
                <a:solidFill>
                  <a:srgbClr val="0000FF"/>
                </a:solidFill>
                <a:latin typeface="黑体" panose="02010609060101010101" pitchFamily="2" charset="-122"/>
                <a:ea typeface="黑体" panose="02010609060101010101" pitchFamily="2" charset="-122"/>
                <a:sym typeface="+mn-ea"/>
              </a:rPr>
              <a:t>11.</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为什么宪法是根本活动准则？</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P21—P22 </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3</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点</a:t>
            </a:r>
            <a:r>
              <a:rPr lang="en-US" altLang="zh-CN" sz="2400" b="1">
                <a:solidFill>
                  <a:srgbClr val="0000FF"/>
                </a:solidFill>
                <a:latin typeface="黑体" panose="02010609060101010101" pitchFamily="2" charset="-122"/>
                <a:ea typeface="黑体" panose="02010609060101010101" pitchFamily="2" charset="-122"/>
                <a:sym typeface="+mn-ea"/>
              </a:rPr>
              <a:t> </a:t>
            </a:r>
            <a:endParaRPr lang="zh-CN" altLang="en-US" sz="2400" b="1">
              <a:solidFill>
                <a:srgbClr val="0000FF"/>
              </a:solidFill>
              <a:latin typeface="黑体" panose="02010609060101010101" pitchFamily="2" charset="-122"/>
              <a:ea typeface="黑体" panose="02010609060101010101" pitchFamily="2" charset="-122"/>
            </a:endParaRPr>
          </a:p>
          <a:p>
            <a:pPr>
              <a:lnSpc>
                <a:spcPct val="110000"/>
              </a:lnSpc>
            </a:pPr>
            <a:r>
              <a:rPr lang="zh-CN" altLang="en-US" sz="2400" b="1" dirty="0">
                <a:sym typeface="+mn-ea"/>
              </a:rPr>
              <a:t>①我国宪法是党和人民意志的集中体现，是国家的</a:t>
            </a:r>
            <a:r>
              <a:rPr lang="zh-CN" altLang="en-US" sz="2400" b="1" dirty="0">
                <a:solidFill>
                  <a:srgbClr val="C00000"/>
                </a:solidFill>
                <a:sym typeface="+mn-ea"/>
              </a:rPr>
              <a:t>根本法。</a:t>
            </a:r>
            <a:endParaRPr lang="zh-CN" altLang="en-US" sz="2400" b="1" dirty="0"/>
          </a:p>
          <a:p>
            <a:pPr>
              <a:lnSpc>
                <a:spcPct val="110000"/>
              </a:lnSpc>
            </a:pPr>
            <a:r>
              <a:rPr lang="zh-CN" altLang="en-US" sz="2400" b="1" dirty="0">
                <a:sym typeface="+mn-ea"/>
              </a:rPr>
              <a:t>②宪法规定了我国的国家性质、根本制度、根本任务、公民的基本权利和义务、国家机构的设置及其职权等国家生活中的</a:t>
            </a:r>
            <a:r>
              <a:rPr lang="zh-CN" altLang="en-US" sz="2400" b="1" dirty="0">
                <a:solidFill>
                  <a:srgbClr val="C00000"/>
                </a:solidFill>
                <a:sym typeface="+mn-ea"/>
              </a:rPr>
              <a:t>最根本、最重要</a:t>
            </a:r>
            <a:r>
              <a:rPr lang="zh-CN" altLang="en-US" sz="2400" b="1" dirty="0">
                <a:sym typeface="+mn-ea"/>
              </a:rPr>
              <a:t>的问题，涉及政治、经济、文化和社会生活等各个方面。</a:t>
            </a:r>
            <a:endParaRPr lang="zh-CN" altLang="en-US" sz="2400" b="1" dirty="0"/>
          </a:p>
          <a:p>
            <a:pPr>
              <a:lnSpc>
                <a:spcPct val="110000"/>
              </a:lnSpc>
            </a:pPr>
            <a:r>
              <a:rPr lang="zh-CN" altLang="en-US" sz="2400" b="1" dirty="0">
                <a:sym typeface="+mn-ea"/>
              </a:rPr>
              <a:t>③宪法具有</a:t>
            </a:r>
            <a:r>
              <a:rPr lang="zh-CN" altLang="en-US" sz="2400" b="1" dirty="0">
                <a:solidFill>
                  <a:srgbClr val="C00000"/>
                </a:solidFill>
                <a:sym typeface="+mn-ea"/>
              </a:rPr>
              <a:t>至高无上的权威。</a:t>
            </a:r>
            <a:r>
              <a:rPr lang="zh-CN" altLang="en-US" sz="2400" b="1" dirty="0">
                <a:sym typeface="+mn-ea"/>
              </a:rPr>
              <a:t>宪法的权威关系国家的命运、社会的安定和人民的根本利益。如果宪法没有权威,法治的权威就树立不起来;如果宪法受到漠视,人民权利和自由就无法保证。</a:t>
            </a:r>
            <a:endParaRPr lang="en-US" altLang="zh-CN" sz="2400" b="1" dirty="0">
              <a:solidFill>
                <a:srgbClr val="0000FF"/>
              </a:solidFill>
              <a:latin typeface="黑体" panose="02010609060101010101" pitchFamily="2" charset="-122"/>
              <a:ea typeface="黑体" panose="02010609060101010101" pitchFamily="2" charset="-122"/>
              <a:cs typeface="宋体" panose="02010600030101010101" pitchFamily="2"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816132">
                                            <p:txEl>
                                              <p:charRg st="83" end="119"/>
                                            </p:txEl>
                                          </p:spTgt>
                                        </p:tgtEl>
                                        <p:attrNameLst>
                                          <p:attrName>style.visibility</p:attrName>
                                        </p:attrNameLst>
                                      </p:cBhvr>
                                      <p:to>
                                        <p:strVal val="visible"/>
                                      </p:to>
                                    </p:set>
                                    <p:anim calcmode="lin" valueType="num">
                                      <p:cBhvr additive="base">
                                        <p:cTn id="7" dur="500" fill="hold"/>
                                        <p:tgtEl>
                                          <p:spTgt spid="816132">
                                            <p:txEl>
                                              <p:charRg st="83" end="11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2">
                                            <p:txEl>
                                              <p:charRg st="83" end="119"/>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816132">
                                            <p:txEl>
                                              <p:charRg st="119" end="175"/>
                                            </p:txEl>
                                          </p:spTgt>
                                        </p:tgtEl>
                                        <p:attrNameLst>
                                          <p:attrName>style.visibility</p:attrName>
                                        </p:attrNameLst>
                                      </p:cBhvr>
                                      <p:to>
                                        <p:strVal val="visible"/>
                                      </p:to>
                                    </p:set>
                                    <p:anim calcmode="lin" valueType="num">
                                      <p:cBhvr additive="base">
                                        <p:cTn id="13" dur="500" fill="hold"/>
                                        <p:tgtEl>
                                          <p:spTgt spid="816132">
                                            <p:txEl>
                                              <p:charRg st="119" end="17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6132">
                                            <p:txEl>
                                              <p:charRg st="119" end="17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27650" name="文本框 2"/>
          <p:cNvSpPr txBox="1"/>
          <p:nvPr/>
        </p:nvSpPr>
        <p:spPr>
          <a:xfrm>
            <a:off x="180340" y="553085"/>
            <a:ext cx="8768715" cy="5035550"/>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12.</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宪法是根本活动准则，要求是：</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P22 </a:t>
            </a:r>
            <a:r>
              <a:rPr lang="en-US" altLang="zh-CN"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 4</a:t>
            </a:r>
            <a:r>
              <a:rPr lang="zh-CN" altLang="en-US" sz="2400" b="1" dirty="0">
                <a:solidFill>
                  <a:srgbClr val="0000FF"/>
                </a:solidFill>
                <a:latin typeface="黑体" panose="02010609060101010101" pitchFamily="2" charset="-122"/>
                <a:ea typeface="黑体" panose="02010609060101010101" pitchFamily="2" charset="-122"/>
                <a:sym typeface="黑体" panose="02010609060101010101" pitchFamily="2" charset="-122"/>
              </a:rPr>
              <a:t>点</a:t>
            </a:r>
            <a:r>
              <a:rPr lang="en-US" altLang="zh-CN" sz="2400" b="1">
                <a:solidFill>
                  <a:srgbClr val="0000FF"/>
                </a:solidFill>
                <a:latin typeface="黑体" panose="02010609060101010101" pitchFamily="2" charset="-122"/>
                <a:ea typeface="黑体" panose="02010609060101010101" pitchFamily="2" charset="-122"/>
              </a:rPr>
              <a:t> </a:t>
            </a:r>
            <a:endParaRPr lang="zh-CN" altLang="en-US" sz="2400" b="1">
              <a:solidFill>
                <a:srgbClr val="0000FF"/>
              </a:solidFill>
              <a:latin typeface="黑体" panose="02010609060101010101" pitchFamily="2" charset="-122"/>
              <a:ea typeface="黑体" panose="02010609060101010101" pitchFamily="2" charset="-122"/>
            </a:endParaRPr>
          </a:p>
          <a:p>
            <a:pPr>
              <a:lnSpc>
                <a:spcPct val="110000"/>
              </a:lnSpc>
            </a:pPr>
            <a:r>
              <a:rPr lang="zh-CN" altLang="en-US" sz="2400" b="1" dirty="0"/>
              <a:t>①坚持</a:t>
            </a:r>
            <a:r>
              <a:rPr lang="zh-CN" altLang="en-US" sz="2400" b="1" dirty="0">
                <a:solidFill>
                  <a:srgbClr val="C00000"/>
                </a:solidFill>
              </a:rPr>
              <a:t>依法治国</a:t>
            </a:r>
            <a:r>
              <a:rPr lang="zh-CN" altLang="en-US" sz="2400" b="1" dirty="0"/>
              <a:t>首先要坚持</a:t>
            </a:r>
            <a:r>
              <a:rPr lang="zh-CN" altLang="en-US" sz="2400" b="1" dirty="0">
                <a:solidFill>
                  <a:srgbClr val="C00000"/>
                </a:solidFill>
              </a:rPr>
              <a:t>依宪治国</a:t>
            </a:r>
            <a:r>
              <a:rPr lang="zh-CN" altLang="en-US" sz="2400" b="1" dirty="0"/>
              <a:t>，坚持</a:t>
            </a:r>
            <a:r>
              <a:rPr lang="zh-CN" altLang="en-US" sz="2400" b="1" dirty="0">
                <a:solidFill>
                  <a:srgbClr val="C00000"/>
                </a:solidFill>
              </a:rPr>
              <a:t>依法执政</a:t>
            </a:r>
            <a:r>
              <a:rPr lang="zh-CN" altLang="en-US" sz="2400" b="1" dirty="0"/>
              <a:t>首先要坚持</a:t>
            </a:r>
            <a:r>
              <a:rPr lang="zh-CN" altLang="en-US" sz="2400" b="1" dirty="0">
                <a:solidFill>
                  <a:srgbClr val="C00000"/>
                </a:solidFill>
              </a:rPr>
              <a:t>依宪执政。</a:t>
            </a:r>
            <a:endParaRPr lang="zh-CN" altLang="en-US" sz="2400" b="1" dirty="0">
              <a:solidFill>
                <a:srgbClr val="C00000"/>
              </a:solidFill>
            </a:endParaRPr>
          </a:p>
          <a:p>
            <a:pPr>
              <a:lnSpc>
                <a:spcPct val="110000"/>
              </a:lnSpc>
            </a:pPr>
            <a:r>
              <a:rPr lang="zh-CN" altLang="en-US" sz="2400" b="1" dirty="0">
                <a:solidFill>
                  <a:schemeClr val="tx1"/>
                </a:solidFill>
              </a:rPr>
              <a:t>②任何公民、社会组织和国家机关都必须以宪法和法律为行动准则。</a:t>
            </a:r>
            <a:endParaRPr lang="zh-CN" altLang="en-US" sz="2400" b="1" dirty="0">
              <a:solidFill>
                <a:schemeClr val="tx1"/>
              </a:solidFill>
            </a:endParaRPr>
          </a:p>
          <a:p>
            <a:pPr>
              <a:lnSpc>
                <a:spcPct val="110000"/>
              </a:lnSpc>
            </a:pPr>
            <a:r>
              <a:rPr lang="zh-CN" altLang="en-US" sz="2400" b="1" dirty="0">
                <a:solidFill>
                  <a:schemeClr val="tx1"/>
                </a:solidFill>
              </a:rPr>
              <a:t>③一切组织和个人都必须维护宪法权威，捍卫宪法尊严，保证宪法实施，依照宪法和法律行使权利或权力，履行义务或职责，都不得有超越宪法法律的特权，一切违反宪法和法律的行为都必须予以追究。</a:t>
            </a:r>
            <a:endParaRPr lang="zh-CN" altLang="en-US" sz="2400" b="1" dirty="0">
              <a:solidFill>
                <a:schemeClr val="tx1"/>
              </a:solidFill>
            </a:endParaRPr>
          </a:p>
          <a:p>
            <a:pPr>
              <a:lnSpc>
                <a:spcPct val="110000"/>
              </a:lnSpc>
            </a:pPr>
            <a:r>
              <a:rPr lang="zh-CN" altLang="en-US" sz="2400" b="1" dirty="0">
                <a:solidFill>
                  <a:schemeClr val="tx1"/>
                </a:solidFill>
              </a:rPr>
              <a:t>④全国各族人民、一切国家机关和武装力量、各政党和各社会团体、各企业事业组织，都必须以宪法为</a:t>
            </a:r>
            <a:r>
              <a:rPr lang="zh-CN" altLang="en-US" sz="2400" b="1" dirty="0">
                <a:solidFill>
                  <a:srgbClr val="C00000"/>
                </a:solidFill>
              </a:rPr>
              <a:t>根本的活动准则，</a:t>
            </a:r>
            <a:r>
              <a:rPr lang="zh-CN" altLang="en-US" sz="2400" b="1" dirty="0">
                <a:solidFill>
                  <a:schemeClr val="tx1"/>
                </a:solidFill>
              </a:rPr>
              <a:t>并且负有维护宪法尊严、保证宪法实施的职责。</a:t>
            </a:r>
            <a:endParaRPr lang="zh-CN" altLang="en-US" sz="2400" b="1" dirty="0">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文本框 2"/>
          <p:cNvSpPr txBox="1"/>
          <p:nvPr/>
        </p:nvSpPr>
        <p:spPr>
          <a:xfrm>
            <a:off x="111125" y="696595"/>
            <a:ext cx="8923655" cy="4521835"/>
          </a:xfrm>
          <a:prstGeom prst="rect">
            <a:avLst/>
          </a:prstGeom>
          <a:noFill/>
          <a:ln w="9525">
            <a:noFill/>
          </a:ln>
        </p:spPr>
        <p:txBody>
          <a:bodyPr wrap="square" anchor="t" anchorCtr="0">
            <a:spAutoFit/>
          </a:bodyPr>
          <a:p>
            <a:pPr>
              <a:lnSpc>
                <a:spcPct val="120000"/>
              </a:lnSpc>
            </a:pPr>
            <a:r>
              <a:rPr lang="en-US" altLang="zh-CN" sz="2400" b="1">
                <a:solidFill>
                  <a:srgbClr val="0000FF"/>
                </a:solidFill>
                <a:latin typeface="黑体" panose="02010609060101010101" pitchFamily="2" charset="-122"/>
                <a:ea typeface="黑体" panose="02010609060101010101" pitchFamily="2" charset="-122"/>
                <a:sym typeface="+mn-ea"/>
              </a:rPr>
              <a:t>2</a:t>
            </a:r>
            <a:r>
              <a:rPr lang="zh-CN" altLang="en-US" sz="2400" b="1">
                <a:solidFill>
                  <a:srgbClr val="0000FF"/>
                </a:solidFill>
                <a:latin typeface="黑体" panose="02010609060101010101" pitchFamily="2" charset="-122"/>
                <a:ea typeface="黑体" panose="02010609060101010101" pitchFamily="2" charset="-122"/>
                <a:sym typeface="+mn-ea"/>
              </a:rPr>
              <a:t>.我国的国家性质（国体）  </a:t>
            </a:r>
            <a:r>
              <a:rPr lang="en-US" altLang="zh-CN" sz="2400" b="1">
                <a:solidFill>
                  <a:srgbClr val="0000FF"/>
                </a:solidFill>
                <a:latin typeface="黑体" panose="02010609060101010101" pitchFamily="2" charset="-122"/>
                <a:ea typeface="黑体" panose="02010609060101010101" pitchFamily="2" charset="-122"/>
                <a:sym typeface="+mn-ea"/>
              </a:rPr>
              <a:t>p4</a:t>
            </a:r>
            <a:endParaRPr lang="zh-CN" altLang="en-US" sz="2400" b="1">
              <a:latin typeface="宋体" panose="02010600030101010101" pitchFamily="2" charset="-122"/>
              <a:ea typeface="宋体" panose="02010600030101010101" pitchFamily="2" charset="-122"/>
            </a:endParaRPr>
          </a:p>
          <a:p>
            <a:pPr>
              <a:lnSpc>
                <a:spcPct val="120000"/>
              </a:lnSpc>
            </a:pPr>
            <a:r>
              <a:rPr lang="zh-CN" altLang="en-US" sz="2400" b="1" dirty="0">
                <a:sym typeface="黑体" panose="02010609060101010101" pitchFamily="2" charset="-122"/>
              </a:rPr>
              <a:t>   中华人民共和国是工人阶级领导的、以工农联盟为基础的</a:t>
            </a:r>
            <a:r>
              <a:rPr lang="zh-CN" altLang="en-US" sz="2400" b="1" dirty="0">
                <a:solidFill>
                  <a:srgbClr val="C00000"/>
                </a:solidFill>
                <a:sym typeface="黑体" panose="02010609060101010101" pitchFamily="2" charset="-122"/>
              </a:rPr>
              <a:t>人民民主专政</a:t>
            </a:r>
            <a:r>
              <a:rPr lang="zh-CN" altLang="en-US" sz="2400" b="1" dirty="0">
                <a:sym typeface="黑体" panose="02010609060101010101" pitchFamily="2" charset="-122"/>
              </a:rPr>
              <a:t>的社会主义国家。（人民民主专政的社会主义国家）</a:t>
            </a:r>
            <a:endParaRPr lang="zh-CN" altLang="en-US" sz="2400" b="1">
              <a:latin typeface="宋体" panose="02010600030101010101" pitchFamily="2" charset="-122"/>
              <a:ea typeface="宋体" panose="02010600030101010101" pitchFamily="2" charset="-122"/>
            </a:endParaRPr>
          </a:p>
          <a:p>
            <a:pPr>
              <a:lnSpc>
                <a:spcPct val="120000"/>
              </a:lnSpc>
            </a:pPr>
            <a:endParaRPr lang="zh-CN" altLang="en-US" sz="2400" b="1">
              <a:solidFill>
                <a:srgbClr val="0000FF"/>
              </a:solidFill>
              <a:latin typeface="黑体" panose="02010609060101010101" pitchFamily="2" charset="-122"/>
              <a:ea typeface="黑体" panose="02010609060101010101" pitchFamily="2" charset="-122"/>
            </a:endParaRPr>
          </a:p>
          <a:p>
            <a:pPr>
              <a:lnSpc>
                <a:spcPct val="120000"/>
              </a:lnSpc>
            </a:pPr>
            <a:r>
              <a:rPr lang="en-US" altLang="zh-CN" sz="2400" b="1">
                <a:solidFill>
                  <a:srgbClr val="0000FF"/>
                </a:solidFill>
                <a:latin typeface="黑体" panose="02010609060101010101" pitchFamily="2" charset="-122"/>
                <a:ea typeface="黑体" panose="02010609060101010101" pitchFamily="2" charset="-122"/>
              </a:rPr>
              <a:t>3</a:t>
            </a:r>
            <a:r>
              <a:rPr lang="zh-CN" altLang="en-US" sz="2400" b="1">
                <a:solidFill>
                  <a:srgbClr val="0000FF"/>
                </a:solidFill>
                <a:latin typeface="黑体" panose="02010609060101010101" pitchFamily="2" charset="-122"/>
                <a:ea typeface="黑体" panose="02010609060101010101" pitchFamily="2" charset="-122"/>
              </a:rPr>
              <a:t>.</a:t>
            </a:r>
            <a:r>
              <a:rPr lang="zh-CN" altLang="en-US" sz="2400" b="1" dirty="0">
                <a:solidFill>
                  <a:srgbClr val="0000FF"/>
                </a:solidFill>
                <a:latin typeface="黑体" panose="02010609060101010101" pitchFamily="2" charset="-122"/>
                <a:ea typeface="黑体" panose="02010609060101010101" pitchFamily="2" charset="-122"/>
                <a:sym typeface="楷体" panose="02010609060101010101" charset="-122"/>
              </a:rPr>
              <a:t>我国的根本制度：</a:t>
            </a:r>
            <a:r>
              <a:rPr lang="zh-CN" altLang="en-US" sz="2400" b="1">
                <a:solidFill>
                  <a:srgbClr val="0000FF"/>
                </a:solidFill>
                <a:latin typeface="黑体" panose="02010609060101010101" pitchFamily="2" charset="-122"/>
                <a:ea typeface="黑体" panose="02010609060101010101" pitchFamily="2" charset="-122"/>
              </a:rPr>
              <a:t>  </a:t>
            </a:r>
            <a:r>
              <a:rPr lang="en-US" altLang="zh-CN" sz="2400" b="1">
                <a:solidFill>
                  <a:srgbClr val="0000FF"/>
                </a:solidFill>
                <a:latin typeface="黑体" panose="02010609060101010101" pitchFamily="2" charset="-122"/>
                <a:ea typeface="黑体" panose="02010609060101010101" pitchFamily="2" charset="-122"/>
              </a:rPr>
              <a:t>p4  </a:t>
            </a:r>
            <a:r>
              <a:rPr lang="zh-CN" altLang="en-US" sz="2400" b="1" dirty="0">
                <a:sym typeface="楷体" panose="02010609060101010101" charset="-122"/>
              </a:rPr>
              <a:t>社会主义制度</a:t>
            </a:r>
            <a:endParaRPr lang="zh-CN" altLang="en-US" sz="2400" b="1" dirty="0">
              <a:latin typeface="楷体" panose="02010609060101010101" charset="-122"/>
              <a:ea typeface="楷体" panose="02010609060101010101" charset="-122"/>
              <a:sym typeface="楷体" panose="02010609060101010101" charset="-122"/>
            </a:endParaRPr>
          </a:p>
          <a:p>
            <a:pPr>
              <a:lnSpc>
                <a:spcPct val="120000"/>
              </a:lnSpc>
            </a:pPr>
            <a:endParaRPr lang="zh-CN" altLang="en-US" sz="2400" b="1">
              <a:latin typeface="宋体" panose="02010600030101010101" pitchFamily="2" charset="-122"/>
              <a:ea typeface="宋体" panose="02010600030101010101" pitchFamily="2" charset="-122"/>
            </a:endParaRPr>
          </a:p>
          <a:p>
            <a:pPr>
              <a:lnSpc>
                <a:spcPct val="120000"/>
              </a:lnSpc>
            </a:pP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4.</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如何坚持党的领导？</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 p4 2</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点</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 </a:t>
            </a:r>
            <a:endPar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20000"/>
              </a:lnSpc>
            </a:pPr>
            <a:r>
              <a:rPr lang="zh-CN" altLang="en-US" sz="2400" b="1">
                <a:latin typeface="宋体" panose="02010600030101010101" pitchFamily="2" charset="-122"/>
                <a:ea typeface="宋体" panose="02010600030101010101" pitchFamily="2" charset="-122"/>
              </a:rPr>
              <a:t>①党政军民学，东西南北中，</a:t>
            </a:r>
            <a:r>
              <a:rPr lang="zh-CN" altLang="en-US" sz="2400" b="1">
                <a:solidFill>
                  <a:srgbClr val="C00000"/>
                </a:solidFill>
                <a:latin typeface="宋体" panose="02010600030101010101" pitchFamily="2" charset="-122"/>
                <a:ea typeface="宋体" panose="02010600030101010101" pitchFamily="2" charset="-122"/>
              </a:rPr>
              <a:t>党是领导一切的。</a:t>
            </a:r>
            <a:endParaRPr lang="zh-CN" altLang="en-US" sz="2400" b="1">
              <a:latin typeface="宋体" panose="02010600030101010101" pitchFamily="2" charset="-122"/>
              <a:ea typeface="宋体" panose="02010600030101010101" pitchFamily="2" charset="-122"/>
            </a:endParaRPr>
          </a:p>
          <a:p>
            <a:pPr>
              <a:lnSpc>
                <a:spcPct val="120000"/>
              </a:lnSpc>
            </a:pPr>
            <a:r>
              <a:rPr lang="zh-CN" altLang="en-US" sz="2400" b="1">
                <a:latin typeface="宋体" panose="02010600030101010101" pitchFamily="2" charset="-122"/>
                <a:ea typeface="宋体" panose="02010600030101010101" pitchFamily="2" charset="-122"/>
              </a:rPr>
              <a:t>②必须坚决维护</a:t>
            </a:r>
            <a:r>
              <a:rPr lang="zh-CN" altLang="en-US" sz="2400" b="1">
                <a:solidFill>
                  <a:srgbClr val="C00000"/>
                </a:solidFill>
                <a:latin typeface="宋体" panose="02010600030101010101" pitchFamily="2" charset="-122"/>
                <a:ea typeface="宋体" panose="02010600030101010101" pitchFamily="2" charset="-122"/>
              </a:rPr>
              <a:t>党中央权威</a:t>
            </a:r>
            <a:r>
              <a:rPr lang="zh-CN" altLang="en-US" sz="2400" b="1">
                <a:latin typeface="宋体" panose="02010600030101010101" pitchFamily="2" charset="-122"/>
                <a:ea typeface="宋体" panose="02010600030101010101" pitchFamily="2" charset="-122"/>
              </a:rPr>
              <a:t>，健全</a:t>
            </a:r>
            <a:r>
              <a:rPr lang="zh-CN" altLang="en-US" sz="2400" b="1">
                <a:solidFill>
                  <a:srgbClr val="C00000"/>
                </a:solidFill>
                <a:latin typeface="宋体" panose="02010600030101010101" pitchFamily="2" charset="-122"/>
                <a:ea typeface="宋体" panose="02010600030101010101" pitchFamily="2" charset="-122"/>
              </a:rPr>
              <a:t>总揽全局、协调各方</a:t>
            </a:r>
            <a:r>
              <a:rPr lang="zh-CN" altLang="en-US" sz="2400" b="1">
                <a:latin typeface="宋体" panose="02010600030101010101" pitchFamily="2" charset="-122"/>
                <a:ea typeface="宋体" panose="02010600030101010101" pitchFamily="2" charset="-122"/>
              </a:rPr>
              <a:t>的党的领导制度体系，把党的领导</a:t>
            </a:r>
            <a:r>
              <a:rPr lang="zh-CN" altLang="en-US" sz="2400" b="1">
                <a:solidFill>
                  <a:srgbClr val="C00000"/>
                </a:solidFill>
                <a:latin typeface="宋体" panose="02010600030101010101" pitchFamily="2" charset="-122"/>
                <a:ea typeface="宋体" panose="02010600030101010101" pitchFamily="2" charset="-122"/>
              </a:rPr>
              <a:t>落实到</a:t>
            </a:r>
            <a:r>
              <a:rPr lang="zh-CN" altLang="en-US" sz="2400" b="1">
                <a:latin typeface="宋体" panose="02010600030101010101" pitchFamily="2" charset="-122"/>
                <a:ea typeface="宋体" panose="02010600030101010101" pitchFamily="2" charset="-122"/>
              </a:rPr>
              <a:t>国家治理各领域各方面各环节。</a:t>
            </a:r>
            <a:endParaRPr lang="zh-CN" altLang="en-US" sz="2400" b="1">
              <a:latin typeface="宋体" panose="02010600030101010101" pitchFamily="2" charset="-122"/>
              <a:ea typeface="宋体" panose="02010600030101010101" pitchFamily="2" charset="-122"/>
            </a:endParaRPr>
          </a:p>
        </p:txBody>
      </p:sp>
    </p:spTree>
    <p:custDataLst>
      <p:tags r:id="rId1"/>
    </p:custDataLst>
  </p:cSld>
  <p:clrMapOvr>
    <a:masterClrMapping/>
  </p:clrMapOvr>
  <p:transition>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29698" name="文本框 2"/>
          <p:cNvSpPr txBox="1"/>
          <p:nvPr/>
        </p:nvSpPr>
        <p:spPr>
          <a:xfrm>
            <a:off x="107950" y="120650"/>
            <a:ext cx="8994775" cy="5631180"/>
          </a:xfrm>
          <a:prstGeom prst="rect">
            <a:avLst/>
          </a:prstGeom>
          <a:noFill/>
          <a:ln w="9525">
            <a:noFill/>
          </a:ln>
        </p:spPr>
        <p:txBody>
          <a:bodyPr wrap="square" anchor="t" anchorCtr="0">
            <a:spAutoFit/>
          </a:bodyPr>
          <a:p>
            <a:pPr>
              <a:lnSpc>
                <a:spcPct val="100000"/>
              </a:lnSpc>
            </a:pPr>
            <a:r>
              <a:rPr lang="en-US" altLang="zh-CN" sz="2000" b="1">
                <a:solidFill>
                  <a:srgbClr val="0000FF"/>
                </a:solidFill>
                <a:latin typeface="黑体" panose="02010609060101010101" pitchFamily="2" charset="-122"/>
                <a:ea typeface="黑体" panose="02010609060101010101" pitchFamily="2" charset="-122"/>
              </a:rPr>
              <a:t>13.</a:t>
            </a:r>
            <a:r>
              <a:rPr lang="zh-CN" altLang="en-US" sz="2000" b="1">
                <a:solidFill>
                  <a:srgbClr val="0000FF"/>
                </a:solidFill>
                <a:latin typeface="黑体" panose="02010609060101010101" pitchFamily="2" charset="-122"/>
                <a:ea typeface="黑体" panose="02010609060101010101" pitchFamily="2" charset="-122"/>
              </a:rPr>
              <a:t>宪法的地位？</a:t>
            </a:r>
            <a:r>
              <a:rPr lang="en-US" altLang="zh-CN" sz="2000" b="1">
                <a:solidFill>
                  <a:srgbClr val="0000FF"/>
                </a:solidFill>
                <a:latin typeface="黑体" panose="02010609060101010101" pitchFamily="2" charset="-122"/>
                <a:ea typeface="黑体" panose="02010609060101010101" pitchFamily="2" charset="-122"/>
              </a:rPr>
              <a:t>p24     </a:t>
            </a:r>
            <a:r>
              <a:rPr lang="zh-CN" altLang="en-US" sz="2000" b="1">
                <a:solidFill>
                  <a:schemeClr val="tx1"/>
                </a:solidFill>
              </a:rPr>
              <a:t>宪法是国家的根本法，在国家法律体系中具有最高的法律地位、法律权威和法律效力。</a:t>
            </a:r>
            <a:endParaRPr lang="en-US" altLang="zh-CN" sz="2000" b="1">
              <a:solidFill>
                <a:srgbClr val="0000FF"/>
              </a:solidFill>
              <a:latin typeface="黑体" panose="02010609060101010101" pitchFamily="2" charset="-122"/>
              <a:ea typeface="黑体" panose="02010609060101010101" pitchFamily="2" charset="-122"/>
            </a:endParaRPr>
          </a:p>
          <a:p>
            <a:pPr>
              <a:lnSpc>
                <a:spcPct val="100000"/>
              </a:lnSpc>
            </a:pPr>
            <a:r>
              <a:rPr lang="en-US" altLang="zh-CN" sz="2000" b="1">
                <a:solidFill>
                  <a:srgbClr val="0000FF"/>
                </a:solidFill>
                <a:latin typeface="黑体" panose="02010609060101010101" pitchFamily="2" charset="-122"/>
                <a:ea typeface="黑体" panose="02010609060101010101" pitchFamily="2" charset="-122"/>
              </a:rPr>
              <a:t>14.</a:t>
            </a:r>
            <a:r>
              <a:rPr lang="zh-CN" altLang="en-US" sz="2000" b="1" dirty="0">
                <a:solidFill>
                  <a:srgbClr val="0000FF"/>
                </a:solidFill>
                <a:latin typeface="黑体" panose="02010609060101010101" pitchFamily="2" charset="-122"/>
                <a:ea typeface="黑体" panose="02010609060101010101" pitchFamily="2" charset="-122"/>
              </a:rPr>
              <a:t>为什么宪法是国家的根本法？</a:t>
            </a:r>
            <a:endParaRPr lang="zh-CN" altLang="en-US" sz="2000" b="1" dirty="0">
              <a:solidFill>
                <a:srgbClr val="0000FF"/>
              </a:solidFill>
              <a:latin typeface="黑体" panose="02010609060101010101" pitchFamily="2" charset="-122"/>
              <a:ea typeface="黑体" panose="02010609060101010101" pitchFamily="2" charset="-122"/>
            </a:endParaRPr>
          </a:p>
          <a:p>
            <a:pPr>
              <a:lnSpc>
                <a:spcPct val="100000"/>
              </a:lnSpc>
            </a:pPr>
            <a:r>
              <a:rPr lang="zh-CN" altLang="en-US" sz="2000" b="1" dirty="0">
                <a:solidFill>
                  <a:srgbClr val="0000FF"/>
                </a:solidFill>
                <a:latin typeface="黑体" panose="02010609060101010101" pitchFamily="2" charset="-122"/>
                <a:ea typeface="黑体" panose="02010609060101010101" pitchFamily="2" charset="-122"/>
              </a:rPr>
              <a:t>（宪法与其他法律的区别与联系？）</a:t>
            </a:r>
            <a:r>
              <a:rPr lang="zh-CN" altLang="en-US" sz="2000" b="1">
                <a:solidFill>
                  <a:srgbClr val="0000FF"/>
                </a:solidFill>
                <a:latin typeface="黑体" panose="02010609060101010101" pitchFamily="2" charset="-122"/>
                <a:ea typeface="黑体" panose="02010609060101010101" pitchFamily="2" charset="-122"/>
              </a:rPr>
              <a:t>  </a:t>
            </a:r>
            <a:r>
              <a:rPr lang="en-US" altLang="zh-CN" sz="2000" b="1">
                <a:solidFill>
                  <a:srgbClr val="0000FF"/>
                </a:solidFill>
                <a:latin typeface="黑体" panose="02010609060101010101" pitchFamily="2" charset="-122"/>
                <a:ea typeface="黑体" panose="02010609060101010101" pitchFamily="2" charset="-122"/>
              </a:rPr>
              <a:t>p24-25  4</a:t>
            </a:r>
            <a:r>
              <a:rPr lang="zh-CN" altLang="en-US" sz="2000" b="1">
                <a:solidFill>
                  <a:srgbClr val="0000FF"/>
                </a:solidFill>
                <a:latin typeface="黑体" panose="02010609060101010101" pitchFamily="2" charset="-122"/>
                <a:ea typeface="黑体" panose="02010609060101010101" pitchFamily="2" charset="-122"/>
              </a:rPr>
              <a:t>点</a:t>
            </a:r>
            <a:endParaRPr lang="zh-CN" altLang="en-US" sz="2000" b="1">
              <a:solidFill>
                <a:srgbClr val="0000FF"/>
              </a:solidFill>
              <a:latin typeface="黑体" panose="02010609060101010101" pitchFamily="2" charset="-122"/>
              <a:ea typeface="黑体" panose="02010609060101010101" pitchFamily="2" charset="-122"/>
            </a:endParaRPr>
          </a:p>
          <a:p>
            <a:pPr>
              <a:lnSpc>
                <a:spcPct val="100000"/>
              </a:lnSpc>
            </a:pPr>
            <a:r>
              <a:rPr lang="zh-CN" altLang="zh-CN" sz="2000" b="1" dirty="0">
                <a:solidFill>
                  <a:srgbClr val="0000FF"/>
                </a:solidFill>
                <a:latin typeface="黑体" panose="02010609060101010101" pitchFamily="2" charset="-122"/>
                <a:ea typeface="黑体" panose="02010609060101010101" pitchFamily="2" charset="-122"/>
                <a:sym typeface="黑体" panose="02010609060101010101" pitchFamily="2" charset="-122"/>
              </a:rPr>
              <a:t>区别：</a:t>
            </a:r>
            <a:r>
              <a:rPr lang="zh-CN" sz="2000" b="1" dirty="0">
                <a:latin typeface="宋体" panose="02010600030101010101" pitchFamily="2" charset="-122"/>
                <a:ea typeface="宋体" panose="02010600030101010101" pitchFamily="2" charset="-122"/>
                <a:sym typeface="黑体" panose="02010609060101010101" pitchFamily="2" charset="-122"/>
              </a:rPr>
              <a:t>①从</a:t>
            </a:r>
            <a:r>
              <a:rPr lang="zh-CN" sz="2000" b="1" dirty="0">
                <a:solidFill>
                  <a:srgbClr val="0000FF"/>
                </a:solidFill>
                <a:latin typeface="宋体" panose="02010600030101010101" pitchFamily="2" charset="-122"/>
                <a:ea typeface="宋体" panose="02010600030101010101" pitchFamily="2" charset="-122"/>
                <a:sym typeface="黑体" panose="02010609060101010101" pitchFamily="2" charset="-122"/>
              </a:rPr>
              <a:t>内容上</a:t>
            </a:r>
            <a:r>
              <a:rPr lang="zh-CN" sz="2000" b="1" dirty="0">
                <a:latin typeface="宋体" panose="02010600030101010101" pitchFamily="2" charset="-122"/>
                <a:ea typeface="宋体" panose="02010600030101010101" pitchFamily="2" charset="-122"/>
                <a:sym typeface="黑体" panose="02010609060101010101" pitchFamily="2" charset="-122"/>
              </a:rPr>
              <a:t>看：</a:t>
            </a:r>
            <a:endParaRPr lang="zh-CN" sz="2000" b="1" dirty="0">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sz="2000" b="1" dirty="0">
                <a:latin typeface="宋体" panose="02010600030101010101" pitchFamily="2" charset="-122"/>
                <a:ea typeface="宋体" panose="02010600030101010101" pitchFamily="2" charset="-122"/>
                <a:sym typeface="黑体" panose="02010609060101010101" pitchFamily="2" charset="-122"/>
              </a:rPr>
              <a:t>  </a:t>
            </a:r>
            <a:r>
              <a:rPr lang="en-US" altLang="zh-CN" sz="2000" b="1" dirty="0">
                <a:latin typeface="宋体" panose="02010600030101010101" pitchFamily="2" charset="-122"/>
                <a:ea typeface="宋体" panose="02010600030101010101" pitchFamily="2" charset="-122"/>
                <a:sym typeface="黑体" panose="02010609060101010101" pitchFamily="2" charset="-122"/>
              </a:rPr>
              <a:t>  </a:t>
            </a:r>
            <a:r>
              <a:rPr lang="zh-CN" sz="2000" b="1" dirty="0">
                <a:latin typeface="宋体" panose="02010600030101010101" pitchFamily="2" charset="-122"/>
                <a:ea typeface="宋体" panose="02010600030101010101" pitchFamily="2" charset="-122"/>
                <a:sym typeface="黑体" panose="02010609060101010101" pitchFamily="2" charset="-122"/>
              </a:rPr>
              <a:t>宪法所规定的内容是国家生活中带有</a:t>
            </a:r>
            <a:r>
              <a:rPr lang="zh-CN" sz="2000" b="1" dirty="0">
                <a:solidFill>
                  <a:srgbClr val="C00000"/>
                </a:solidFill>
                <a:latin typeface="宋体" panose="02010600030101010101" pitchFamily="2" charset="-122"/>
                <a:ea typeface="宋体" panose="02010600030101010101" pitchFamily="2" charset="-122"/>
                <a:sym typeface="黑体" panose="02010609060101010101" pitchFamily="2" charset="-122"/>
              </a:rPr>
              <a:t>全局性、根本性</a:t>
            </a:r>
            <a:r>
              <a:rPr lang="zh-CN" sz="2000" b="1" dirty="0">
                <a:latin typeface="宋体" panose="02010600030101010101" pitchFamily="2" charset="-122"/>
                <a:ea typeface="宋体" panose="02010600030101010101" pitchFamily="2" charset="-122"/>
                <a:sym typeface="黑体" panose="02010609060101010101" pitchFamily="2" charset="-122"/>
              </a:rPr>
              <a:t>的问题，而其他法律所规定的内容通常只是国家生活中的一般性问题，是对国家生活或社会生活中某一方面的规定。</a:t>
            </a:r>
            <a:endParaRPr lang="zh-CN" sz="2000" b="1" dirty="0">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sz="2000" b="1" dirty="0">
                <a:latin typeface="宋体" panose="02010600030101010101" pitchFamily="2" charset="-122"/>
                <a:ea typeface="宋体" panose="02010600030101010101" pitchFamily="2" charset="-122"/>
                <a:sym typeface="黑体" panose="02010609060101010101" pitchFamily="2" charset="-122"/>
              </a:rPr>
              <a:t>  </a:t>
            </a:r>
            <a:r>
              <a:rPr lang="en-US" altLang="zh-CN" sz="2000" b="1" dirty="0">
                <a:latin typeface="宋体" panose="02010600030101010101" pitchFamily="2" charset="-122"/>
                <a:ea typeface="宋体" panose="02010600030101010101" pitchFamily="2" charset="-122"/>
                <a:sym typeface="黑体" panose="02010609060101010101" pitchFamily="2" charset="-122"/>
              </a:rPr>
              <a:t>  </a:t>
            </a:r>
            <a:r>
              <a:rPr lang="zh-CN" sz="2000" b="1" dirty="0">
                <a:latin typeface="宋体" panose="02010600030101010101" pitchFamily="2" charset="-122"/>
                <a:ea typeface="宋体" panose="02010600030101010101" pitchFamily="2" charset="-122"/>
                <a:sym typeface="黑体" panose="02010609060101010101" pitchFamily="2" charset="-122"/>
              </a:rPr>
              <a:t> ②从</a:t>
            </a:r>
            <a:r>
              <a:rPr lang="zh-CN" sz="2000" b="1" dirty="0">
                <a:solidFill>
                  <a:srgbClr val="0000FF"/>
                </a:solidFill>
                <a:latin typeface="宋体" panose="02010600030101010101" pitchFamily="2" charset="-122"/>
                <a:ea typeface="宋体" panose="02010600030101010101" pitchFamily="2" charset="-122"/>
                <a:sym typeface="黑体" panose="02010609060101010101" pitchFamily="2" charset="-122"/>
              </a:rPr>
              <a:t>法律效力上</a:t>
            </a:r>
            <a:r>
              <a:rPr lang="zh-CN" sz="2000" b="1" dirty="0">
                <a:latin typeface="宋体" panose="02010600030101010101" pitchFamily="2" charset="-122"/>
                <a:ea typeface="宋体" panose="02010600030101010101" pitchFamily="2" charset="-122"/>
                <a:sym typeface="黑体" panose="02010609060101010101" pitchFamily="2" charset="-122"/>
              </a:rPr>
              <a:t>看：</a:t>
            </a:r>
            <a:endParaRPr lang="zh-CN" sz="2000" b="1" dirty="0">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sz="2000" b="1" dirty="0">
                <a:latin typeface="宋体" panose="02010600030101010101" pitchFamily="2" charset="-122"/>
                <a:ea typeface="宋体" panose="02010600030101010101" pitchFamily="2" charset="-122"/>
                <a:sym typeface="黑体" panose="02010609060101010101" pitchFamily="2" charset="-122"/>
              </a:rPr>
              <a:t>   宪法具有最高的法律效力。宪法是其它法律的</a:t>
            </a:r>
            <a:r>
              <a:rPr lang="zh-CN" sz="2000" b="1" dirty="0">
                <a:solidFill>
                  <a:srgbClr val="C00000"/>
                </a:solidFill>
                <a:latin typeface="宋体" panose="02010600030101010101" pitchFamily="2" charset="-122"/>
                <a:ea typeface="宋体" panose="02010600030101010101" pitchFamily="2" charset="-122"/>
                <a:sym typeface="黑体" panose="02010609060101010101" pitchFamily="2" charset="-122"/>
              </a:rPr>
              <a:t>立法基础和立法依据</a:t>
            </a:r>
            <a:r>
              <a:rPr lang="zh-CN" sz="2000" b="1" dirty="0">
                <a:latin typeface="宋体" panose="02010600030101010101" pitchFamily="2" charset="-122"/>
                <a:ea typeface="宋体" panose="02010600030101010101" pitchFamily="2" charset="-122"/>
                <a:sym typeface="黑体" panose="02010609060101010101" pitchFamily="2" charset="-122"/>
              </a:rPr>
              <a:t>，其他法律是根据宪法制定的，不得与宪法的原则和精神相违背。否则，就会因违宪而无效。</a:t>
            </a:r>
            <a:endParaRPr lang="zh-CN" sz="2000" b="1" dirty="0">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sz="2000" b="1" dirty="0">
                <a:latin typeface="宋体" panose="02010600030101010101" pitchFamily="2" charset="-122"/>
                <a:ea typeface="宋体" panose="02010600030101010101" pitchFamily="2" charset="-122"/>
                <a:sym typeface="黑体" panose="02010609060101010101" pitchFamily="2" charset="-122"/>
              </a:rPr>
              <a:t>   </a:t>
            </a:r>
            <a:r>
              <a:rPr lang="en-US" altLang="zh-CN" sz="2000" b="1" dirty="0">
                <a:latin typeface="宋体" panose="02010600030101010101" pitchFamily="2" charset="-122"/>
                <a:ea typeface="宋体" panose="02010600030101010101" pitchFamily="2" charset="-122"/>
                <a:sym typeface="黑体" panose="02010609060101010101" pitchFamily="2" charset="-122"/>
              </a:rPr>
              <a:t>  </a:t>
            </a:r>
            <a:r>
              <a:rPr lang="zh-CN" sz="2000" b="1" dirty="0">
                <a:latin typeface="宋体" panose="02010600030101010101" pitchFamily="2" charset="-122"/>
                <a:ea typeface="宋体" panose="02010600030101010101" pitchFamily="2" charset="-122"/>
                <a:sym typeface="黑体" panose="02010609060101010101" pitchFamily="2" charset="-122"/>
              </a:rPr>
              <a:t>③从</a:t>
            </a:r>
            <a:r>
              <a:rPr lang="zh-CN" sz="2000" b="1" dirty="0">
                <a:solidFill>
                  <a:srgbClr val="0000FF"/>
                </a:solidFill>
                <a:latin typeface="宋体" panose="02010600030101010101" pitchFamily="2" charset="-122"/>
                <a:ea typeface="宋体" panose="02010600030101010101" pitchFamily="2" charset="-122"/>
                <a:sym typeface="黑体" panose="02010609060101010101" pitchFamily="2" charset="-122"/>
              </a:rPr>
              <a:t>制定和修改的程序上</a:t>
            </a:r>
            <a:r>
              <a:rPr lang="zh-CN" sz="2000" b="1" dirty="0">
                <a:latin typeface="宋体" panose="02010600030101010101" pitchFamily="2" charset="-122"/>
                <a:ea typeface="宋体" panose="02010600030101010101" pitchFamily="2" charset="-122"/>
                <a:sym typeface="黑体" panose="02010609060101010101" pitchFamily="2" charset="-122"/>
              </a:rPr>
              <a:t>看：</a:t>
            </a:r>
            <a:endParaRPr lang="zh-CN" sz="2000" b="1" dirty="0">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sz="2000" b="1" dirty="0">
                <a:latin typeface="宋体" panose="02010600030101010101" pitchFamily="2" charset="-122"/>
                <a:ea typeface="宋体" panose="02010600030101010101" pitchFamily="2" charset="-122"/>
                <a:sym typeface="黑体" panose="02010609060101010101" pitchFamily="2" charset="-122"/>
              </a:rPr>
              <a:t>   宪法的制定和修改程序比其它法律更加严格。</a:t>
            </a:r>
            <a:endParaRPr lang="zh-CN" sz="2000" b="1" dirty="0">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altLang="en-US" sz="2000" b="1" dirty="0">
                <a:solidFill>
                  <a:srgbClr val="0000FF"/>
                </a:solidFill>
                <a:latin typeface="黑体" panose="02010609060101010101" pitchFamily="2" charset="-122"/>
                <a:ea typeface="黑体" panose="02010609060101010101" pitchFamily="2" charset="-122"/>
                <a:sym typeface="黑体" panose="02010609060101010101" pitchFamily="2" charset="-122"/>
              </a:rPr>
              <a:t>联系：</a:t>
            </a:r>
            <a:r>
              <a:rPr lang="zh-CN" sz="2000" b="1" dirty="0">
                <a:latin typeface="宋体" panose="02010600030101010101" pitchFamily="2" charset="-122"/>
                <a:ea typeface="宋体" panose="02010600030101010101" pitchFamily="2" charset="-122"/>
                <a:sym typeface="黑体" panose="02010609060101010101" pitchFamily="2" charset="-122"/>
              </a:rPr>
              <a:t>④宪法是</a:t>
            </a:r>
            <a:r>
              <a:rPr lang="zh-CN" sz="2000" b="1" dirty="0">
                <a:solidFill>
                  <a:srgbClr val="C00000"/>
                </a:solidFill>
                <a:latin typeface="宋体" panose="02010600030101010101" pitchFamily="2" charset="-122"/>
                <a:ea typeface="宋体" panose="02010600030101010101" pitchFamily="2" charset="-122"/>
                <a:sym typeface="黑体" panose="02010609060101010101" pitchFamily="2" charset="-122"/>
              </a:rPr>
              <a:t>国家法制统一的基础。</a:t>
            </a:r>
            <a:r>
              <a:rPr lang="zh-CN" sz="2000" b="1" dirty="0">
                <a:latin typeface="宋体" panose="02010600030101010101" pitchFamily="2" charset="-122"/>
                <a:ea typeface="宋体" panose="02010600030101010101" pitchFamily="2" charset="-122"/>
                <a:sym typeface="黑体" panose="02010609060101010101" pitchFamily="2" charset="-122"/>
              </a:rPr>
              <a:t>全面依法治国，保障宪法实施，必须完善以宪法为核心的中国特色社会主义法律体系。宪法的规定具有原则性的特点，各种法律制度是对宪法规定的具体落实。宪法是对公民基本权利的根本确认和保障，其他法律也对公民基本权利的实现具有不可替代的作用。</a:t>
            </a:r>
            <a:endParaRPr lang="zh-CN" altLang="en-US" sz="2000" b="1" dirty="0">
              <a:latin typeface="宋体" panose="02010600030101010101" pitchFamily="2" charset="-122"/>
              <a:ea typeface="宋体" panose="02010600030101010101" pitchFamily="2" charset="-122"/>
              <a:sym typeface="黑体" panose="02010609060101010101" pitchFamily="2"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30722" name="文本框 2"/>
          <p:cNvSpPr txBox="1"/>
          <p:nvPr/>
        </p:nvSpPr>
        <p:spPr>
          <a:xfrm>
            <a:off x="218440" y="480695"/>
            <a:ext cx="8865235" cy="1630045"/>
          </a:xfrm>
          <a:prstGeom prst="rect">
            <a:avLst/>
          </a:prstGeom>
          <a:noFill/>
          <a:ln w="9525">
            <a:noFill/>
          </a:ln>
        </p:spPr>
        <p:txBody>
          <a:bodyPr wrap="square" anchor="t" anchorCtr="0">
            <a:spAutoFit/>
          </a:bodyPr>
          <a:p>
            <a:pPr>
              <a:lnSpc>
                <a:spcPct val="100000"/>
              </a:lnSpc>
            </a:pPr>
            <a:r>
              <a:rPr lang="en-US" altLang="zh-CN" sz="2000" b="1">
                <a:solidFill>
                  <a:srgbClr val="0000FF"/>
                </a:solidFill>
                <a:latin typeface="黑体" panose="02010609060101010101" pitchFamily="2" charset="-122"/>
                <a:ea typeface="黑体" panose="02010609060101010101" pitchFamily="2" charset="-122"/>
              </a:rPr>
              <a:t>15.</a:t>
            </a:r>
            <a:r>
              <a:rPr lang="zh-CN" altLang="en-US" sz="2000" b="1">
                <a:solidFill>
                  <a:srgbClr val="0000FF"/>
                </a:solidFill>
                <a:latin typeface="黑体" panose="02010609060101010101" pitchFamily="2" charset="-122"/>
                <a:ea typeface="黑体" panose="02010609060101010101" pitchFamily="2" charset="-122"/>
              </a:rPr>
              <a:t>为什么宪法的制定和修改程序比其他法律更加严格？ </a:t>
            </a:r>
            <a:r>
              <a:rPr lang="en-US" altLang="zh-CN" sz="2000" b="1">
                <a:solidFill>
                  <a:srgbClr val="0000FF"/>
                </a:solidFill>
                <a:latin typeface="黑体" panose="02010609060101010101" pitchFamily="2" charset="-122"/>
                <a:ea typeface="黑体" panose="02010609060101010101" pitchFamily="2" charset="-122"/>
              </a:rPr>
              <a:t>p25</a:t>
            </a:r>
            <a:endParaRPr lang="en-US" altLang="zh-CN" sz="2000" b="1">
              <a:solidFill>
                <a:srgbClr val="0000FF"/>
              </a:solidFill>
              <a:latin typeface="黑体" panose="02010609060101010101" pitchFamily="2" charset="-122"/>
              <a:ea typeface="黑体" panose="02010609060101010101" pitchFamily="2" charset="-122"/>
            </a:endParaRPr>
          </a:p>
          <a:p>
            <a:pPr>
              <a:lnSpc>
                <a:spcPct val="100000"/>
              </a:lnSpc>
            </a:pPr>
            <a:r>
              <a:rPr lang="zh-CN" altLang="zh-CN" sz="2000" b="1">
                <a:latin typeface="宋体" panose="02010600030101010101" pitchFamily="2" charset="-122"/>
                <a:ea typeface="宋体" panose="02010600030101010101" pitchFamily="2" charset="-122"/>
              </a:rPr>
              <a:t>①</a:t>
            </a:r>
            <a:r>
              <a:rPr lang="zh-CN" altLang="zh-CN" sz="2000" b="1">
                <a:solidFill>
                  <a:srgbClr val="0F14C9"/>
                </a:solidFill>
                <a:latin typeface="宋体" panose="02010600030101010101" pitchFamily="2" charset="-122"/>
                <a:ea typeface="宋体" panose="02010600030101010101" pitchFamily="2" charset="-122"/>
              </a:rPr>
              <a:t>（宪法的重要性）</a:t>
            </a:r>
            <a:r>
              <a:rPr lang="zh-CN" altLang="zh-CN" sz="2000" b="1">
                <a:latin typeface="宋体" panose="02010600030101010101" pitchFamily="2" charset="-122"/>
                <a:ea typeface="宋体" panose="02010600030101010101" pitchFamily="2" charset="-122"/>
              </a:rPr>
              <a:t>宪法是国家的根本法，是公民权利的保障书，治国安邦的总章程，是一切组织和个人的根本活动准则，所以要比其他法律更加严格。</a:t>
            </a:r>
            <a:endParaRPr lang="zh-CN" altLang="zh-CN" sz="2000" b="1">
              <a:latin typeface="宋体" panose="02010600030101010101" pitchFamily="2" charset="-122"/>
              <a:ea typeface="宋体" panose="02010600030101010101" pitchFamily="2" charset="-122"/>
            </a:endParaRPr>
          </a:p>
          <a:p>
            <a:pPr>
              <a:lnSpc>
                <a:spcPct val="100000"/>
              </a:lnSpc>
            </a:pPr>
            <a:r>
              <a:rPr lang="zh-CN" altLang="zh-CN" sz="2000" b="1">
                <a:latin typeface="宋体" panose="02010600030101010101" pitchFamily="2" charset="-122"/>
                <a:ea typeface="宋体" panose="02010600030101010101" pitchFamily="2" charset="-122"/>
              </a:rPr>
              <a:t>②</a:t>
            </a:r>
            <a:r>
              <a:rPr lang="zh-CN" altLang="zh-CN" sz="2000" b="1">
                <a:solidFill>
                  <a:srgbClr val="0F14C9"/>
                </a:solidFill>
                <a:latin typeface="宋体" panose="02010600030101010101" pitchFamily="2" charset="-122"/>
                <a:ea typeface="宋体" panose="02010600030101010101" pitchFamily="2" charset="-122"/>
              </a:rPr>
              <a:t>（更严格的作用）</a:t>
            </a:r>
            <a:r>
              <a:rPr lang="zh-CN" altLang="en-US" sz="2000" b="1">
                <a:latin typeface="宋体" panose="02010600030101010101" pitchFamily="2" charset="-122"/>
                <a:ea typeface="宋体" panose="02010600030101010101" pitchFamily="2" charset="-122"/>
              </a:rPr>
              <a:t>一方面使得宪法的内容具有</a:t>
            </a:r>
            <a:r>
              <a:rPr lang="zh-CN" altLang="en-US" sz="2000" b="1">
                <a:solidFill>
                  <a:srgbClr val="C00000"/>
                </a:solidFill>
                <a:latin typeface="宋体" panose="02010600030101010101" pitchFamily="2" charset="-122"/>
                <a:ea typeface="宋体" panose="02010600030101010101" pitchFamily="2" charset="-122"/>
              </a:rPr>
              <a:t>更广泛的民意基础；</a:t>
            </a:r>
            <a:r>
              <a:rPr lang="zh-CN" altLang="en-US" sz="2000" b="1">
                <a:latin typeface="宋体" panose="02010600030101010101" pitchFamily="2" charset="-122"/>
                <a:ea typeface="宋体" panose="02010600030101010101" pitchFamily="2" charset="-122"/>
              </a:rPr>
              <a:t> </a:t>
            </a:r>
            <a:r>
              <a:rPr lang="en-US" altLang="zh-CN" sz="2000" b="1">
                <a:solidFill>
                  <a:srgbClr val="0000FF"/>
                </a:solidFill>
                <a:latin typeface="黑体" panose="02010609060101010101" pitchFamily="2" charset="-122"/>
                <a:ea typeface="黑体" panose="02010609060101010101" pitchFamily="2" charset="-122"/>
              </a:rPr>
              <a:t>p25</a:t>
            </a:r>
            <a:endParaRPr lang="zh-CN" altLang="en-US" sz="2000" b="1">
              <a:latin typeface="宋体" panose="02010600030101010101" pitchFamily="2" charset="-122"/>
              <a:ea typeface="宋体" panose="02010600030101010101" pitchFamily="2" charset="-122"/>
            </a:endParaRPr>
          </a:p>
          <a:p>
            <a:pPr>
              <a:lnSpc>
                <a:spcPct val="100000"/>
              </a:lnSpc>
            </a:pPr>
            <a:r>
              <a:rPr lang="zh-CN" altLang="en-US" sz="2000" b="1">
                <a:latin typeface="宋体" panose="02010600030101010101" pitchFamily="2" charset="-122"/>
                <a:ea typeface="宋体" panose="02010600030101010101" pitchFamily="2" charset="-122"/>
              </a:rPr>
              <a:t>③另一方面可保障宪法的</a:t>
            </a:r>
            <a:r>
              <a:rPr lang="zh-CN" altLang="en-US" sz="2000" b="1">
                <a:solidFill>
                  <a:srgbClr val="C00000"/>
                </a:solidFill>
                <a:latin typeface="宋体" panose="02010600030101010101" pitchFamily="2" charset="-122"/>
                <a:ea typeface="宋体" panose="02010600030101010101" pitchFamily="2" charset="-122"/>
              </a:rPr>
              <a:t>长期稳定性</a:t>
            </a:r>
            <a:r>
              <a:rPr lang="zh-CN" altLang="en-US" sz="2000" b="1">
                <a:latin typeface="宋体" panose="02010600030101010101" pitchFamily="2" charset="-122"/>
                <a:ea typeface="宋体" panose="02010600030101010101" pitchFamily="2" charset="-122"/>
              </a:rPr>
              <a:t>，使国家长治久安，社会健康发展。</a:t>
            </a:r>
            <a:r>
              <a:rPr lang="en-US" altLang="zh-CN" sz="2000" b="1">
                <a:solidFill>
                  <a:srgbClr val="0000FF"/>
                </a:solidFill>
                <a:latin typeface="黑体" panose="02010609060101010101" pitchFamily="2" charset="-122"/>
                <a:ea typeface="黑体" panose="02010609060101010101" pitchFamily="2" charset="-122"/>
              </a:rPr>
              <a:t>p25</a:t>
            </a:r>
            <a:endParaRPr lang="en-US" altLang="zh-CN" sz="2000" b="1" dirty="0">
              <a:solidFill>
                <a:srgbClr val="0000FF"/>
              </a:solidFill>
              <a:latin typeface="黑体" panose="02010609060101010101" pitchFamily="2" charset="-122"/>
              <a:ea typeface="黑体" panose="02010609060101010101" pitchFamily="2" charset="-122"/>
              <a:sym typeface="宋体" panose="02010600030101010101" pitchFamily="2" charset="-122"/>
            </a:endParaRPr>
          </a:p>
        </p:txBody>
      </p:sp>
      <p:graphicFrame>
        <p:nvGraphicFramePr>
          <p:cNvPr id="4" name="表格 3"/>
          <p:cNvGraphicFramePr/>
          <p:nvPr>
            <p:custDataLst>
              <p:tags r:id="rId1"/>
            </p:custDataLst>
          </p:nvPr>
        </p:nvGraphicFramePr>
        <p:xfrm>
          <a:off x="324485" y="2208530"/>
          <a:ext cx="8637905" cy="3107690"/>
        </p:xfrm>
        <a:graphic>
          <a:graphicData uri="http://schemas.openxmlformats.org/drawingml/2006/table">
            <a:tbl>
              <a:tblPr firstRow="1" bandRow="1">
                <a:tableStyleId>{16D9F66E-5EB9-4882-86FB-DCBF35E3C3E4}</a:tableStyleId>
              </a:tblPr>
              <a:tblGrid>
                <a:gridCol w="461645"/>
                <a:gridCol w="794385"/>
                <a:gridCol w="2811780"/>
                <a:gridCol w="4570095"/>
              </a:tblGrid>
              <a:tr h="350520">
                <a:tc gridSpan="2">
                  <a:txBody>
                    <a:bodyPr/>
                    <a:p>
                      <a:pPr>
                        <a:buNone/>
                      </a:pPr>
                      <a:endParaRPr lang="zh-CN" altLang="en-US" sz="1800" b="1">
                        <a:latin typeface="黑体" panose="02010609060101010101" pitchFamily="2" charset="-122"/>
                        <a:ea typeface="黑体" panose="02010609060101010101" pitchFamily="2" charset="-122"/>
                      </a:endParaRPr>
                    </a:p>
                  </a:txBody>
                  <a:tcPr marL="76183" marR="76183" marT="38091" marB="38091"/>
                </a:tc>
                <a:tc hMerge="1">
                  <a:tcPr/>
                </a:tc>
                <a:tc>
                  <a:txBody>
                    <a:bodyPr/>
                    <a:p>
                      <a:pPr>
                        <a:buNone/>
                      </a:pPr>
                      <a:r>
                        <a:rPr lang="en-US" altLang="zh-CN" sz="1800" b="1">
                          <a:latin typeface="黑体" panose="02010609060101010101" pitchFamily="2" charset="-122"/>
                          <a:ea typeface="黑体" panose="02010609060101010101" pitchFamily="2" charset="-122"/>
                          <a:cs typeface="黑体" panose="02010609060101010101" pitchFamily="2" charset="-122"/>
                        </a:rPr>
                        <a:t>   </a:t>
                      </a:r>
                      <a:r>
                        <a:rPr lang="zh-CN" altLang="en-US" sz="1800" b="1">
                          <a:latin typeface="黑体" panose="02010609060101010101" pitchFamily="2" charset="-122"/>
                          <a:ea typeface="黑体" panose="02010609060101010101" pitchFamily="2" charset="-122"/>
                          <a:cs typeface="黑体" panose="02010609060101010101" pitchFamily="2" charset="-122"/>
                        </a:rPr>
                        <a:t>宪法</a:t>
                      </a:r>
                      <a:endParaRPr lang="zh-CN" altLang="en-US" sz="1800" b="1">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tc>
                <a:tc>
                  <a:txBody>
                    <a:bodyPr/>
                    <a:p>
                      <a:pPr>
                        <a:buNone/>
                      </a:pPr>
                      <a:r>
                        <a:rPr lang="en-US" altLang="zh-CN" sz="1800" b="1">
                          <a:latin typeface="黑体" panose="02010609060101010101" pitchFamily="2" charset="-122"/>
                          <a:ea typeface="黑体" panose="02010609060101010101" pitchFamily="2" charset="-122"/>
                          <a:cs typeface="黑体" panose="02010609060101010101" pitchFamily="2" charset="-122"/>
                        </a:rPr>
                        <a:t>        </a:t>
                      </a:r>
                      <a:r>
                        <a:rPr lang="zh-CN" altLang="en-US" sz="1800" b="1">
                          <a:latin typeface="黑体" panose="02010609060101010101" pitchFamily="2" charset="-122"/>
                          <a:ea typeface="黑体" panose="02010609060101010101" pitchFamily="2" charset="-122"/>
                          <a:cs typeface="黑体" panose="02010609060101010101" pitchFamily="2" charset="-122"/>
                        </a:rPr>
                        <a:t>其他法律</a:t>
                      </a:r>
                      <a:endParaRPr lang="zh-CN" altLang="en-US" sz="1800" b="1">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tc>
              </a:tr>
              <a:tr h="350520">
                <a:tc gridSpan="2">
                  <a:txBody>
                    <a:bodyPr/>
                    <a:p>
                      <a:pPr>
                        <a:buNone/>
                      </a:pPr>
                      <a:r>
                        <a:rPr lang="en-US" altLang="zh-CN" sz="1800" b="1">
                          <a:latin typeface="黑体" panose="02010609060101010101" pitchFamily="2" charset="-122"/>
                          <a:ea typeface="黑体" panose="02010609060101010101" pitchFamily="2" charset="-122"/>
                          <a:cs typeface="黑体" panose="02010609060101010101" pitchFamily="2" charset="-122"/>
                        </a:rPr>
                        <a:t> </a:t>
                      </a:r>
                      <a:r>
                        <a:rPr lang="zh-CN" altLang="en-US" sz="1800" b="1">
                          <a:solidFill>
                            <a:srgbClr val="0F14C9"/>
                          </a:solidFill>
                          <a:latin typeface="黑体" panose="02010609060101010101" pitchFamily="2" charset="-122"/>
                          <a:ea typeface="黑体" panose="02010609060101010101" pitchFamily="2" charset="-122"/>
                          <a:cs typeface="黑体" panose="02010609060101010101" pitchFamily="2" charset="-122"/>
                        </a:rPr>
                        <a:t>制定</a:t>
                      </a:r>
                      <a:endParaRPr lang="zh-CN" altLang="en-US" sz="1800" b="1">
                        <a:solidFill>
                          <a:srgbClr val="0F14C9"/>
                        </a:solidFill>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tc>
                <a:tc hMerge="1">
                  <a:tcPr/>
                </a:tc>
                <a:tc>
                  <a:txBody>
                    <a:bodyPr/>
                    <a:p>
                      <a:pPr>
                        <a:buNone/>
                      </a:pPr>
                      <a:r>
                        <a:rPr lang="zh-CN" altLang="en-US" sz="1800" b="1">
                          <a:latin typeface="黑体" panose="02010609060101010101" pitchFamily="2" charset="-122"/>
                          <a:ea typeface="黑体" panose="02010609060101010101" pitchFamily="2" charset="-122"/>
                        </a:rPr>
                        <a:t>遵循特定的制宪程序</a:t>
                      </a:r>
                      <a:endParaRPr lang="zh-CN" altLang="en-US" sz="1800" b="1">
                        <a:latin typeface="黑体" panose="02010609060101010101" pitchFamily="2" charset="-122"/>
                        <a:ea typeface="黑体" panose="02010609060101010101" pitchFamily="2" charset="-122"/>
                      </a:endParaRPr>
                    </a:p>
                  </a:txBody>
                  <a:tcPr marL="76183" marR="76183" marT="38091" marB="38091"/>
                </a:tc>
                <a:tc>
                  <a:txBody>
                    <a:bodyPr/>
                    <a:p>
                      <a:pPr>
                        <a:buNone/>
                      </a:pPr>
                      <a:r>
                        <a:rPr lang="en-US" altLang="zh-CN" sz="1800" b="1">
                          <a:latin typeface="黑体" panose="02010609060101010101" pitchFamily="2" charset="-122"/>
                          <a:ea typeface="黑体" panose="02010609060101010101" pitchFamily="2" charset="-122"/>
                          <a:cs typeface="黑体" panose="02010609060101010101" pitchFamily="2" charset="-122"/>
                        </a:rPr>
                        <a:t>       </a:t>
                      </a:r>
                      <a:r>
                        <a:rPr lang="zh-CN" altLang="en-US" sz="1800" b="1">
                          <a:latin typeface="黑体" panose="02010609060101010101" pitchFamily="2" charset="-122"/>
                          <a:ea typeface="黑体" panose="02010609060101010101" pitchFamily="2" charset="-122"/>
                          <a:cs typeface="黑体" panose="02010609060101010101" pitchFamily="2" charset="-122"/>
                        </a:rPr>
                        <a:t>遵循一般程序</a:t>
                      </a:r>
                      <a:endParaRPr lang="zh-CN" altLang="en-US" sz="1800" b="1">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tc>
              </a:tr>
              <a:tr h="1173480">
                <a:tc rowSpan="4">
                  <a:txBody>
                    <a:bodyPr/>
                    <a:p>
                      <a:pPr>
                        <a:buNone/>
                      </a:pPr>
                      <a:endParaRPr lang="zh-CN" altLang="en-US" sz="1800" b="1" dirty="0">
                        <a:latin typeface="黑体" panose="02010609060101010101" pitchFamily="2" charset="-122"/>
                        <a:ea typeface="黑体" panose="02010609060101010101" pitchFamily="2" charset="-122"/>
                      </a:endParaRPr>
                    </a:p>
                    <a:p>
                      <a:pPr>
                        <a:buNone/>
                      </a:pPr>
                      <a:endParaRPr lang="zh-CN" altLang="en-US" sz="1800" b="1" dirty="0">
                        <a:latin typeface="黑体" panose="02010609060101010101" pitchFamily="2" charset="-122"/>
                        <a:ea typeface="黑体" panose="02010609060101010101" pitchFamily="2" charset="-122"/>
                      </a:endParaRPr>
                    </a:p>
                    <a:p>
                      <a:pPr>
                        <a:buNone/>
                      </a:pPr>
                      <a:r>
                        <a:rPr lang="zh-CN" altLang="en-US" sz="1800" b="1" dirty="0">
                          <a:solidFill>
                            <a:srgbClr val="0F14C9"/>
                          </a:solidFill>
                          <a:latin typeface="黑体" panose="02010609060101010101" pitchFamily="2" charset="-122"/>
                          <a:ea typeface="黑体" panose="02010609060101010101" pitchFamily="2" charset="-122"/>
                        </a:rPr>
                        <a:t>修</a:t>
                      </a:r>
                      <a:endParaRPr lang="zh-CN" altLang="en-US" sz="1800" b="1" dirty="0">
                        <a:solidFill>
                          <a:srgbClr val="0F14C9"/>
                        </a:solidFill>
                        <a:latin typeface="黑体" panose="02010609060101010101" pitchFamily="2" charset="-122"/>
                        <a:ea typeface="黑体" panose="02010609060101010101" pitchFamily="2" charset="-122"/>
                      </a:endParaRPr>
                    </a:p>
                    <a:p>
                      <a:pPr>
                        <a:buNone/>
                      </a:pPr>
                      <a:endParaRPr lang="zh-CN" altLang="en-US" sz="1800" b="1" dirty="0">
                        <a:solidFill>
                          <a:srgbClr val="0F14C9"/>
                        </a:solidFill>
                        <a:latin typeface="黑体" panose="02010609060101010101" pitchFamily="2" charset="-122"/>
                        <a:ea typeface="黑体" panose="02010609060101010101" pitchFamily="2" charset="-122"/>
                      </a:endParaRPr>
                    </a:p>
                    <a:p>
                      <a:pPr>
                        <a:buNone/>
                      </a:pPr>
                      <a:r>
                        <a:rPr lang="zh-CN" altLang="en-US" sz="1800" b="1" dirty="0">
                          <a:solidFill>
                            <a:srgbClr val="0F14C9"/>
                          </a:solidFill>
                          <a:latin typeface="黑体" panose="02010609060101010101" pitchFamily="2" charset="-122"/>
                          <a:ea typeface="黑体" panose="02010609060101010101" pitchFamily="2" charset="-122"/>
                        </a:rPr>
                        <a:t>改</a:t>
                      </a:r>
                      <a:endParaRPr lang="zh-CN" altLang="en-US" sz="1800" b="1" dirty="0">
                        <a:solidFill>
                          <a:srgbClr val="0F14C9"/>
                        </a:solidFill>
                        <a:latin typeface="黑体" panose="02010609060101010101" pitchFamily="2" charset="-122"/>
                        <a:ea typeface="黑体" panose="02010609060101010101" pitchFamily="2" charset="-122"/>
                      </a:endParaRPr>
                    </a:p>
                  </a:txBody>
                  <a:tcPr marL="76183" marR="76183" marT="38091" marB="38091"/>
                </a:tc>
                <a:tc>
                  <a:txBody>
                    <a:bodyPr/>
                    <a:p>
                      <a:pPr>
                        <a:buNone/>
                      </a:pPr>
                      <a:endParaRPr lang="zh-CN" altLang="en-US" sz="1800" b="1" dirty="0">
                        <a:solidFill>
                          <a:srgbClr val="0F14C9"/>
                        </a:solidFill>
                        <a:latin typeface="黑体" panose="02010609060101010101" pitchFamily="2" charset="-122"/>
                        <a:ea typeface="黑体" panose="02010609060101010101" pitchFamily="2" charset="-122"/>
                      </a:endParaRPr>
                    </a:p>
                    <a:p>
                      <a:pPr>
                        <a:buNone/>
                      </a:pPr>
                      <a:r>
                        <a:rPr lang="zh-CN" altLang="en-US" sz="1800" b="1" dirty="0">
                          <a:solidFill>
                            <a:srgbClr val="0F14C9"/>
                          </a:solidFill>
                          <a:latin typeface="黑体" panose="02010609060101010101" pitchFamily="2" charset="-122"/>
                          <a:ea typeface="黑体" panose="02010609060101010101" pitchFamily="2" charset="-122"/>
                        </a:rPr>
                        <a:t>提出</a:t>
                      </a:r>
                      <a:endParaRPr lang="zh-CN" altLang="en-US" sz="1800" b="1" dirty="0">
                        <a:solidFill>
                          <a:srgbClr val="0F14C9"/>
                        </a:solidFill>
                        <a:latin typeface="黑体" panose="02010609060101010101" pitchFamily="2" charset="-122"/>
                        <a:ea typeface="黑体" panose="02010609060101010101" pitchFamily="2" charset="-122"/>
                      </a:endParaRPr>
                    </a:p>
                  </a:txBody>
                  <a:tcPr marL="76183" marR="76183" marT="38091" marB="38091"/>
                </a:tc>
                <a:tc>
                  <a:txBody>
                    <a:bodyPr/>
                    <a:p>
                      <a:pPr>
                        <a:buNone/>
                      </a:pPr>
                      <a:r>
                        <a:rPr lang="zh-CN" altLang="zh-CN" sz="1800" b="1" dirty="0">
                          <a:ln>
                            <a:noFill/>
                          </a:ln>
                          <a:effectLst/>
                          <a:latin typeface="黑体" panose="02010609060101010101" pitchFamily="2" charset="-122"/>
                          <a:ea typeface="黑体" panose="02010609060101010101" pitchFamily="2" charset="-122"/>
                          <a:cs typeface="黑体" panose="02010609060101010101" pitchFamily="2" charset="-122"/>
                        </a:rPr>
                        <a:t>由</a:t>
                      </a: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全国人大常委会或者</a:t>
                      </a:r>
                      <a:r>
                        <a:rPr lang="en-US" altLang="zh-CN" sz="1800" b="1" dirty="0">
                          <a:ln>
                            <a:noFill/>
                          </a:ln>
                          <a:solidFill>
                            <a:srgbClr val="FF0000"/>
                          </a:solidFill>
                          <a:effectLst/>
                          <a:latin typeface="黑体" panose="02010609060101010101" pitchFamily="2" charset="-122"/>
                          <a:ea typeface="黑体" panose="02010609060101010101" pitchFamily="2" charset="-122"/>
                          <a:cs typeface="黑体" panose="02010609060101010101" pitchFamily="2" charset="-122"/>
                        </a:rPr>
                        <a:t>1/5</a:t>
                      </a:r>
                      <a:r>
                        <a:rPr lang="zh-CN" altLang="en-US" sz="1800" b="1" dirty="0">
                          <a:ln>
                            <a:noFill/>
                          </a:ln>
                          <a:solidFill>
                            <a:srgbClr val="FF0000"/>
                          </a:solidFill>
                          <a:effectLst/>
                          <a:latin typeface="黑体" panose="02010609060101010101" pitchFamily="2" charset="-122"/>
                          <a:ea typeface="黑体" panose="02010609060101010101" pitchFamily="2" charset="-122"/>
                          <a:cs typeface="黑体" panose="02010609060101010101" pitchFamily="2" charset="-122"/>
                        </a:rPr>
                        <a:t>以上</a:t>
                      </a: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的全国人大代表提议</a:t>
                      </a:r>
                      <a:endPar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tc>
                <a:tc>
                  <a:txBody>
                    <a:bodyPr/>
                    <a:p>
                      <a:pPr>
                        <a:buNone/>
                      </a:pPr>
                      <a:r>
                        <a:rPr lang="en-US" altLang="zh-CN" sz="1800" b="1" dirty="0">
                          <a:ln>
                            <a:noFill/>
                          </a:ln>
                          <a:effectLst/>
                          <a:latin typeface="黑体" panose="02010609060101010101" pitchFamily="2" charset="-122"/>
                          <a:ea typeface="黑体" panose="02010609060101010101" pitchFamily="2" charset="-122"/>
                          <a:cs typeface="黑体" panose="02010609060101010101" pitchFamily="2" charset="-122"/>
                        </a:rPr>
                        <a:t> </a:t>
                      </a: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一个代表团或</a:t>
                      </a:r>
                      <a:r>
                        <a:rPr lang="en-US" altLang="zh-CN" sz="1800" b="1" dirty="0">
                          <a:ln>
                            <a:noFill/>
                          </a:ln>
                          <a:solidFill>
                            <a:srgbClr val="FF0000"/>
                          </a:solidFill>
                          <a:effectLst/>
                          <a:latin typeface="黑体" panose="02010609060101010101" pitchFamily="2" charset="-122"/>
                          <a:ea typeface="黑体" panose="02010609060101010101" pitchFamily="2" charset="-122"/>
                          <a:cs typeface="黑体" panose="02010609060101010101" pitchFamily="2" charset="-122"/>
                        </a:rPr>
                        <a:t>30</a:t>
                      </a:r>
                      <a:r>
                        <a:rPr lang="zh-CN" altLang="en-US" sz="1800" b="1" dirty="0">
                          <a:ln>
                            <a:noFill/>
                          </a:ln>
                          <a:solidFill>
                            <a:srgbClr val="FF0000"/>
                          </a:solidFill>
                          <a:effectLst/>
                          <a:latin typeface="黑体" panose="02010609060101010101" pitchFamily="2" charset="-122"/>
                          <a:ea typeface="黑体" panose="02010609060101010101" pitchFamily="2" charset="-122"/>
                          <a:cs typeface="黑体" panose="02010609060101010101" pitchFamily="2" charset="-122"/>
                        </a:rPr>
                        <a:t>名以上</a:t>
                      </a: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的代表联名向全国人民代表大会提出；</a:t>
                      </a:r>
                      <a:endPar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endParaRPr>
                    </a:p>
                    <a:p>
                      <a:pPr>
                        <a:buNone/>
                      </a:pP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全国人大常委会组成人员</a:t>
                      </a:r>
                      <a:r>
                        <a:rPr lang="en-US" altLang="zh-CN" sz="1800" b="1" dirty="0">
                          <a:ln>
                            <a:noFill/>
                          </a:ln>
                          <a:effectLst/>
                          <a:latin typeface="黑体" panose="02010609060101010101" pitchFamily="2" charset="-122"/>
                          <a:ea typeface="黑体" panose="02010609060101010101" pitchFamily="2" charset="-122"/>
                          <a:cs typeface="黑体" panose="02010609060101010101" pitchFamily="2" charset="-122"/>
                        </a:rPr>
                        <a:t>10</a:t>
                      </a: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人以上联名向全国人大常委会提出。</a:t>
                      </a:r>
                      <a:endPar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gradFill>
                      <a:gsLst>
                        <a:gs pos="0">
                          <a:srgbClr val="E7C9D6"/>
                        </a:gs>
                        <a:gs pos="100000">
                          <a:srgbClr val="865D97"/>
                        </a:gs>
                      </a:gsLst>
                      <a:lin ang="5400000" scaled="1"/>
                    </a:gradFill>
                  </a:tcPr>
                </a:tc>
              </a:tr>
              <a:tr h="350520">
                <a:tc vMerge="1">
                  <a:tcPr/>
                </a:tc>
                <a:tc>
                  <a:txBody>
                    <a:bodyPr/>
                    <a:p>
                      <a:pPr>
                        <a:buNone/>
                      </a:pPr>
                      <a:r>
                        <a:rPr lang="zh-CN" altLang="en-US" sz="1800" b="1" dirty="0">
                          <a:ln>
                            <a:noFill/>
                          </a:ln>
                          <a:solidFill>
                            <a:srgbClr val="0F14C9"/>
                          </a:solidFill>
                          <a:effectLst/>
                          <a:latin typeface="黑体" panose="02010609060101010101" pitchFamily="2" charset="-122"/>
                          <a:ea typeface="黑体" panose="02010609060101010101" pitchFamily="2" charset="-122"/>
                        </a:rPr>
                        <a:t>审议</a:t>
                      </a:r>
                      <a:endParaRPr lang="zh-CN" altLang="en-US" sz="1800" b="1" dirty="0">
                        <a:ln>
                          <a:noFill/>
                        </a:ln>
                        <a:solidFill>
                          <a:srgbClr val="0F14C9"/>
                        </a:solidFill>
                        <a:effectLst/>
                        <a:latin typeface="黑体" panose="02010609060101010101" pitchFamily="2" charset="-122"/>
                        <a:ea typeface="黑体" panose="02010609060101010101" pitchFamily="2" charset="-122"/>
                      </a:endParaRPr>
                    </a:p>
                  </a:txBody>
                  <a:tcPr marL="76183" marR="76183" marT="38091" marB="38091"/>
                </a:tc>
                <a:tc rowSpan="2">
                  <a:txBody>
                    <a:bodyPr/>
                    <a:p>
                      <a:pPr>
                        <a:buNone/>
                      </a:pP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由全国人大以全体代表的</a:t>
                      </a:r>
                      <a:r>
                        <a:rPr lang="en-US" altLang="zh-CN" sz="1800" b="1" dirty="0">
                          <a:ln>
                            <a:noFill/>
                          </a:ln>
                          <a:solidFill>
                            <a:srgbClr val="FF0000"/>
                          </a:solidFill>
                          <a:effectLst/>
                          <a:latin typeface="黑体" panose="02010609060101010101" pitchFamily="2" charset="-122"/>
                          <a:ea typeface="黑体" panose="02010609060101010101" pitchFamily="2" charset="-122"/>
                          <a:cs typeface="黑体" panose="02010609060101010101" pitchFamily="2" charset="-122"/>
                        </a:rPr>
                        <a:t>2/3</a:t>
                      </a:r>
                      <a:r>
                        <a:rPr lang="zh-CN" altLang="en-US" sz="1800" b="1" dirty="0">
                          <a:ln>
                            <a:noFill/>
                          </a:ln>
                          <a:solidFill>
                            <a:srgbClr val="FF0000"/>
                          </a:solidFill>
                          <a:effectLst/>
                          <a:latin typeface="黑体" panose="02010609060101010101" pitchFamily="2" charset="-122"/>
                          <a:ea typeface="黑体" panose="02010609060101010101" pitchFamily="2" charset="-122"/>
                          <a:cs typeface="黑体" panose="02010609060101010101" pitchFamily="2" charset="-122"/>
                        </a:rPr>
                        <a:t>以上</a:t>
                      </a:r>
                      <a:r>
                        <a:rPr lang="zh-CN" altLang="en-US" sz="1800" b="1" dirty="0">
                          <a:ln>
                            <a:noFill/>
                          </a:ln>
                          <a:solidFill>
                            <a:schemeClr val="tx1"/>
                          </a:solidFill>
                          <a:effectLst/>
                          <a:latin typeface="黑体" panose="02010609060101010101" pitchFamily="2" charset="-122"/>
                          <a:ea typeface="黑体" panose="02010609060101010101" pitchFamily="2" charset="-122"/>
                          <a:cs typeface="黑体" panose="02010609060101010101" pitchFamily="2" charset="-122"/>
                        </a:rPr>
                        <a:t>的</a:t>
                      </a: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多数通过</a:t>
                      </a:r>
                      <a:endPar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tc>
                <a:tc rowSpan="2">
                  <a:txBody>
                    <a:bodyPr/>
                    <a:p>
                      <a:pPr>
                        <a:buNone/>
                      </a:pPr>
                      <a:r>
                        <a:rPr kumimoji="0" lang="zh-CN" altLang="en-US" sz="1800" b="1" u="none" strike="noStrike" cap="none" normalizeH="0" baseline="0" dirty="0">
                          <a:ln>
                            <a:noFill/>
                          </a:ln>
                          <a:solidFill>
                            <a:schemeClr val="tx1"/>
                          </a:solidFill>
                          <a:effectLst/>
                          <a:latin typeface="黑体" panose="02010609060101010101" pitchFamily="2" charset="-122"/>
                          <a:ea typeface="黑体" panose="02010609060101010101" pitchFamily="2" charset="-122"/>
                        </a:rPr>
                        <a:t>由全国人大以全体代表的</a:t>
                      </a:r>
                      <a:r>
                        <a:rPr kumimoji="0" lang="zh-CN" altLang="en-US" sz="1800" b="1" u="none" strike="noStrike" cap="none" normalizeH="0" baseline="0" dirty="0">
                          <a:ln>
                            <a:noFill/>
                          </a:ln>
                          <a:solidFill>
                            <a:srgbClr val="FF0000"/>
                          </a:solidFill>
                          <a:effectLst/>
                          <a:latin typeface="黑体" panose="02010609060101010101" pitchFamily="2" charset="-122"/>
                          <a:ea typeface="黑体" panose="02010609060101010101" pitchFamily="2" charset="-122"/>
                        </a:rPr>
                        <a:t>过半数</a:t>
                      </a:r>
                      <a:r>
                        <a:rPr kumimoji="0" lang="zh-CN" altLang="en-US" sz="1800" b="1" u="none" strike="noStrike" cap="none" normalizeH="0" baseline="0" dirty="0">
                          <a:ln>
                            <a:noFill/>
                          </a:ln>
                          <a:solidFill>
                            <a:schemeClr val="tx1"/>
                          </a:solidFill>
                          <a:effectLst/>
                          <a:latin typeface="黑体" panose="02010609060101010101" pitchFamily="2" charset="-122"/>
                          <a:ea typeface="黑体" panose="02010609060101010101" pitchFamily="2" charset="-122"/>
                        </a:rPr>
                        <a:t>通过，或者由全国人大常委会组成人员的</a:t>
                      </a:r>
                      <a:r>
                        <a:rPr kumimoji="0" lang="zh-CN" altLang="en-US" sz="1800" b="1" u="none" strike="noStrike" cap="none" normalizeH="0" baseline="0" dirty="0">
                          <a:ln>
                            <a:noFill/>
                          </a:ln>
                          <a:solidFill>
                            <a:srgbClr val="FF0000"/>
                          </a:solidFill>
                          <a:effectLst/>
                          <a:latin typeface="黑体" panose="02010609060101010101" pitchFamily="2" charset="-122"/>
                          <a:ea typeface="黑体" panose="02010609060101010101" pitchFamily="2" charset="-122"/>
                        </a:rPr>
                        <a:t>过半数</a:t>
                      </a:r>
                      <a:r>
                        <a:rPr kumimoji="0" lang="zh-CN" altLang="en-US" sz="1800" b="1" u="none" strike="noStrike" cap="none" normalizeH="0" baseline="0" dirty="0">
                          <a:ln>
                            <a:noFill/>
                          </a:ln>
                          <a:solidFill>
                            <a:schemeClr val="tx1"/>
                          </a:solidFill>
                          <a:effectLst/>
                          <a:latin typeface="黑体" panose="02010609060101010101" pitchFamily="2" charset="-122"/>
                          <a:ea typeface="黑体" panose="02010609060101010101" pitchFamily="2" charset="-122"/>
                        </a:rPr>
                        <a:t>通过</a:t>
                      </a:r>
                      <a:endParaRPr kumimoji="0" lang="zh-CN" altLang="en-US" sz="1800" b="1" u="none" strike="noStrike" cap="none" normalizeH="0" baseline="0" dirty="0">
                        <a:ln>
                          <a:noFill/>
                        </a:ln>
                        <a:solidFill>
                          <a:schemeClr val="tx1"/>
                        </a:solidFill>
                        <a:effectLst/>
                        <a:latin typeface="黑体" panose="02010609060101010101" pitchFamily="2" charset="-122"/>
                        <a:ea typeface="黑体" panose="02010609060101010101" pitchFamily="2" charset="-122"/>
                      </a:endParaRPr>
                    </a:p>
                  </a:txBody>
                  <a:tcPr marL="76183" marR="76183" marT="38091" marB="38091"/>
                </a:tc>
              </a:tr>
              <a:tr h="350520">
                <a:tc vMerge="1">
                  <a:tcPr/>
                </a:tc>
                <a:tc>
                  <a:txBody>
                    <a:bodyPr/>
                    <a:p>
                      <a:pPr>
                        <a:buNone/>
                      </a:pPr>
                      <a:r>
                        <a:rPr lang="zh-CN" altLang="en-US" sz="1800" b="1" dirty="0">
                          <a:ln>
                            <a:noFill/>
                          </a:ln>
                          <a:solidFill>
                            <a:srgbClr val="0F14C9"/>
                          </a:solidFill>
                          <a:effectLst/>
                          <a:latin typeface="黑体" panose="02010609060101010101" pitchFamily="2" charset="-122"/>
                          <a:ea typeface="黑体" panose="02010609060101010101" pitchFamily="2" charset="-122"/>
                        </a:rPr>
                        <a:t>表决</a:t>
                      </a:r>
                      <a:endParaRPr lang="zh-CN" altLang="en-US" sz="1800" b="1" dirty="0">
                        <a:ln>
                          <a:noFill/>
                        </a:ln>
                        <a:solidFill>
                          <a:srgbClr val="0F14C9"/>
                        </a:solidFill>
                        <a:effectLst/>
                        <a:latin typeface="黑体" panose="02010609060101010101" pitchFamily="2" charset="-122"/>
                        <a:ea typeface="黑体" panose="02010609060101010101" pitchFamily="2" charset="-122"/>
                      </a:endParaRPr>
                    </a:p>
                  </a:txBody>
                  <a:tcPr marL="76183" marR="76183" marT="38091" marB="38091"/>
                </a:tc>
                <a:tc vMerge="1">
                  <a:tcPr marL="76183" marR="76183" marT="38091" marB="38091"/>
                </a:tc>
                <a:tc vMerge="1">
                  <a:tcPr marL="76183" marR="76183" marT="38091" marB="38091"/>
                </a:tc>
              </a:tr>
              <a:tr h="532130">
                <a:tc vMerge="1">
                  <a:tcPr/>
                </a:tc>
                <a:tc>
                  <a:txBody>
                    <a:bodyPr/>
                    <a:p>
                      <a:pPr>
                        <a:buNone/>
                      </a:pPr>
                      <a:r>
                        <a:rPr lang="zh-CN" altLang="en-US" sz="1800" b="1" dirty="0">
                          <a:ln>
                            <a:noFill/>
                          </a:ln>
                          <a:solidFill>
                            <a:srgbClr val="0F14C9"/>
                          </a:solidFill>
                          <a:effectLst/>
                          <a:latin typeface="黑体" panose="02010609060101010101" pitchFamily="2" charset="-122"/>
                          <a:ea typeface="黑体" panose="02010609060101010101" pitchFamily="2" charset="-122"/>
                        </a:rPr>
                        <a:t>公布</a:t>
                      </a:r>
                      <a:endParaRPr lang="zh-CN" altLang="en-US" sz="1800" b="1" dirty="0">
                        <a:ln>
                          <a:noFill/>
                        </a:ln>
                        <a:solidFill>
                          <a:srgbClr val="0F14C9"/>
                        </a:solidFill>
                        <a:effectLst/>
                        <a:latin typeface="黑体" panose="02010609060101010101" pitchFamily="2" charset="-122"/>
                        <a:ea typeface="黑体" panose="02010609060101010101" pitchFamily="2" charset="-122"/>
                      </a:endParaRPr>
                    </a:p>
                  </a:txBody>
                  <a:tcPr marL="76183" marR="76183" marT="38091" marB="38091"/>
                </a:tc>
                <a:tc>
                  <a:txBody>
                    <a:bodyPr/>
                    <a:p>
                      <a:pPr>
                        <a:buNone/>
                      </a:pPr>
                      <a:r>
                        <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rPr>
                        <a:t>全国人大主席团发布公告</a:t>
                      </a:r>
                      <a:endParaRPr lang="zh-CN" altLang="en-US" sz="1800" b="1" dirty="0">
                        <a:ln>
                          <a:noFill/>
                        </a:ln>
                        <a:effectLst/>
                        <a:latin typeface="黑体" panose="02010609060101010101" pitchFamily="2" charset="-122"/>
                        <a:ea typeface="黑体" panose="02010609060101010101" pitchFamily="2" charset="-122"/>
                        <a:cs typeface="黑体" panose="02010609060101010101" pitchFamily="2" charset="-122"/>
                      </a:endParaRPr>
                    </a:p>
                  </a:txBody>
                  <a:tcPr marL="76183" marR="76183" marT="38091" marB="38091"/>
                </a:tc>
                <a:tc>
                  <a:txBody>
                    <a:bodyPr/>
                    <a:p>
                      <a:pPr>
                        <a:buNone/>
                      </a:pPr>
                      <a:r>
                        <a:rPr kumimoji="0" lang="zh-CN" altLang="en-US" sz="1800" b="1" u="none" strike="noStrike" cap="none" normalizeH="0" baseline="0" dirty="0">
                          <a:ln>
                            <a:noFill/>
                          </a:ln>
                          <a:solidFill>
                            <a:schemeClr val="tx1"/>
                          </a:solidFill>
                          <a:effectLst/>
                          <a:latin typeface="黑体" panose="02010609060101010101" pitchFamily="2" charset="-122"/>
                          <a:ea typeface="黑体" panose="02010609060101010101" pitchFamily="2" charset="-122"/>
                        </a:rPr>
                        <a:t>国家主席签署主席令予以公布</a:t>
                      </a:r>
                      <a:endParaRPr kumimoji="0" lang="zh-CN" altLang="en-US" sz="1800" b="1" u="none" strike="noStrike" cap="none" normalizeH="0" baseline="0" dirty="0">
                        <a:ln>
                          <a:noFill/>
                        </a:ln>
                        <a:solidFill>
                          <a:schemeClr val="tx1"/>
                        </a:solidFill>
                        <a:effectLst/>
                        <a:latin typeface="黑体" panose="02010609060101010101" pitchFamily="2" charset="-122"/>
                        <a:ea typeface="黑体" panose="02010609060101010101" pitchFamily="2" charset="-122"/>
                      </a:endParaRPr>
                    </a:p>
                  </a:txBody>
                  <a:tcPr marL="76183" marR="76183" marT="38091" marB="38091"/>
                </a:tc>
              </a:tr>
            </a:tbl>
          </a:graphicData>
        </a:graphic>
      </p:graphicFrame>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4" name="文本框 3"/>
          <p:cNvSpPr txBox="1"/>
          <p:nvPr/>
        </p:nvSpPr>
        <p:spPr>
          <a:xfrm>
            <a:off x="180340" y="552450"/>
            <a:ext cx="8720455" cy="4523105"/>
          </a:xfrm>
          <a:prstGeom prst="rect">
            <a:avLst/>
          </a:prstGeom>
          <a:noFill/>
        </p:spPr>
        <p:txBody>
          <a:bodyPr wrap="square" rtlCol="0">
            <a:spAutoFit/>
          </a:bodyPr>
          <a:p>
            <a:pPr>
              <a:lnSpc>
                <a:spcPct val="100000"/>
              </a:lnSpc>
              <a:buSzTx/>
            </a:pPr>
            <a:r>
              <a:rPr lang="zh-CN" altLang="en-US" sz="1800" b="1" dirty="0">
                <a:solidFill>
                  <a:srgbClr val="0000FF"/>
                </a:solidFill>
                <a:latin typeface="黑体" panose="02010609060101010101" pitchFamily="2" charset="-122"/>
                <a:ea typeface="黑体" panose="02010609060101010101" pitchFamily="2" charset="-122"/>
                <a:sym typeface="微软雅黑" panose="020B0503020204020204" charset="-122"/>
              </a:rPr>
              <a:t>   制定：</a:t>
            </a:r>
            <a:r>
              <a:rPr lang="zh-CN" altLang="en-US" sz="1800" b="1" dirty="0">
                <a:solidFill>
                  <a:srgbClr val="000000"/>
                </a:solidFill>
                <a:latin typeface="宋体" panose="02010600030101010101" pitchFamily="2" charset="-122"/>
                <a:ea typeface="宋体" panose="02010600030101010101" pitchFamily="2" charset="-122"/>
                <a:sym typeface="微软雅黑" panose="020B0503020204020204" charset="-122"/>
              </a:rPr>
              <a:t>我国宪</a:t>
            </a:r>
            <a:r>
              <a:rPr lang="zh-CN" altLang="en-US" sz="1800" b="1" dirty="0">
                <a:latin typeface="宋体" panose="02010600030101010101" pitchFamily="2" charset="-122"/>
                <a:ea typeface="宋体" panose="02010600030101010101" pitchFamily="2" charset="-122"/>
                <a:sym typeface="微软雅黑" panose="020B0503020204020204" charset="-122"/>
              </a:rPr>
              <a:t>法的制定遵循特定的制宪程序。</a:t>
            </a:r>
            <a:endParaRPr lang="zh-CN" altLang="en-US" sz="1800" b="1" dirty="0">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dirty="0">
                <a:latin typeface="宋体" panose="02010600030101010101" pitchFamily="2" charset="-122"/>
                <a:ea typeface="宋体" panose="02010600030101010101" pitchFamily="2" charset="-122"/>
                <a:sym typeface="微软雅黑" panose="020B0503020204020204" charset="-122"/>
              </a:rPr>
              <a:t>   </a:t>
            </a:r>
            <a:r>
              <a:rPr lang="zh-CN" altLang="en-US" sz="1800" b="1" dirty="0">
                <a:solidFill>
                  <a:srgbClr val="0000FF"/>
                </a:solidFill>
                <a:latin typeface="黑体" panose="02010609060101010101" pitchFamily="2" charset="-122"/>
                <a:ea typeface="黑体" panose="02010609060101010101" pitchFamily="2" charset="-122"/>
                <a:sym typeface="微软雅黑" panose="020B0503020204020204" charset="-122"/>
              </a:rPr>
              <a:t>修改：</a:t>
            </a:r>
            <a:endParaRPr lang="zh-CN" altLang="en-US" sz="1800" b="1" dirty="0">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dirty="0">
                <a:latin typeface="宋体" panose="02010600030101010101" pitchFamily="2" charset="-122"/>
                <a:ea typeface="宋体" panose="02010600030101010101" pitchFamily="2" charset="-122"/>
                <a:sym typeface="微软雅黑" panose="020B0503020204020204" charset="-122"/>
              </a:rPr>
              <a:t>（</a:t>
            </a:r>
            <a:r>
              <a:rPr lang="en-US" altLang="zh-CN" sz="1800" b="1" dirty="0">
                <a:latin typeface="宋体" panose="02010600030101010101" pitchFamily="2" charset="-122"/>
                <a:ea typeface="宋体" panose="02010600030101010101" pitchFamily="2" charset="-122"/>
                <a:sym typeface="微软雅黑" panose="020B0503020204020204" charset="-122"/>
              </a:rPr>
              <a:t>1</a:t>
            </a:r>
            <a:r>
              <a:rPr lang="zh-CN" altLang="en-US" sz="1800" b="1" dirty="0">
                <a:latin typeface="宋体" panose="02010600030101010101" pitchFamily="2" charset="-122"/>
                <a:ea typeface="宋体" panose="02010600030101010101" pitchFamily="2" charset="-122"/>
                <a:sym typeface="微软雅黑" panose="020B0503020204020204" charset="-122"/>
              </a:rPr>
              <a:t>）宪法</a:t>
            </a:r>
            <a:r>
              <a:rPr lang="zh-CN" altLang="en-US" sz="1800" b="1" dirty="0">
                <a:solidFill>
                  <a:srgbClr val="0000FF"/>
                </a:solidFill>
                <a:latin typeface="宋体" panose="02010600030101010101" pitchFamily="2" charset="-122"/>
                <a:ea typeface="宋体" panose="02010600030101010101" pitchFamily="2" charset="-122"/>
                <a:sym typeface="微软雅黑" panose="020B0503020204020204" charset="-122"/>
              </a:rPr>
              <a:t>修改机关</a:t>
            </a:r>
            <a:r>
              <a:rPr lang="zh-CN" altLang="en-US" sz="1800" b="1" dirty="0">
                <a:latin typeface="宋体" panose="02010600030101010101" pitchFamily="2" charset="-122"/>
                <a:ea typeface="宋体" panose="02010600030101010101" pitchFamily="2" charset="-122"/>
                <a:sym typeface="微软雅黑" panose="020B0503020204020204" charset="-122"/>
              </a:rPr>
              <a:t>：根据宪法的规定，中华人民共和国</a:t>
            </a:r>
            <a:r>
              <a:rPr lang="zh-CN" altLang="en-US" sz="1800" b="1" dirty="0">
                <a:solidFill>
                  <a:srgbClr val="C00000"/>
                </a:solidFill>
                <a:latin typeface="宋体" panose="02010600030101010101" pitchFamily="2" charset="-122"/>
                <a:ea typeface="宋体" panose="02010600030101010101" pitchFamily="2" charset="-122"/>
                <a:sym typeface="微软雅黑" panose="020B0503020204020204" charset="-122"/>
              </a:rPr>
              <a:t>全国人民代表大会</a:t>
            </a:r>
            <a:r>
              <a:rPr lang="zh-CN" altLang="en-US" sz="1800" b="1" dirty="0">
                <a:latin typeface="宋体" panose="02010600030101010101" pitchFamily="2" charset="-122"/>
                <a:ea typeface="宋体" panose="02010600030101010101" pitchFamily="2" charset="-122"/>
                <a:sym typeface="微软雅黑" panose="020B0503020204020204" charset="-122"/>
              </a:rPr>
              <a:t>是最高国家权力机关，是</a:t>
            </a:r>
            <a:r>
              <a:rPr lang="zh-CN" altLang="en-US" sz="1800" b="1" dirty="0">
                <a:solidFill>
                  <a:srgbClr val="C00000"/>
                </a:solidFill>
                <a:latin typeface="宋体" panose="02010600030101010101" pitchFamily="2" charset="-122"/>
                <a:ea typeface="宋体" panose="02010600030101010101" pitchFamily="2" charset="-122"/>
                <a:sym typeface="微软雅黑" panose="020B0503020204020204" charset="-122"/>
              </a:rPr>
              <a:t>唯一有权修改</a:t>
            </a:r>
            <a:r>
              <a:rPr lang="zh-CN" altLang="en-US" sz="1800" b="1" dirty="0">
                <a:latin typeface="宋体" panose="02010600030101010101" pitchFamily="2" charset="-122"/>
                <a:ea typeface="宋体" panose="02010600030101010101" pitchFamily="2" charset="-122"/>
                <a:sym typeface="微软雅黑" panose="020B0503020204020204" charset="-122"/>
              </a:rPr>
              <a:t>宪法的机关。</a:t>
            </a:r>
            <a:endParaRPr lang="zh-CN" altLang="en-US" sz="1800" b="1" dirty="0">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dirty="0">
                <a:latin typeface="宋体" panose="02010600030101010101" pitchFamily="2" charset="-122"/>
                <a:ea typeface="宋体" panose="02010600030101010101" pitchFamily="2" charset="-122"/>
                <a:sym typeface="微软雅黑" panose="020B0503020204020204" charset="-122"/>
              </a:rPr>
              <a:t>（</a:t>
            </a:r>
            <a:r>
              <a:rPr lang="en-US" altLang="zh-CN" sz="1800" b="1" dirty="0">
                <a:latin typeface="宋体" panose="02010600030101010101" pitchFamily="2" charset="-122"/>
                <a:ea typeface="宋体" panose="02010600030101010101" pitchFamily="2" charset="-122"/>
                <a:sym typeface="微软雅黑" panose="020B0503020204020204" charset="-122"/>
              </a:rPr>
              <a:t>2</a:t>
            </a:r>
            <a:r>
              <a:rPr lang="zh-CN" altLang="en-US" sz="1800" b="1" dirty="0">
                <a:latin typeface="宋体" panose="02010600030101010101" pitchFamily="2" charset="-122"/>
                <a:ea typeface="宋体" panose="02010600030101010101" pitchFamily="2" charset="-122"/>
                <a:sym typeface="微软雅黑" panose="020B0503020204020204" charset="-122"/>
              </a:rPr>
              <a:t>）宪法的</a:t>
            </a:r>
            <a:r>
              <a:rPr lang="zh-CN" altLang="en-US" sz="1800" b="1" dirty="0">
                <a:solidFill>
                  <a:srgbClr val="0000FF"/>
                </a:solidFill>
                <a:latin typeface="宋体" panose="02010600030101010101" pitchFamily="2" charset="-122"/>
                <a:ea typeface="宋体" panose="02010600030101010101" pitchFamily="2" charset="-122"/>
                <a:sym typeface="微软雅黑" panose="020B0503020204020204" charset="-122"/>
              </a:rPr>
              <a:t>修改程序</a:t>
            </a:r>
            <a:r>
              <a:rPr lang="zh-CN" altLang="en-US" sz="1800" b="1" dirty="0">
                <a:solidFill>
                  <a:srgbClr val="000000"/>
                </a:solidFill>
                <a:latin typeface="宋体" panose="02010600030101010101" pitchFamily="2" charset="-122"/>
                <a:ea typeface="宋体" panose="02010600030101010101" pitchFamily="2" charset="-122"/>
                <a:sym typeface="微软雅黑" panose="020B0503020204020204" charset="-122"/>
              </a:rPr>
              <a:t>（以</a:t>
            </a:r>
            <a:r>
              <a:rPr lang="en-US" altLang="zh-CN" sz="1800" b="1" dirty="0">
                <a:solidFill>
                  <a:srgbClr val="000000"/>
                </a:solidFill>
                <a:latin typeface="宋体" panose="02010600030101010101" pitchFamily="2" charset="-122"/>
                <a:ea typeface="宋体" panose="02010600030101010101" pitchFamily="2" charset="-122"/>
                <a:sym typeface="微软雅黑" panose="020B0503020204020204" charset="-122"/>
              </a:rPr>
              <a:t>2018</a:t>
            </a:r>
            <a:r>
              <a:rPr lang="zh-CN" altLang="en-US" sz="1800" b="1" dirty="0">
                <a:solidFill>
                  <a:srgbClr val="000000"/>
                </a:solidFill>
                <a:latin typeface="宋体" panose="02010600030101010101" pitchFamily="2" charset="-122"/>
                <a:ea typeface="宋体" panose="02010600030101010101" pitchFamily="2" charset="-122"/>
                <a:sym typeface="微软雅黑" panose="020B0503020204020204" charset="-122"/>
              </a:rPr>
              <a:t>年第五次修宪为例）</a:t>
            </a:r>
            <a:endParaRPr lang="zh-CN" altLang="en-US" sz="1800" b="1" dirty="0">
              <a:solidFill>
                <a:srgbClr val="000000"/>
              </a:solidFill>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a:latin typeface="宋体" panose="02010600030101010101" pitchFamily="2" charset="-122"/>
                <a:ea typeface="宋体" panose="02010600030101010101" pitchFamily="2" charset="-122"/>
                <a:sym typeface="微软雅黑" panose="020B0503020204020204" charset="-122"/>
              </a:rPr>
              <a:t>①</a:t>
            </a:r>
            <a:r>
              <a:rPr lang="zh-CN" altLang="en-US" sz="1800" b="1">
                <a:solidFill>
                  <a:srgbClr val="0000FF"/>
                </a:solidFill>
                <a:latin typeface="宋体" panose="02010600030101010101" pitchFamily="2" charset="-122"/>
                <a:ea typeface="宋体" panose="02010600030101010101" pitchFamily="2" charset="-122"/>
                <a:sym typeface="微软雅黑" panose="020B0503020204020204" charset="-122"/>
              </a:rPr>
              <a:t>提出：</a:t>
            </a:r>
            <a:r>
              <a:rPr lang="zh-CN" altLang="en-US" sz="1800" b="1">
                <a:latin typeface="宋体" panose="02010600030101010101" pitchFamily="2" charset="-122"/>
                <a:ea typeface="宋体" panose="02010600030101010101" pitchFamily="2" charset="-122"/>
                <a:sym typeface="微软雅黑" panose="020B0503020204020204" charset="-122"/>
              </a:rPr>
              <a:t>全国人大常委会法制工作委员会决定将宪法修正案（草案）提请十三届全国人大一次会议审议。</a:t>
            </a:r>
            <a:endParaRPr lang="zh-CN" altLang="en-US" sz="1800" b="1">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dirty="0">
                <a:latin typeface="宋体" panose="02010600030101010101" pitchFamily="2" charset="-122"/>
                <a:ea typeface="宋体" panose="02010600030101010101" pitchFamily="2" charset="-122"/>
              </a:rPr>
              <a:t>②</a:t>
            </a:r>
            <a:r>
              <a:rPr lang="zh-CN" altLang="en-US" sz="1800" b="1" dirty="0">
                <a:solidFill>
                  <a:srgbClr val="0000FF"/>
                </a:solidFill>
                <a:latin typeface="宋体" panose="02010600030101010101" pitchFamily="2" charset="-122"/>
                <a:ea typeface="宋体" panose="02010600030101010101" pitchFamily="2" charset="-122"/>
              </a:rPr>
              <a:t>审议：</a:t>
            </a:r>
            <a:r>
              <a:rPr lang="zh-CN" altLang="en-US" sz="1800" b="1">
                <a:latin typeface="宋体" panose="02010600030101010101" pitchFamily="2" charset="-122"/>
                <a:ea typeface="宋体" panose="02010600030101010101" pitchFamily="2" charset="-122"/>
                <a:sym typeface="微软雅黑" panose="020B0503020204020204" charset="-122"/>
              </a:rPr>
              <a:t>2018年3月</a:t>
            </a:r>
            <a:r>
              <a:rPr lang="en-US" altLang="zh-CN" sz="1800" b="1">
                <a:latin typeface="宋体" panose="02010600030101010101" pitchFamily="2" charset="-122"/>
                <a:ea typeface="宋体" panose="02010600030101010101" pitchFamily="2" charset="-122"/>
                <a:sym typeface="微软雅黑" panose="020B0503020204020204" charset="-122"/>
              </a:rPr>
              <a:t>7</a:t>
            </a:r>
            <a:r>
              <a:rPr lang="zh-CN" altLang="en-US" sz="1800" b="1">
                <a:latin typeface="宋体" panose="02010600030101010101" pitchFamily="2" charset="-122"/>
                <a:ea typeface="宋体" panose="02010600030101010101" pitchFamily="2" charset="-122"/>
                <a:sym typeface="微软雅黑" panose="020B0503020204020204" charset="-122"/>
              </a:rPr>
              <a:t>日，全国人民代表大会各代表团举行全团会议和分组会议，审议宪法修正案草案。</a:t>
            </a:r>
            <a:endParaRPr lang="zh-CN" altLang="en-US" sz="1800" b="1">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a:latin typeface="宋体" panose="02010600030101010101" pitchFamily="2" charset="-122"/>
                <a:ea typeface="宋体" panose="02010600030101010101" pitchFamily="2" charset="-122"/>
                <a:sym typeface="微软雅黑" panose="020B0503020204020204" charset="-122"/>
              </a:rPr>
              <a:t>③</a:t>
            </a:r>
            <a:r>
              <a:rPr lang="zh-CN" altLang="en-US" sz="1800" b="1">
                <a:solidFill>
                  <a:srgbClr val="0000FF"/>
                </a:solidFill>
                <a:latin typeface="宋体" panose="02010600030101010101" pitchFamily="2" charset="-122"/>
                <a:ea typeface="宋体" panose="02010600030101010101" pitchFamily="2" charset="-122"/>
                <a:sym typeface="微软雅黑" panose="020B0503020204020204" charset="-122"/>
              </a:rPr>
              <a:t>表决通过</a:t>
            </a:r>
            <a:r>
              <a:rPr lang="zh-CN" altLang="en-US" sz="1800" b="1">
                <a:latin typeface="宋体" panose="02010600030101010101" pitchFamily="2" charset="-122"/>
                <a:ea typeface="宋体" panose="02010600030101010101" pitchFamily="2" charset="-122"/>
                <a:sym typeface="微软雅黑" panose="020B0503020204020204" charset="-122"/>
              </a:rPr>
              <a:t>：2018年3月11日，十三届全国人大一次会议第三次全体会议表决通过了《中华人民共和国宪法修正案》。会议应出席代表</a:t>
            </a:r>
            <a:r>
              <a:rPr lang="en-US" altLang="zh-CN" sz="1800" b="1">
                <a:latin typeface="宋体" panose="02010600030101010101" pitchFamily="2" charset="-122"/>
                <a:ea typeface="宋体" panose="02010600030101010101" pitchFamily="2" charset="-122"/>
                <a:sym typeface="微软雅黑" panose="020B0503020204020204" charset="-122"/>
              </a:rPr>
              <a:t>2980</a:t>
            </a:r>
            <a:r>
              <a:rPr lang="zh-CN" altLang="en-US" sz="1800" b="1">
                <a:latin typeface="宋体" panose="02010600030101010101" pitchFamily="2" charset="-122"/>
                <a:ea typeface="宋体" panose="02010600030101010101" pitchFamily="2" charset="-122"/>
                <a:sym typeface="微软雅黑" panose="020B0503020204020204" charset="-122"/>
              </a:rPr>
              <a:t>人，出席</a:t>
            </a:r>
            <a:r>
              <a:rPr lang="en-US" altLang="zh-CN" sz="1800" b="1">
                <a:latin typeface="宋体" panose="02010600030101010101" pitchFamily="2" charset="-122"/>
                <a:ea typeface="宋体" panose="02010600030101010101" pitchFamily="2" charset="-122"/>
                <a:sym typeface="微软雅黑" panose="020B0503020204020204" charset="-122"/>
              </a:rPr>
              <a:t>2964</a:t>
            </a:r>
            <a:r>
              <a:rPr lang="zh-CN" altLang="en-US" sz="1800" b="1">
                <a:latin typeface="宋体" panose="02010600030101010101" pitchFamily="2" charset="-122"/>
                <a:ea typeface="宋体" panose="02010600030101010101" pitchFamily="2" charset="-122"/>
                <a:sym typeface="微软雅黑" panose="020B0503020204020204" charset="-122"/>
              </a:rPr>
              <a:t>人，缺席</a:t>
            </a:r>
            <a:r>
              <a:rPr lang="en-US" altLang="zh-CN" sz="1800" b="1">
                <a:latin typeface="宋体" panose="02010600030101010101" pitchFamily="2" charset="-122"/>
                <a:ea typeface="宋体" panose="02010600030101010101" pitchFamily="2" charset="-122"/>
                <a:sym typeface="微软雅黑" panose="020B0503020204020204" charset="-122"/>
              </a:rPr>
              <a:t>16</a:t>
            </a:r>
            <a:r>
              <a:rPr lang="zh-CN" altLang="en-US" sz="1800" b="1">
                <a:latin typeface="宋体" panose="02010600030101010101" pitchFamily="2" charset="-122"/>
                <a:ea typeface="宋体" panose="02010600030101010101" pitchFamily="2" charset="-122"/>
                <a:sym typeface="微软雅黑" panose="020B0503020204020204" charset="-122"/>
              </a:rPr>
              <a:t>人，出席人数符合法定人数。经过无记名投票，赞成2958票，反对2票，弃权3票。以全体代表的三分之二以上赞成票通过。</a:t>
            </a:r>
            <a:endParaRPr lang="zh-CN" altLang="en-US" sz="1800" b="1">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a:latin typeface="宋体" panose="02010600030101010101" pitchFamily="2" charset="-122"/>
                <a:ea typeface="宋体" panose="02010600030101010101" pitchFamily="2" charset="-122"/>
                <a:sym typeface="微软雅黑" panose="020B0503020204020204" charset="-122"/>
              </a:rPr>
              <a:t>④</a:t>
            </a:r>
            <a:r>
              <a:rPr lang="zh-CN" altLang="en-US" sz="1800" b="1">
                <a:solidFill>
                  <a:srgbClr val="0000FF"/>
                </a:solidFill>
                <a:latin typeface="宋体" panose="02010600030101010101" pitchFamily="2" charset="-122"/>
                <a:ea typeface="宋体" panose="02010600030101010101" pitchFamily="2" charset="-122"/>
                <a:sym typeface="微软雅黑" panose="020B0503020204020204" charset="-122"/>
              </a:rPr>
              <a:t>公布：</a:t>
            </a:r>
            <a:r>
              <a:rPr lang="zh-CN" altLang="en-US" sz="1800" b="1">
                <a:latin typeface="宋体" panose="02010600030101010101" pitchFamily="2" charset="-122"/>
                <a:ea typeface="宋体" panose="02010600030101010101" pitchFamily="2" charset="-122"/>
                <a:sym typeface="微软雅黑" panose="020B0503020204020204" charset="-122"/>
              </a:rPr>
              <a:t>第十三届全国人大一次会议主席团公布施行。</a:t>
            </a:r>
            <a:endParaRPr lang="zh-CN" altLang="en-US" sz="1800" b="1">
              <a:latin typeface="宋体" panose="02010600030101010101" pitchFamily="2" charset="-122"/>
              <a:ea typeface="宋体" panose="02010600030101010101" pitchFamily="2" charset="-122"/>
              <a:sym typeface="微软雅黑" panose="020B0503020204020204" charset="-122"/>
            </a:endParaRPr>
          </a:p>
          <a:p>
            <a:pPr>
              <a:lnSpc>
                <a:spcPct val="100000"/>
              </a:lnSpc>
              <a:buSzTx/>
            </a:pPr>
            <a:r>
              <a:rPr lang="zh-CN" altLang="en-US" sz="1800" b="1" dirty="0">
                <a:solidFill>
                  <a:srgbClr val="C00000"/>
                </a:solidFill>
                <a:latin typeface="宋体" panose="02010600030101010101" pitchFamily="2" charset="-122"/>
                <a:ea typeface="宋体" panose="02010600030101010101" pitchFamily="2" charset="-122"/>
                <a:sym typeface="宋体" panose="02010600030101010101" pitchFamily="2" charset="-122"/>
              </a:rPr>
              <a:t>注意：</a:t>
            </a:r>
            <a:r>
              <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rPr>
              <a:t>中共中央向全国人大常委会提出《中国共产党中央委员会关于修改宪法部分内容的建议》。</a:t>
            </a:r>
            <a:r>
              <a:rPr lang="zh-CN" altLang="en-US" sz="1800" b="1" dirty="0">
                <a:solidFill>
                  <a:srgbClr val="C00000"/>
                </a:solidFill>
                <a:latin typeface="宋体" panose="02010600030101010101" pitchFamily="2" charset="-122"/>
                <a:ea typeface="宋体" panose="02010600030101010101" pitchFamily="2" charset="-122"/>
                <a:sym typeface="宋体" panose="02010600030101010101" pitchFamily="2" charset="-122"/>
              </a:rPr>
              <a:t>这是党领导立法的体现，并不是法律的立法程序。</a:t>
            </a:r>
            <a:endParaRPr lang="zh-CN" altLang="en-US" sz="1800" b="1"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5" name="标题 1"/>
          <p:cNvSpPr>
            <a:spLocks noGrp="1"/>
          </p:cNvSpPr>
          <p:nvPr/>
        </p:nvSpPr>
        <p:spPr>
          <a:xfrm>
            <a:off x="180340" y="48260"/>
            <a:ext cx="7485380" cy="441960"/>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r>
              <a:rPr lang="zh-CN" altLang="en-US" sz="2000">
                <a:solidFill>
                  <a:srgbClr val="0000FF"/>
                </a:solidFill>
                <a:latin typeface="黑体" panose="02010609060101010101" pitchFamily="2" charset="-122"/>
                <a:ea typeface="黑体" panose="02010609060101010101" pitchFamily="2" charset="-122"/>
              </a:rPr>
              <a:t>拓展</a:t>
            </a:r>
            <a:r>
              <a:rPr lang="en-US" altLang="zh-CN" sz="2000">
                <a:solidFill>
                  <a:srgbClr val="0000FF"/>
                </a:solidFill>
                <a:latin typeface="黑体" panose="02010609060101010101" pitchFamily="2" charset="-122"/>
                <a:ea typeface="黑体" panose="02010609060101010101" pitchFamily="2" charset="-122"/>
              </a:rPr>
              <a:t>1 </a:t>
            </a:r>
            <a:r>
              <a:rPr lang="zh-CN" altLang="en-US" sz="2000">
                <a:solidFill>
                  <a:srgbClr val="0000FF"/>
                </a:solidFill>
                <a:latin typeface="黑体" panose="02010609060101010101" pitchFamily="2" charset="-122"/>
                <a:ea typeface="黑体" panose="02010609060101010101" pitchFamily="2" charset="-122"/>
              </a:rPr>
              <a:t>宪法的制定和修改</a:t>
            </a:r>
            <a:endParaRPr lang="zh-CN" altLang="en-US" sz="2000">
              <a:solidFill>
                <a:srgbClr val="0000FF"/>
              </a:solidFill>
              <a:latin typeface="黑体" panose="02010609060101010101" pitchFamily="2" charset="-122"/>
              <a:ea typeface="黑体" panose="02010609060101010101" pitchFamily="2" charset="-122"/>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标题 1"/>
          <p:cNvSpPr>
            <a:spLocks noGrp="1"/>
          </p:cNvSpPr>
          <p:nvPr/>
        </p:nvSpPr>
        <p:spPr>
          <a:xfrm>
            <a:off x="396240" y="624840"/>
            <a:ext cx="8317230" cy="2154555"/>
          </a:xfrm>
          <a:prstGeom prst="rect">
            <a:avLst/>
          </a:prstGeom>
        </p:spPr>
        <p:txBody>
          <a:bodyPr vert="horz" lIns="101600" tIns="38100" rIns="76200" bIns="38100"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r>
              <a:rPr lang="zh-CN" altLang="en-US" sz="1800">
                <a:solidFill>
                  <a:srgbClr val="0000FF"/>
                </a:solidFill>
                <a:latin typeface="黑体" panose="02010609060101010101" pitchFamily="2" charset="-122"/>
                <a:ea typeface="黑体" panose="02010609060101010101" pitchFamily="2" charset="-122"/>
                <a:cs typeface="黑体" panose="02010609060101010101" pitchFamily="2" charset="-122"/>
              </a:rPr>
              <a:t>拓展</a:t>
            </a:r>
            <a:r>
              <a:rPr lang="en-US" altLang="zh-CN" sz="1800">
                <a:solidFill>
                  <a:srgbClr val="0000FF"/>
                </a:solidFill>
                <a:latin typeface="黑体" panose="02010609060101010101" pitchFamily="2" charset="-122"/>
                <a:ea typeface="黑体" panose="02010609060101010101" pitchFamily="2" charset="-122"/>
                <a:cs typeface="黑体" panose="02010609060101010101" pitchFamily="2" charset="-122"/>
              </a:rPr>
              <a:t>2</a:t>
            </a:r>
            <a:r>
              <a:rPr lang="zh-CN" altLang="en-US" sz="1800">
                <a:solidFill>
                  <a:srgbClr val="0000FF"/>
                </a:solidFill>
                <a:latin typeface="黑体" panose="02010609060101010101" pitchFamily="2" charset="-122"/>
                <a:ea typeface="黑体" panose="02010609060101010101" pitchFamily="2" charset="-122"/>
                <a:cs typeface="黑体" panose="02010609060101010101" pitchFamily="2" charset="-122"/>
              </a:rPr>
              <a:t> 我国法律的立法程序</a:t>
            </a:r>
            <a:endParaRPr lang="zh-CN" altLang="en-US" sz="1800">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20000"/>
              </a:lnSpc>
            </a:pPr>
            <a:r>
              <a:rPr sz="1800" dirty="0">
                <a:solidFill>
                  <a:srgbClr val="0000FF"/>
                </a:solidFill>
                <a:latin typeface="黑体" panose="02010609060101010101" pitchFamily="2" charset="-122"/>
                <a:ea typeface="黑体" panose="02010609060101010101" pitchFamily="2" charset="-122"/>
                <a:sym typeface="+mn-ea"/>
              </a:rPr>
              <a:t>我国法律的立法程序 </a:t>
            </a:r>
            <a:r>
              <a:rPr sz="1800" dirty="0">
                <a:latin typeface="宋体" panose="02010600030101010101" pitchFamily="2" charset="-122"/>
                <a:ea typeface="宋体" panose="02010600030101010101" pitchFamily="2" charset="-122"/>
                <a:cs typeface="宋体" panose="02010600030101010101" pitchFamily="2" charset="-122"/>
                <a:sym typeface="楷体" panose="02010609060101010101" charset="-122"/>
              </a:rPr>
              <a:t>简而言之就是法律的</a:t>
            </a:r>
            <a:r>
              <a:rPr lang="en-US" altLang="zh-CN" sz="1800" dirty="0">
                <a:solidFill>
                  <a:srgbClr val="C00000"/>
                </a:solidFill>
                <a:latin typeface="宋体" panose="02010600030101010101" pitchFamily="2" charset="-122"/>
                <a:ea typeface="宋体" panose="02010600030101010101" pitchFamily="2" charset="-122"/>
                <a:cs typeface="宋体" panose="02010600030101010101" pitchFamily="2" charset="-122"/>
                <a:sym typeface="楷体" panose="02010609060101010101" charset="-122"/>
              </a:rPr>
              <a:t>“</a:t>
            </a:r>
            <a:r>
              <a:rPr sz="1800" dirty="0">
                <a:solidFill>
                  <a:srgbClr val="C00000"/>
                </a:solidFill>
                <a:latin typeface="宋体" panose="02010600030101010101" pitchFamily="2" charset="-122"/>
                <a:ea typeface="宋体" panose="02010600030101010101" pitchFamily="2" charset="-122"/>
                <a:cs typeface="宋体" panose="02010600030101010101" pitchFamily="2" charset="-122"/>
                <a:sym typeface="楷体" panose="02010609060101010101" charset="-122"/>
              </a:rPr>
              <a:t>制定、修改、废止</a:t>
            </a:r>
            <a:r>
              <a:rPr lang="en-US" altLang="zh-CN" sz="1800" dirty="0">
                <a:solidFill>
                  <a:srgbClr val="C00000"/>
                </a:solidFill>
                <a:latin typeface="宋体" panose="02010600030101010101" pitchFamily="2" charset="-122"/>
                <a:ea typeface="宋体" panose="02010600030101010101" pitchFamily="2" charset="-122"/>
                <a:cs typeface="宋体" panose="02010600030101010101" pitchFamily="2" charset="-122"/>
                <a:sym typeface="楷体" panose="02010609060101010101" charset="-122"/>
              </a:rPr>
              <a:t>”</a:t>
            </a:r>
            <a:r>
              <a:rPr sz="1800" dirty="0">
                <a:solidFill>
                  <a:srgbClr val="0000FF"/>
                </a:solidFill>
                <a:latin typeface="黑体" panose="02010609060101010101" pitchFamily="2" charset="-122"/>
                <a:ea typeface="黑体" panose="02010609060101010101" pitchFamily="2" charset="-122"/>
                <a:sym typeface="+mn-ea"/>
              </a:rPr>
              <a:t> </a:t>
            </a:r>
            <a:endParaRPr lang="en-US" altLang="zh-CN" sz="1800" b="1" dirty="0">
              <a:solidFill>
                <a:srgbClr val="0000FF"/>
              </a:solidFill>
              <a:latin typeface="黑体" panose="02010609060101010101" pitchFamily="2" charset="-122"/>
              <a:ea typeface="黑体" panose="02010609060101010101" pitchFamily="2" charset="-122"/>
            </a:endParaRPr>
          </a:p>
          <a:p>
            <a:pPr>
              <a:lnSpc>
                <a:spcPct val="120000"/>
              </a:lnSpc>
            </a:pPr>
            <a:r>
              <a:rPr sz="1800" dirty="0">
                <a:latin typeface="宋体" panose="02010600030101010101" pitchFamily="2" charset="-122"/>
                <a:ea typeface="宋体" panose="02010600030101010101" pitchFamily="2" charset="-122"/>
                <a:sym typeface="+mn-ea"/>
              </a:rPr>
              <a:t>①</a:t>
            </a:r>
            <a:r>
              <a:rPr sz="1800" dirty="0">
                <a:solidFill>
                  <a:srgbClr val="C00000"/>
                </a:solidFill>
                <a:latin typeface="宋体" panose="02010600030101010101" pitchFamily="2" charset="-122"/>
                <a:ea typeface="宋体" panose="02010600030101010101" pitchFamily="2" charset="-122"/>
                <a:sym typeface="+mn-ea"/>
              </a:rPr>
              <a:t>提出；</a:t>
            </a:r>
            <a:endParaRPr lang="zh-CN" altLang="en-US" sz="1800" b="1" dirty="0">
              <a:latin typeface="宋体" panose="02010600030101010101" pitchFamily="2" charset="-122"/>
              <a:ea typeface="宋体" panose="02010600030101010101" pitchFamily="2" charset="-122"/>
              <a:sym typeface="+mn-ea"/>
            </a:endParaRPr>
          </a:p>
          <a:p>
            <a:pPr>
              <a:lnSpc>
                <a:spcPct val="120000"/>
              </a:lnSpc>
            </a:pPr>
            <a:r>
              <a:rPr sz="1800" dirty="0">
                <a:latin typeface="宋体" panose="02010600030101010101" pitchFamily="2" charset="-122"/>
                <a:ea typeface="宋体" panose="02010600030101010101" pitchFamily="2" charset="-122"/>
                <a:sym typeface="+mn-ea"/>
              </a:rPr>
              <a:t>②</a:t>
            </a:r>
            <a:r>
              <a:rPr sz="1800" dirty="0">
                <a:solidFill>
                  <a:srgbClr val="C00000"/>
                </a:solidFill>
                <a:latin typeface="宋体" panose="02010600030101010101" pitchFamily="2" charset="-122"/>
                <a:ea typeface="宋体" panose="02010600030101010101" pitchFamily="2" charset="-122"/>
                <a:sym typeface="+mn-ea"/>
              </a:rPr>
              <a:t>审议；</a:t>
            </a:r>
            <a:endParaRPr lang="zh-CN" altLang="en-US" sz="1800" b="1" dirty="0">
              <a:latin typeface="宋体" panose="02010600030101010101" pitchFamily="2" charset="-122"/>
              <a:ea typeface="宋体" panose="02010600030101010101" pitchFamily="2" charset="-122"/>
              <a:sym typeface="+mn-ea"/>
            </a:endParaRPr>
          </a:p>
          <a:p>
            <a:pPr>
              <a:lnSpc>
                <a:spcPct val="120000"/>
              </a:lnSpc>
            </a:pPr>
            <a:r>
              <a:rPr sz="1800" dirty="0">
                <a:latin typeface="宋体" panose="02010600030101010101" pitchFamily="2" charset="-122"/>
                <a:ea typeface="宋体" panose="02010600030101010101" pitchFamily="2" charset="-122"/>
                <a:sym typeface="+mn-ea"/>
              </a:rPr>
              <a:t>③</a:t>
            </a:r>
            <a:r>
              <a:rPr sz="1800" dirty="0">
                <a:solidFill>
                  <a:srgbClr val="C00000"/>
                </a:solidFill>
                <a:latin typeface="宋体" panose="02010600030101010101" pitchFamily="2" charset="-122"/>
                <a:ea typeface="宋体" panose="02010600030101010101" pitchFamily="2" charset="-122"/>
                <a:sym typeface="+mn-ea"/>
              </a:rPr>
              <a:t>表决通过；</a:t>
            </a:r>
            <a:endParaRPr lang="zh-CN" altLang="en-US" sz="1800" b="1" dirty="0">
              <a:solidFill>
                <a:srgbClr val="C00000"/>
              </a:solidFill>
              <a:latin typeface="宋体" panose="02010600030101010101" pitchFamily="2" charset="-122"/>
              <a:ea typeface="宋体" panose="02010600030101010101" pitchFamily="2" charset="-122"/>
              <a:sym typeface="+mn-ea"/>
            </a:endParaRPr>
          </a:p>
          <a:p>
            <a:pPr>
              <a:lnSpc>
                <a:spcPct val="120000"/>
              </a:lnSpc>
            </a:pPr>
            <a:r>
              <a:rPr sz="1800" dirty="0">
                <a:latin typeface="宋体" panose="02010600030101010101" pitchFamily="2" charset="-122"/>
                <a:ea typeface="宋体" panose="02010600030101010101" pitchFamily="2" charset="-122"/>
                <a:sym typeface="+mn-ea"/>
              </a:rPr>
              <a:t>④</a:t>
            </a:r>
            <a:r>
              <a:rPr sz="1800" dirty="0">
                <a:solidFill>
                  <a:srgbClr val="C00000"/>
                </a:solidFill>
                <a:latin typeface="宋体" panose="02010600030101010101" pitchFamily="2" charset="-122"/>
                <a:ea typeface="宋体" panose="02010600030101010101" pitchFamily="2" charset="-122"/>
                <a:sym typeface="+mn-ea"/>
              </a:rPr>
              <a:t>公布</a:t>
            </a:r>
            <a:endParaRPr lang="zh-CN" altLang="en-US" sz="1800" b="1" dirty="0">
              <a:solidFill>
                <a:schemeClr val="tx1"/>
              </a:solidFill>
              <a:latin typeface="宋体" panose="02010600030101010101" pitchFamily="2" charset="-122"/>
              <a:ea typeface="宋体" panose="02010600030101010101" pitchFamily="2" charset="-122"/>
              <a:sym typeface="+mn-ea"/>
            </a:endParaRPr>
          </a:p>
          <a:p>
            <a:endParaRPr lang="zh-CN" altLang="en-US" sz="1800">
              <a:solidFill>
                <a:srgbClr val="0000FF"/>
              </a:solidFill>
              <a:latin typeface="黑体" panose="02010609060101010101" pitchFamily="2" charset="-122"/>
              <a:ea typeface="黑体" panose="02010609060101010101" pitchFamily="2" charset="-122"/>
              <a:cs typeface="黑体" panose="02010609060101010101" pitchFamily="2" charset="-122"/>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grpSp>
        <p:nvGrpSpPr>
          <p:cNvPr id="11" name="组合 10"/>
          <p:cNvGrpSpPr/>
          <p:nvPr/>
        </p:nvGrpSpPr>
        <p:grpSpPr>
          <a:xfrm>
            <a:off x="1188085" y="1416685"/>
            <a:ext cx="7105650" cy="4085259"/>
            <a:chOff x="4031" y="360"/>
            <a:chExt cx="14768" cy="10453"/>
          </a:xfrm>
        </p:grpSpPr>
        <p:grpSp>
          <p:nvGrpSpPr>
            <p:cNvPr id="9" name="组合 8"/>
            <p:cNvGrpSpPr/>
            <p:nvPr/>
          </p:nvGrpSpPr>
          <p:grpSpPr>
            <a:xfrm>
              <a:off x="4031" y="360"/>
              <a:ext cx="14768" cy="10453"/>
              <a:chOff x="4031" y="360"/>
              <a:chExt cx="14768" cy="10453"/>
            </a:xfrm>
          </p:grpSpPr>
          <p:pic>
            <p:nvPicPr>
              <p:cNvPr id="72706" name="图片 45"/>
              <p:cNvPicPr>
                <a:picLocks noChangeAspect="1"/>
              </p:cNvPicPr>
              <p:nvPr/>
            </p:nvPicPr>
            <p:blipFill>
              <a:blip r:embed="rId1"/>
              <a:stretch>
                <a:fillRect/>
              </a:stretch>
            </p:blipFill>
            <p:spPr>
              <a:xfrm>
                <a:off x="4031" y="360"/>
                <a:ext cx="14280" cy="10080"/>
              </a:xfrm>
              <a:prstGeom prst="rect">
                <a:avLst/>
              </a:prstGeom>
              <a:noFill/>
              <a:ln w="9525">
                <a:noFill/>
              </a:ln>
            </p:spPr>
          </p:pic>
          <p:sp>
            <p:nvSpPr>
              <p:cNvPr id="4" name="文本框 3"/>
              <p:cNvSpPr txBox="1"/>
              <p:nvPr/>
            </p:nvSpPr>
            <p:spPr>
              <a:xfrm>
                <a:off x="4031" y="9555"/>
                <a:ext cx="8089" cy="1258"/>
              </a:xfrm>
              <a:prstGeom prst="rect">
                <a:avLst/>
              </a:prstGeom>
              <a:solidFill>
                <a:schemeClr val="bg2"/>
              </a:solidFill>
            </p:spPr>
            <p:txBody>
              <a:bodyPr wrap="square" rtlCol="0">
                <a:spAutoFit/>
              </a:bodyPr>
              <a:p>
                <a:r>
                  <a:rPr lang="zh-CN" altLang="en-US" sz="1000">
                    <a:latin typeface="宋体" panose="02010600030101010101" pitchFamily="2" charset="-122"/>
                    <a:ea typeface="宋体" panose="02010600030101010101" pitchFamily="2" charset="-122"/>
                  </a:rPr>
                  <a:t>制定：省（自治区、直辖市）和市（设区的市）、自治州的人民代表大会及其常务委员会</a:t>
                </a:r>
                <a:endParaRPr lang="zh-CN" altLang="en-US" sz="1000">
                  <a:latin typeface="宋体" panose="02010600030101010101" pitchFamily="2" charset="-122"/>
                  <a:ea typeface="宋体" panose="02010600030101010101" pitchFamily="2" charset="-122"/>
                </a:endParaRPr>
              </a:p>
            </p:txBody>
          </p:sp>
          <p:sp>
            <p:nvSpPr>
              <p:cNvPr id="6" name="文本框 5"/>
              <p:cNvSpPr txBox="1"/>
              <p:nvPr/>
            </p:nvSpPr>
            <p:spPr>
              <a:xfrm>
                <a:off x="17199" y="4933"/>
                <a:ext cx="1600" cy="642"/>
              </a:xfrm>
              <a:prstGeom prst="rect">
                <a:avLst/>
              </a:prstGeom>
              <a:solidFill>
                <a:schemeClr val="bg2"/>
              </a:solidFill>
            </p:spPr>
            <p:txBody>
              <a:bodyPr wrap="square" rtlCol="0">
                <a:spAutoFit/>
              </a:bodyPr>
              <a:p>
                <a:r>
                  <a:rPr lang="zh-CN" altLang="en-US" sz="800">
                    <a:latin typeface="宋体" panose="02010600030101010101" pitchFamily="2" charset="-122"/>
                    <a:ea typeface="宋体" panose="02010600030101010101" pitchFamily="2" charset="-122"/>
                  </a:rPr>
                  <a:t>一般情况</a:t>
                </a:r>
                <a:endParaRPr lang="zh-CN" altLang="en-US" sz="800">
                  <a:latin typeface="宋体" panose="02010600030101010101" pitchFamily="2" charset="-122"/>
                  <a:ea typeface="宋体" panose="02010600030101010101" pitchFamily="2" charset="-122"/>
                </a:endParaRPr>
              </a:p>
            </p:txBody>
          </p:sp>
          <p:sp>
            <p:nvSpPr>
              <p:cNvPr id="7" name="文本框 6"/>
              <p:cNvSpPr txBox="1"/>
              <p:nvPr/>
            </p:nvSpPr>
            <p:spPr>
              <a:xfrm>
                <a:off x="13200" y="5868"/>
                <a:ext cx="2598" cy="746"/>
              </a:xfrm>
              <a:prstGeom prst="rect">
                <a:avLst/>
              </a:prstGeom>
              <a:solidFill>
                <a:schemeClr val="bg2"/>
              </a:solidFill>
            </p:spPr>
            <p:txBody>
              <a:bodyPr wrap="square" rtlCol="0">
                <a:spAutoFit/>
              </a:bodyPr>
              <a:p>
                <a:r>
                  <a:rPr lang="zh-CN" altLang="en-US" sz="1000">
                    <a:latin typeface="宋体" panose="02010600030101010101" pitchFamily="2" charset="-122"/>
                    <a:ea typeface="宋体" panose="02010600030101010101" pitchFamily="2" charset="-122"/>
                  </a:rPr>
                  <a:t>制定：国务院</a:t>
                </a:r>
                <a:endParaRPr lang="zh-CN" altLang="en-US" sz="1000">
                  <a:latin typeface="宋体" panose="02010600030101010101" pitchFamily="2" charset="-122"/>
                  <a:ea typeface="宋体" panose="02010600030101010101" pitchFamily="2" charset="-122"/>
                </a:endParaRPr>
              </a:p>
            </p:txBody>
          </p:sp>
        </p:grpSp>
        <p:sp>
          <p:nvSpPr>
            <p:cNvPr id="3" name="矩形 2"/>
            <p:cNvSpPr/>
            <p:nvPr/>
          </p:nvSpPr>
          <p:spPr>
            <a:xfrm>
              <a:off x="6876" y="8200"/>
              <a:ext cx="1443" cy="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宋体" panose="02010600030101010101" pitchFamily="2" charset="-122"/>
                  <a:ea typeface="宋体" panose="02010600030101010101" pitchFamily="2" charset="-122"/>
                </a:rPr>
                <a:t>制定：</a:t>
              </a:r>
              <a:endParaRPr lang="zh-CN" altLang="en-US" sz="1200">
                <a:solidFill>
                  <a:schemeClr val="tx1"/>
                </a:solidFill>
                <a:latin typeface="宋体" panose="02010600030101010101" pitchFamily="2" charset="-122"/>
                <a:ea typeface="宋体" panose="02010600030101010101" pitchFamily="2" charset="-122"/>
              </a:endParaRPr>
            </a:p>
          </p:txBody>
        </p:sp>
        <p:sp>
          <p:nvSpPr>
            <p:cNvPr id="8" name="文本框 7"/>
            <p:cNvSpPr txBox="1"/>
            <p:nvPr/>
          </p:nvSpPr>
          <p:spPr>
            <a:xfrm>
              <a:off x="5942" y="3786"/>
              <a:ext cx="1323" cy="746"/>
            </a:xfrm>
            <a:prstGeom prst="rect">
              <a:avLst/>
            </a:prstGeom>
            <a:noFill/>
          </p:spPr>
          <p:txBody>
            <a:bodyPr wrap="square" rtlCol="0">
              <a:spAutoFit/>
            </a:bodyPr>
            <a:p>
              <a:r>
                <a:rPr lang="zh-CN" altLang="en-US" sz="1000">
                  <a:latin typeface="宋体" panose="02010600030101010101" pitchFamily="2" charset="-122"/>
                  <a:ea typeface="宋体" panose="02010600030101010101" pitchFamily="2" charset="-122"/>
                </a:rPr>
                <a:t>法律</a:t>
              </a:r>
              <a:endParaRPr lang="zh-CN" altLang="en-US" sz="1000">
                <a:latin typeface="宋体" panose="02010600030101010101" pitchFamily="2" charset="-122"/>
                <a:ea typeface="宋体" panose="02010600030101010101" pitchFamily="2" charset="-122"/>
              </a:endParaRPr>
            </a:p>
          </p:txBody>
        </p:sp>
        <p:sp>
          <p:nvSpPr>
            <p:cNvPr id="10" name="左大括号 9"/>
            <p:cNvSpPr/>
            <p:nvPr/>
          </p:nvSpPr>
          <p:spPr>
            <a:xfrm>
              <a:off x="6892" y="3600"/>
              <a:ext cx="255" cy="1035"/>
            </a:xfrm>
            <a:prstGeom prst="leftBrace">
              <a:avLst/>
            </a:prstGeom>
            <a:ln w="0">
              <a:solidFill>
                <a:schemeClr val="tx1">
                  <a:alpha val="8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000"/>
            </a:p>
          </p:txBody>
        </p:sp>
      </p:grpSp>
      <p:sp>
        <p:nvSpPr>
          <p:cNvPr id="13" name="文本框 12"/>
          <p:cNvSpPr txBox="1"/>
          <p:nvPr/>
        </p:nvSpPr>
        <p:spPr>
          <a:xfrm>
            <a:off x="252730" y="696595"/>
            <a:ext cx="8643620" cy="97599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a:lnSpc>
                <a:spcPct val="120000"/>
              </a:lnSpc>
            </a:pPr>
            <a:r>
              <a:rPr lang="zh-CN" altLang="en-US" sz="1600" b="1" dirty="0">
                <a:solidFill>
                  <a:srgbClr val="0000FF"/>
                </a:solidFill>
                <a:latin typeface="宋体" panose="02010600030101010101" pitchFamily="2" charset="-122"/>
                <a:ea typeface="宋体" panose="02010600030101010101" pitchFamily="2" charset="-122"/>
                <a:sym typeface="黑体" panose="02010609060101010101" pitchFamily="2" charset="-122"/>
              </a:rPr>
              <a:t>•</a:t>
            </a:r>
            <a:r>
              <a:rPr lang="zh-CN" altLang="en-US" sz="1600" b="1" dirty="0">
                <a:solidFill>
                  <a:srgbClr val="0000FF"/>
                </a:solidFill>
                <a:latin typeface="黑体" panose="02010609060101010101" pitchFamily="2" charset="-122"/>
                <a:ea typeface="黑体" panose="02010609060101010101" pitchFamily="2" charset="-122"/>
                <a:sym typeface="黑体" panose="02010609060101010101" pitchFamily="2" charset="-122"/>
              </a:rPr>
              <a:t>法律是由国家制定或认可，</a:t>
            </a:r>
            <a:r>
              <a:rPr lang="zh-CN" altLang="en-US" sz="1600" b="1" dirty="0">
                <a:latin typeface="宋体" panose="02010600030101010101" pitchFamily="2" charset="-122"/>
                <a:ea typeface="宋体" panose="02010600030101010101" pitchFamily="2" charset="-122"/>
                <a:sym typeface="黑体" panose="02010609060101010101" pitchFamily="2" charset="-122"/>
              </a:rPr>
              <a:t>这里的</a:t>
            </a:r>
            <a:r>
              <a:rPr lang="zh-CN" altLang="en-US" sz="1600" b="1" dirty="0">
                <a:solidFill>
                  <a:srgbClr val="0000FF"/>
                </a:solidFill>
                <a:latin typeface="黑体" panose="02010609060101010101" pitchFamily="2" charset="-122"/>
                <a:ea typeface="黑体" panose="02010609060101010101" pitchFamily="2" charset="-122"/>
                <a:sym typeface="黑体" panose="02010609060101010101" pitchFamily="2" charset="-122"/>
              </a:rPr>
              <a:t>国家</a:t>
            </a:r>
            <a:r>
              <a:rPr lang="zh-CN" altLang="en-US" sz="1600" b="1" dirty="0">
                <a:latin typeface="宋体" panose="02010600030101010101" pitchFamily="2" charset="-122"/>
                <a:ea typeface="宋体" panose="02010600030101010101" pitchFamily="2" charset="-122"/>
                <a:sym typeface="黑体" panose="02010609060101010101" pitchFamily="2" charset="-122"/>
              </a:rPr>
              <a:t>指的是全国、省、市（设区的市）人民代表大会及其常务委员会。 </a:t>
            </a:r>
            <a:endParaRPr sz="1600" b="1" dirty="0">
              <a:solidFill>
                <a:srgbClr val="0000FF"/>
              </a:solidFill>
              <a:latin typeface="宋体" panose="02010600030101010101" pitchFamily="2" charset="-122"/>
              <a:ea typeface="宋体" panose="02010600030101010101" pitchFamily="2" charset="-122"/>
              <a:sym typeface="+mn-ea"/>
            </a:endParaRPr>
          </a:p>
          <a:p>
            <a:pPr>
              <a:lnSpc>
                <a:spcPct val="120000"/>
              </a:lnSpc>
            </a:pPr>
            <a:r>
              <a:rPr sz="1600" b="1" dirty="0">
                <a:solidFill>
                  <a:srgbClr val="0000FF"/>
                </a:solidFill>
                <a:latin typeface="宋体" panose="02010600030101010101" pitchFamily="2" charset="-122"/>
                <a:ea typeface="宋体" panose="02010600030101010101" pitchFamily="2" charset="-122"/>
                <a:sym typeface="+mn-ea"/>
              </a:rPr>
              <a:t>•</a:t>
            </a:r>
            <a:r>
              <a:rPr sz="1600" b="1" dirty="0">
                <a:solidFill>
                  <a:srgbClr val="0000FF"/>
                </a:solidFill>
                <a:latin typeface="黑体" panose="02010609060101010101" pitchFamily="2" charset="-122"/>
                <a:ea typeface="黑体" panose="02010609060101010101" pitchFamily="2" charset="-122"/>
                <a:sym typeface="+mn-ea"/>
              </a:rPr>
              <a:t>我国的立法机关：</a:t>
            </a:r>
            <a:r>
              <a:rPr sz="1600" b="1" dirty="0">
                <a:latin typeface="宋体" panose="02010600030101010101" pitchFamily="2" charset="-122"/>
                <a:ea typeface="宋体" panose="02010600030101010101" pitchFamily="2" charset="-122"/>
                <a:sym typeface="+mn-ea"/>
              </a:rPr>
              <a:t>全国人民代表大会及其常务委员会</a:t>
            </a:r>
            <a:r>
              <a:rPr sz="1200" b="1" dirty="0">
                <a:latin typeface="宋体" panose="02010600030101010101" pitchFamily="2" charset="-122"/>
                <a:ea typeface="宋体" panose="02010600030101010101" pitchFamily="2" charset="-122"/>
                <a:sym typeface="+mn-ea"/>
              </a:rPr>
              <a:t>   </a:t>
            </a:r>
            <a:endParaRPr lang="zh-CN" altLang="en-US" sz="1200" b="1" dirty="0">
              <a:latin typeface="宋体" panose="02010600030101010101" pitchFamily="2" charset="-122"/>
              <a:ea typeface="宋体" panose="02010600030101010101" pitchFamily="2" charset="-122"/>
              <a:sym typeface="+mn-ea"/>
            </a:endParaRPr>
          </a:p>
        </p:txBody>
      </p:sp>
      <p:sp>
        <p:nvSpPr>
          <p:cNvPr id="5" name="文本框 4"/>
          <p:cNvSpPr txBox="1"/>
          <p:nvPr/>
        </p:nvSpPr>
        <p:spPr>
          <a:xfrm>
            <a:off x="107950" y="48260"/>
            <a:ext cx="1451610" cy="450850"/>
          </a:xfrm>
          <a:prstGeom prst="rect">
            <a:avLst/>
          </a:prstGeom>
          <a:noFill/>
        </p:spPr>
        <p:txBody>
          <a:bodyPr wrap="none" rtlCol="0" anchor="t">
            <a:spAutoFit/>
          </a:bodyPr>
          <a:p>
            <a:r>
              <a:rPr lang="zh-CN" altLang="en-US" b="1">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拓展</a:t>
            </a:r>
            <a:r>
              <a:rPr lang="en-US" altLang="zh-CN" b="1">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3  p25</a:t>
            </a:r>
            <a:r>
              <a:rPr lang="zh-CN" altLang="en-US" b="1">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 </a:t>
            </a:r>
            <a:endParaRPr lang="zh-CN" altLang="en-US" b="1"/>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5" name="文本框 4"/>
          <p:cNvSpPr txBox="1"/>
          <p:nvPr/>
        </p:nvSpPr>
        <p:spPr>
          <a:xfrm>
            <a:off x="108585" y="0"/>
            <a:ext cx="7473315" cy="491490"/>
          </a:xfrm>
          <a:prstGeom prst="rect">
            <a:avLst/>
          </a:prstGeom>
          <a:noFill/>
        </p:spPr>
        <p:txBody>
          <a:bodyPr wrap="square" rtlCol="0">
            <a:spAutoFit/>
          </a:bodyPr>
          <a:p>
            <a:r>
              <a:rPr lang="zh-CN" altLang="en-US" sz="2000" b="1" dirty="0">
                <a:solidFill>
                  <a:srgbClr val="1A1AE2"/>
                </a:solidFill>
                <a:latin typeface="黑体" panose="02010609060101010101" pitchFamily="2" charset="-122"/>
                <a:ea typeface="黑体" panose="02010609060101010101" pitchFamily="2" charset="-122"/>
                <a:cs typeface="黑体" panose="02010609060101010101" pitchFamily="2" charset="-122"/>
                <a:sym typeface="+mn-ea"/>
              </a:rPr>
              <a:t>拓展</a:t>
            </a:r>
            <a:r>
              <a:rPr lang="en-US" altLang="zh-CN" sz="2000" b="1" dirty="0">
                <a:solidFill>
                  <a:srgbClr val="1A1AE2"/>
                </a:solidFill>
                <a:latin typeface="黑体" panose="02010609060101010101" pitchFamily="2" charset="-122"/>
                <a:ea typeface="黑体" panose="02010609060101010101" pitchFamily="2" charset="-122"/>
                <a:cs typeface="黑体" panose="02010609060101010101" pitchFamily="2" charset="-122"/>
                <a:sym typeface="+mn-ea"/>
              </a:rPr>
              <a:t>4 </a:t>
            </a:r>
            <a:r>
              <a:rPr lang="zh-CN" altLang="en-US" sz="2000" b="1" dirty="0">
                <a:solidFill>
                  <a:srgbClr val="1A1AE2"/>
                </a:solidFill>
                <a:latin typeface="黑体" panose="02010609060101010101" pitchFamily="2" charset="-122"/>
                <a:ea typeface="黑体" panose="02010609060101010101" pitchFamily="2" charset="-122"/>
                <a:cs typeface="黑体" panose="02010609060101010101" pitchFamily="2" charset="-122"/>
                <a:sym typeface="+mn-ea"/>
              </a:rPr>
              <a:t>现行宪法是</a:t>
            </a:r>
            <a:r>
              <a:rPr lang="en-US" altLang="zh-CN" sz="2000" b="1" dirty="0">
                <a:solidFill>
                  <a:srgbClr val="1A1AE2"/>
                </a:solidFill>
                <a:latin typeface="黑体" panose="02010609060101010101" pitchFamily="2" charset="-122"/>
                <a:ea typeface="黑体" panose="02010609060101010101" pitchFamily="2" charset="-122"/>
                <a:cs typeface="黑体" panose="02010609060101010101" pitchFamily="2" charset="-122"/>
                <a:sym typeface="+mn-ea"/>
              </a:rPr>
              <a:t>1982</a:t>
            </a:r>
            <a:r>
              <a:rPr lang="zh-CN" altLang="en-US" sz="2000" b="1" dirty="0">
                <a:solidFill>
                  <a:srgbClr val="1A1AE2"/>
                </a:solidFill>
                <a:latin typeface="黑体" panose="02010609060101010101" pitchFamily="2" charset="-122"/>
                <a:ea typeface="黑体" panose="02010609060101010101" pitchFamily="2" charset="-122"/>
                <a:cs typeface="黑体" panose="02010609060101010101" pitchFamily="2" charset="-122"/>
                <a:sym typeface="+mn-ea"/>
              </a:rPr>
              <a:t>年宪法，五次修改的主要内容</a:t>
            </a:r>
            <a:endParaRPr lang="zh-CN" altLang="en-US" sz="2000" b="1" dirty="0">
              <a:solidFill>
                <a:srgbClr val="1A1AE2"/>
              </a:solidFill>
              <a:latin typeface="黑体" panose="02010609060101010101" pitchFamily="2" charset="-122"/>
              <a:ea typeface="黑体" panose="02010609060101010101" pitchFamily="2" charset="-122"/>
              <a:cs typeface="黑体" panose="02010609060101010101" pitchFamily="2" charset="-122"/>
              <a:sym typeface="+mn-ea"/>
            </a:endParaRPr>
          </a:p>
        </p:txBody>
      </p:sp>
      <p:graphicFrame>
        <p:nvGraphicFramePr>
          <p:cNvPr id="4" name="表格 3"/>
          <p:cNvGraphicFramePr>
            <a:graphicFrameLocks noGrp="1"/>
          </p:cNvGraphicFramePr>
          <p:nvPr>
            <p:custDataLst>
              <p:tags r:id="rId1"/>
            </p:custDataLst>
          </p:nvPr>
        </p:nvGraphicFramePr>
        <p:xfrm>
          <a:off x="55245" y="650240"/>
          <a:ext cx="9036050" cy="4413250"/>
        </p:xfrm>
        <a:graphic>
          <a:graphicData uri="http://schemas.openxmlformats.org/drawingml/2006/table">
            <a:tbl>
              <a:tblPr>
                <a:tableStyleId>{8A107856-5554-42FB-B03E-39F5DBC370BA}</a:tableStyleId>
              </a:tblPr>
              <a:tblGrid>
                <a:gridCol w="791845"/>
                <a:gridCol w="789940"/>
                <a:gridCol w="1189990"/>
                <a:gridCol w="767080"/>
                <a:gridCol w="5497195"/>
              </a:tblGrid>
              <a:tr h="636905">
                <a:tc>
                  <a:txBody>
                    <a:bodyPr/>
                    <a:p>
                      <a:pPr algn="ctr">
                        <a:spcAft>
                          <a:spcPts val="0"/>
                        </a:spcAft>
                      </a:pPr>
                      <a:r>
                        <a:rPr lang="en-US" sz="1800" b="1" kern="100" dirty="0">
                          <a:solidFill>
                            <a:schemeClr val="tx1"/>
                          </a:solidFill>
                          <a:effectLst/>
                          <a:latin typeface="黑体" panose="02010609060101010101" pitchFamily="2" charset="-122"/>
                          <a:ea typeface="黑体" panose="02010609060101010101" pitchFamily="2" charset="-122"/>
                        </a:rPr>
                        <a:t> </a:t>
                      </a:r>
                      <a:endParaRPr lang="en-US" sz="1800" b="1" kern="100" dirty="0">
                        <a:solidFill>
                          <a:schemeClr val="tx1"/>
                        </a:solidFill>
                        <a:effectLst/>
                        <a:latin typeface="黑体" panose="02010609060101010101" pitchFamily="2" charset="-122"/>
                        <a:ea typeface="黑体" panose="02010609060101010101" pitchFamily="2" charset="-122"/>
                      </a:endParaRPr>
                    </a:p>
                  </a:txBody>
                  <a:tcPr marL="34637" marR="34637" marT="0" marB="0">
                    <a:solidFill>
                      <a:schemeClr val="bg2">
                        <a:lumMod val="90000"/>
                      </a:schemeClr>
                    </a:solidFill>
                  </a:tcPr>
                </a:tc>
                <a:tc>
                  <a:txBody>
                    <a:bodyPr/>
                    <a:p>
                      <a:pPr algn="ctr">
                        <a:spcAft>
                          <a:spcPts val="0"/>
                        </a:spcAft>
                      </a:pPr>
                      <a:endParaRPr lang="zh-CN" sz="1800" b="1" kern="100" dirty="0">
                        <a:solidFill>
                          <a:schemeClr val="tx1"/>
                        </a:solidFill>
                        <a:effectLst/>
                        <a:latin typeface="黑体" panose="02010609060101010101" pitchFamily="2" charset="-122"/>
                        <a:ea typeface="黑体" panose="02010609060101010101" pitchFamily="2" charset="-122"/>
                      </a:endParaRPr>
                    </a:p>
                    <a:p>
                      <a:pPr algn="ctr">
                        <a:spcAft>
                          <a:spcPts val="0"/>
                        </a:spcAft>
                      </a:pPr>
                      <a:r>
                        <a:rPr lang="zh-CN" sz="1800" b="1" kern="100" dirty="0">
                          <a:solidFill>
                            <a:schemeClr val="tx1"/>
                          </a:solidFill>
                          <a:effectLst/>
                          <a:latin typeface="黑体" panose="02010609060101010101" pitchFamily="2" charset="-122"/>
                          <a:ea typeface="黑体" panose="02010609060101010101" pitchFamily="2" charset="-122"/>
                        </a:rPr>
                        <a:t>时间</a:t>
                      </a:r>
                      <a:endParaRPr lang="zh-CN" sz="1800" b="1" kern="100" dirty="0">
                        <a:solidFill>
                          <a:schemeClr val="tx1"/>
                        </a:solidFill>
                        <a:effectLst/>
                        <a:latin typeface="黑体" panose="02010609060101010101" pitchFamily="2" charset="-122"/>
                        <a:ea typeface="黑体" panose="02010609060101010101" pitchFamily="2" charset="-122"/>
                      </a:endParaRPr>
                    </a:p>
                  </a:txBody>
                  <a:tcPr marL="34637" marR="34637" marT="0" marB="0">
                    <a:solidFill>
                      <a:schemeClr val="bg2">
                        <a:lumMod val="90000"/>
                      </a:schemeClr>
                    </a:solidFill>
                  </a:tcPr>
                </a:tc>
                <a:tc>
                  <a:txBody>
                    <a:bodyPr/>
                    <a:p>
                      <a:pPr algn="ctr">
                        <a:spcAft>
                          <a:spcPts val="0"/>
                        </a:spcAft>
                      </a:pPr>
                      <a:endParaRPr lang="zh-CN" sz="1800" b="1" kern="100">
                        <a:solidFill>
                          <a:schemeClr val="tx1"/>
                        </a:solidFill>
                        <a:effectLst/>
                        <a:latin typeface="黑体" panose="02010609060101010101" pitchFamily="2" charset="-122"/>
                        <a:ea typeface="黑体" panose="02010609060101010101" pitchFamily="2" charset="-122"/>
                      </a:endParaRPr>
                    </a:p>
                    <a:p>
                      <a:pPr algn="ctr">
                        <a:spcAft>
                          <a:spcPts val="0"/>
                        </a:spcAft>
                      </a:pPr>
                      <a:r>
                        <a:rPr lang="zh-CN" sz="1800" b="1" kern="100">
                          <a:solidFill>
                            <a:schemeClr val="tx1"/>
                          </a:solidFill>
                          <a:effectLst/>
                          <a:latin typeface="黑体" panose="02010609060101010101" pitchFamily="2" charset="-122"/>
                          <a:ea typeface="黑体" panose="02010609060101010101" pitchFamily="2" charset="-122"/>
                        </a:rPr>
                        <a:t>会议</a:t>
                      </a:r>
                      <a:endParaRPr lang="zh-CN" sz="1800" b="1" kern="100">
                        <a:solidFill>
                          <a:schemeClr val="tx1"/>
                        </a:solidFill>
                        <a:effectLst/>
                        <a:latin typeface="黑体" panose="02010609060101010101" pitchFamily="2" charset="-122"/>
                        <a:ea typeface="黑体" panose="02010609060101010101" pitchFamily="2" charset="-122"/>
                      </a:endParaRPr>
                    </a:p>
                  </a:txBody>
                  <a:tcPr marL="34637" marR="34637" marT="0" marB="0">
                    <a:solidFill>
                      <a:schemeClr val="bg2">
                        <a:lumMod val="90000"/>
                      </a:schemeClr>
                    </a:solidFill>
                  </a:tcPr>
                </a:tc>
                <a:tc>
                  <a:txBody>
                    <a:bodyPr/>
                    <a:p>
                      <a:pPr algn="ctr">
                        <a:spcAft>
                          <a:spcPts val="0"/>
                        </a:spcAft>
                      </a:pPr>
                      <a:r>
                        <a:rPr lang="zh-CN" sz="1800" b="1" kern="100">
                          <a:solidFill>
                            <a:schemeClr val="tx1"/>
                          </a:solidFill>
                          <a:effectLst/>
                          <a:latin typeface="黑体" panose="02010609060101010101" pitchFamily="2" charset="-122"/>
                          <a:ea typeface="黑体" panose="02010609060101010101" pitchFamily="2" charset="-122"/>
                        </a:rPr>
                        <a:t>修改几处</a:t>
                      </a:r>
                      <a:endParaRPr lang="zh-CN" sz="1800" b="1" kern="100">
                        <a:solidFill>
                          <a:schemeClr val="tx1"/>
                        </a:solidFill>
                        <a:effectLst/>
                        <a:latin typeface="黑体" panose="02010609060101010101" pitchFamily="2" charset="-122"/>
                        <a:ea typeface="黑体" panose="02010609060101010101" pitchFamily="2" charset="-122"/>
                      </a:endParaRPr>
                    </a:p>
                  </a:txBody>
                  <a:tcPr marL="34637" marR="34637" marT="0" marB="0">
                    <a:solidFill>
                      <a:schemeClr val="bg2">
                        <a:lumMod val="90000"/>
                      </a:schemeClr>
                    </a:solidFill>
                  </a:tcPr>
                </a:tc>
                <a:tc>
                  <a:txBody>
                    <a:bodyPr/>
                    <a:p>
                      <a:pPr algn="ctr">
                        <a:spcAft>
                          <a:spcPts val="0"/>
                        </a:spcAft>
                      </a:pPr>
                      <a:endParaRPr lang="zh-CN" sz="1800" b="1" kern="100">
                        <a:solidFill>
                          <a:schemeClr val="tx1"/>
                        </a:solidFill>
                        <a:effectLst/>
                        <a:latin typeface="黑体" panose="02010609060101010101" pitchFamily="2" charset="-122"/>
                        <a:ea typeface="黑体" panose="02010609060101010101" pitchFamily="2" charset="-122"/>
                      </a:endParaRPr>
                    </a:p>
                    <a:p>
                      <a:pPr algn="ctr">
                        <a:spcAft>
                          <a:spcPts val="0"/>
                        </a:spcAft>
                      </a:pPr>
                      <a:r>
                        <a:rPr lang="zh-CN" sz="1800" b="1" kern="100">
                          <a:solidFill>
                            <a:schemeClr val="tx1"/>
                          </a:solidFill>
                          <a:effectLst/>
                          <a:latin typeface="黑体" panose="02010609060101010101" pitchFamily="2" charset="-122"/>
                          <a:ea typeface="黑体" panose="02010609060101010101" pitchFamily="2" charset="-122"/>
                        </a:rPr>
                        <a:t>修改内容</a:t>
                      </a:r>
                      <a:endParaRPr lang="zh-CN" sz="1800" b="1" kern="100">
                        <a:solidFill>
                          <a:schemeClr val="tx1"/>
                        </a:solidFill>
                        <a:effectLst/>
                        <a:latin typeface="黑体" panose="02010609060101010101" pitchFamily="2" charset="-122"/>
                        <a:ea typeface="黑体" panose="02010609060101010101" pitchFamily="2" charset="-122"/>
                      </a:endParaRPr>
                    </a:p>
                  </a:txBody>
                  <a:tcPr marL="34637" marR="34637" marT="0" marB="0">
                    <a:solidFill>
                      <a:schemeClr val="bg2">
                        <a:lumMod val="90000"/>
                      </a:schemeClr>
                    </a:solidFill>
                  </a:tcPr>
                </a:tc>
              </a:tr>
              <a:tr h="1581785">
                <a:tc>
                  <a:txBody>
                    <a:bodyPr/>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第一次</a:t>
                      </a:r>
                      <a:endParaRPr lang="zh-CN" sz="1800" b="1" kern="100" dirty="0">
                        <a:solidFill>
                          <a:schemeClr val="tx1"/>
                        </a:solidFill>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1988</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年</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第七届全国人大第一次会议</a:t>
                      </a:r>
                      <a:endParaRPr lang="zh-CN" sz="1800" b="1" kern="100" dirty="0">
                        <a:solidFill>
                          <a:schemeClr val="tx1"/>
                        </a:solidFill>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2</a:t>
                      </a:r>
                      <a:r>
                        <a:rPr lang="zh-CN" alt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条</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修改</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sym typeface="+mn-ea"/>
                        </a:rPr>
                        <a:t>这是中国第一次采用宪法修正案的形式修改宪法。</a:t>
                      </a:r>
                      <a:endParaRPr lang="zh-CN" sz="1800" b="1" kern="100" dirty="0">
                        <a:solidFill>
                          <a:schemeClr val="tx1"/>
                        </a:solidFill>
                        <a:effectLst/>
                        <a:latin typeface="宋体" panose="02010600030101010101" pitchFamily="2" charset="-122"/>
                        <a:ea typeface="宋体" panose="02010600030101010101" pitchFamily="2" charset="-122"/>
                        <a:sym typeface="+mn-ea"/>
                      </a:endParaRPr>
                    </a:p>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•对</a:t>
                      </a:r>
                      <a:r>
                        <a:rPr lang="zh-CN" sz="1800" b="1" kern="100" dirty="0">
                          <a:solidFill>
                            <a:srgbClr val="FF0000"/>
                          </a:solidFill>
                          <a:effectLst/>
                          <a:latin typeface="宋体" panose="02010600030101010101" pitchFamily="2" charset="-122"/>
                          <a:ea typeface="宋体" panose="02010600030101010101" pitchFamily="2" charset="-122"/>
                        </a:rPr>
                        <a:t>私营经济</a:t>
                      </a:r>
                      <a:r>
                        <a:rPr lang="zh-CN" sz="1800" b="1" kern="100" dirty="0">
                          <a:solidFill>
                            <a:schemeClr val="tx1"/>
                          </a:solidFill>
                          <a:effectLst/>
                          <a:latin typeface="宋体" panose="02010600030101010101" pitchFamily="2" charset="-122"/>
                          <a:ea typeface="宋体" panose="02010600030101010101" pitchFamily="2" charset="-122"/>
                        </a:rPr>
                        <a:t>的地位、作用和国家对私营经济政策作了明确规定；</a:t>
                      </a: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•对</a:t>
                      </a:r>
                      <a:r>
                        <a:rPr lang="zh-CN" sz="1800" b="1" kern="100" dirty="0">
                          <a:solidFill>
                            <a:srgbClr val="FF0000"/>
                          </a:solidFill>
                          <a:effectLst/>
                          <a:latin typeface="宋体" panose="02010600030101010101" pitchFamily="2" charset="-122"/>
                          <a:ea typeface="宋体" panose="02010600030101010101" pitchFamily="2" charset="-122"/>
                        </a:rPr>
                        <a:t>土地使用转让</a:t>
                      </a:r>
                      <a:r>
                        <a:rPr lang="zh-CN" sz="1800" b="1" kern="100" dirty="0">
                          <a:solidFill>
                            <a:schemeClr val="tx1"/>
                          </a:solidFill>
                          <a:effectLst/>
                          <a:latin typeface="宋体" panose="02010600030101010101" pitchFamily="2" charset="-122"/>
                          <a:ea typeface="宋体" panose="02010600030101010101" pitchFamily="2" charset="-122"/>
                        </a:rPr>
                        <a:t>的问题作了补充规定</a:t>
                      </a:r>
                      <a:endParaRPr lang="zh-CN" sz="1800" b="1" kern="100" dirty="0">
                        <a:solidFill>
                          <a:schemeClr val="tx1"/>
                        </a:solidFill>
                        <a:effectLst/>
                        <a:latin typeface="宋体" panose="02010600030101010101" pitchFamily="2" charset="-122"/>
                        <a:ea typeface="宋体" panose="02010600030101010101" pitchFamily="2" charset="-122"/>
                      </a:endParaRPr>
                    </a:p>
                  </a:txBody>
                  <a:tcPr marL="34637" marR="34637" marT="0" marB="0"/>
                </a:tc>
              </a:tr>
              <a:tr h="2194560">
                <a:tc>
                  <a:txBody>
                    <a:bodyPr/>
                    <a:p>
                      <a:pPr algn="just">
                        <a:spcAft>
                          <a:spcPts val="0"/>
                        </a:spcAft>
                      </a:pPr>
                      <a:endParaRPr lang="zh-CN" sz="1800" b="1" kern="100">
                        <a:solidFill>
                          <a:schemeClr val="tx1"/>
                        </a:solidFill>
                        <a:effectLst/>
                        <a:latin typeface="宋体" panose="02010600030101010101" pitchFamily="2" charset="-122"/>
                        <a:ea typeface="宋体" panose="02010600030101010101" pitchFamily="2" charset="-122"/>
                      </a:endParaRPr>
                    </a:p>
                    <a:p>
                      <a:pPr algn="just">
                        <a:spcAft>
                          <a:spcPts val="0"/>
                        </a:spcAft>
                      </a:pPr>
                      <a:endParaRPr lang="zh-CN" sz="1800" b="1" kern="100">
                        <a:solidFill>
                          <a:schemeClr val="tx1"/>
                        </a:solidFill>
                        <a:effectLst/>
                        <a:latin typeface="宋体" panose="02010600030101010101" pitchFamily="2" charset="-122"/>
                        <a:ea typeface="宋体" panose="02010600030101010101" pitchFamily="2" charset="-122"/>
                      </a:endParaRPr>
                    </a:p>
                    <a:p>
                      <a:pPr algn="just">
                        <a:spcAft>
                          <a:spcPts val="0"/>
                        </a:spcAft>
                      </a:pPr>
                      <a:endParaRPr lang="zh-CN" sz="1800" b="1" kern="100">
                        <a:solidFill>
                          <a:schemeClr val="tx1"/>
                        </a:solidFill>
                        <a:effectLst/>
                        <a:latin typeface="宋体" panose="02010600030101010101" pitchFamily="2" charset="-122"/>
                        <a:ea typeface="宋体" panose="02010600030101010101" pitchFamily="2" charset="-122"/>
                      </a:endParaRPr>
                    </a:p>
                    <a:p>
                      <a:pPr algn="just">
                        <a:spcAft>
                          <a:spcPts val="0"/>
                        </a:spcAft>
                      </a:pPr>
                      <a:r>
                        <a:rPr lang="zh-CN" sz="1800" b="1" kern="100">
                          <a:solidFill>
                            <a:schemeClr val="tx1"/>
                          </a:solidFill>
                          <a:effectLst/>
                          <a:latin typeface="宋体" panose="02010600030101010101" pitchFamily="2" charset="-122"/>
                          <a:ea typeface="宋体" panose="02010600030101010101" pitchFamily="2" charset="-122"/>
                        </a:rPr>
                        <a:t>第二次</a:t>
                      </a:r>
                      <a:endParaRPr lang="zh-CN" sz="1800" b="1" kern="100">
                        <a:solidFill>
                          <a:schemeClr val="tx1"/>
                        </a:solidFill>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a:solidFill>
                            <a:schemeClr val="tx1"/>
                          </a:solidFill>
                          <a:effectLst/>
                          <a:latin typeface="宋体" panose="02010600030101010101" pitchFamily="2" charset="-122"/>
                          <a:ea typeface="宋体" panose="02010600030101010101" pitchFamily="2" charset="-122"/>
                          <a:cs typeface="宋体" panose="02010600030101010101" pitchFamily="2" charset="-122"/>
                        </a:rPr>
                        <a:t>1993</a:t>
                      </a:r>
                      <a:r>
                        <a:rPr lang="zh-CN" sz="1800" b="1" kern="100">
                          <a:solidFill>
                            <a:schemeClr val="tx1"/>
                          </a:solidFill>
                          <a:effectLst/>
                          <a:latin typeface="宋体" panose="02010600030101010101" pitchFamily="2" charset="-122"/>
                          <a:ea typeface="宋体" panose="02010600030101010101" pitchFamily="2" charset="-122"/>
                          <a:cs typeface="宋体" panose="02010600030101010101" pitchFamily="2" charset="-122"/>
                        </a:rPr>
                        <a:t>年</a:t>
                      </a:r>
                      <a:endParaRPr lang="zh-CN" sz="1800" b="1" kern="1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第八届全国人大第一次会议</a:t>
                      </a:r>
                      <a:endParaRPr lang="zh-CN" sz="1800" b="1" kern="100" dirty="0">
                        <a:solidFill>
                          <a:schemeClr val="tx1"/>
                        </a:solidFill>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a:solidFill>
                            <a:schemeClr val="tx1"/>
                          </a:solidFill>
                          <a:effectLst/>
                          <a:latin typeface="宋体" panose="02010600030101010101" pitchFamily="2" charset="-122"/>
                          <a:ea typeface="宋体" panose="02010600030101010101" pitchFamily="2" charset="-122"/>
                          <a:cs typeface="宋体" panose="02010600030101010101" pitchFamily="2" charset="-122"/>
                        </a:rPr>
                        <a:t>9</a:t>
                      </a:r>
                      <a:r>
                        <a:rPr lang="zh-CN" altLang="en-US" sz="1800" b="1" kern="100">
                          <a:solidFill>
                            <a:schemeClr val="tx1"/>
                          </a:solidFill>
                          <a:effectLst/>
                          <a:latin typeface="宋体" panose="02010600030101010101" pitchFamily="2" charset="-122"/>
                          <a:ea typeface="宋体" panose="02010600030101010101" pitchFamily="2" charset="-122"/>
                          <a:cs typeface="宋体" panose="02010600030101010101" pitchFamily="2" charset="-122"/>
                        </a:rPr>
                        <a:t>条</a:t>
                      </a:r>
                      <a:r>
                        <a:rPr lang="zh-CN" sz="1800" b="1" kern="100">
                          <a:solidFill>
                            <a:schemeClr val="tx1"/>
                          </a:solidFill>
                          <a:effectLst/>
                          <a:latin typeface="宋体" panose="02010600030101010101" pitchFamily="2" charset="-122"/>
                          <a:ea typeface="宋体" panose="02010600030101010101" pitchFamily="2" charset="-122"/>
                          <a:cs typeface="宋体" panose="02010600030101010101" pitchFamily="2" charset="-122"/>
                        </a:rPr>
                        <a:t>修改</a:t>
                      </a:r>
                      <a:endParaRPr lang="zh-CN" sz="1800" b="1" kern="1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•将</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“社会主义初级阶段”、“建设有中国特色的社会主义的理论”、“坚持改革开放”及“中国共产党领导的多党合作和政治协商制度”</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等写入了宪法序言；</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•将“国营经济”修改为“</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国有经济”；</a:t>
                      </a:r>
                      <a:endPar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•将“国家在社会主义公有制基础上实行计划经济”修改为“国家实行</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社会主义市场经济</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•修改集体经济组织有关条款（</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家庭联产承包为主的责任制</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r>
            </a:tbl>
          </a:graphicData>
        </a:graphic>
      </p:graphicFrame>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graphicFrame>
        <p:nvGraphicFramePr>
          <p:cNvPr id="4" name="表格 3"/>
          <p:cNvGraphicFramePr>
            <a:graphicFrameLocks noGrp="1"/>
          </p:cNvGraphicFramePr>
          <p:nvPr>
            <p:custDataLst>
              <p:tags r:id="rId1"/>
            </p:custDataLst>
          </p:nvPr>
        </p:nvGraphicFramePr>
        <p:xfrm>
          <a:off x="70485" y="0"/>
          <a:ext cx="9004300" cy="1645920"/>
        </p:xfrm>
        <a:graphic>
          <a:graphicData uri="http://schemas.openxmlformats.org/drawingml/2006/table">
            <a:tbl>
              <a:tblPr>
                <a:tableStyleId>{8A107856-5554-42FB-B03E-39F5DBC370BA}</a:tableStyleId>
              </a:tblPr>
              <a:tblGrid>
                <a:gridCol w="839470"/>
                <a:gridCol w="749300"/>
                <a:gridCol w="1361440"/>
                <a:gridCol w="836930"/>
                <a:gridCol w="5217160"/>
              </a:tblGrid>
              <a:tr h="1645920">
                <a:tc>
                  <a:txBody>
                    <a:bodyPr/>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rPr>
                        <a:t>第三次</a:t>
                      </a:r>
                      <a:endParaRPr lang="zh-CN" sz="1800" b="1" kern="100" dirty="0">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dirty="0">
                          <a:effectLst/>
                          <a:latin typeface="宋体" panose="02010600030101010101" pitchFamily="2" charset="-122"/>
                          <a:ea typeface="宋体" panose="02010600030101010101" pitchFamily="2" charset="-122"/>
                          <a:cs typeface="宋体" panose="02010600030101010101" pitchFamily="2" charset="-122"/>
                        </a:rPr>
                        <a:t>1999</a:t>
                      </a:r>
                      <a:r>
                        <a:rPr lang="zh-CN" sz="1800" b="1" kern="100" dirty="0">
                          <a:effectLst/>
                          <a:latin typeface="宋体" panose="02010600030101010101" pitchFamily="2" charset="-122"/>
                          <a:ea typeface="宋体" panose="02010600030101010101" pitchFamily="2" charset="-122"/>
                          <a:cs typeface="宋体" panose="02010600030101010101" pitchFamily="2" charset="-122"/>
                        </a:rPr>
                        <a:t>年</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effectLst/>
                          <a:latin typeface="宋体" panose="02010600030101010101" pitchFamily="2" charset="-122"/>
                          <a:ea typeface="宋体" panose="02010600030101010101" pitchFamily="2" charset="-122"/>
                        </a:rPr>
                        <a:t>第九届全国人大第二次会议</a:t>
                      </a:r>
                      <a:endParaRPr lang="zh-CN" sz="1800" b="1" kern="100" dirty="0">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dirty="0">
                          <a:effectLst/>
                          <a:latin typeface="宋体" panose="02010600030101010101" pitchFamily="2" charset="-122"/>
                          <a:ea typeface="宋体" panose="02010600030101010101" pitchFamily="2" charset="-122"/>
                          <a:cs typeface="宋体" panose="02010600030101010101" pitchFamily="2" charset="-122"/>
                        </a:rPr>
                        <a:t>6</a:t>
                      </a:r>
                      <a:r>
                        <a:rPr lang="zh-CN" altLang="en-US" sz="1800" b="1" kern="100" dirty="0">
                          <a:effectLst/>
                          <a:latin typeface="宋体" panose="02010600030101010101" pitchFamily="2" charset="-122"/>
                          <a:ea typeface="宋体" panose="02010600030101010101" pitchFamily="2" charset="-122"/>
                          <a:cs typeface="宋体" panose="02010600030101010101" pitchFamily="2" charset="-122"/>
                        </a:rPr>
                        <a:t>条</a:t>
                      </a:r>
                      <a:r>
                        <a:rPr lang="zh-CN" sz="1800" b="1" kern="100" dirty="0">
                          <a:effectLst/>
                          <a:latin typeface="宋体" panose="02010600030101010101" pitchFamily="2" charset="-122"/>
                          <a:ea typeface="宋体" panose="02010600030101010101" pitchFamily="2" charset="-122"/>
                          <a:cs typeface="宋体" panose="02010600030101010101" pitchFamily="2" charset="-122"/>
                        </a:rPr>
                        <a:t>修改</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effectLst/>
                          <a:latin typeface="宋体" panose="02010600030101010101" pitchFamily="2" charset="-122"/>
                          <a:ea typeface="宋体" panose="02010600030101010101" pitchFamily="2" charset="-122"/>
                        </a:rPr>
                        <a:t>•把</a:t>
                      </a:r>
                      <a:r>
                        <a:rPr lang="zh-CN" sz="1800" b="1" kern="100" dirty="0">
                          <a:solidFill>
                            <a:srgbClr val="FF0000"/>
                          </a:solidFill>
                          <a:effectLst/>
                          <a:latin typeface="宋体" panose="02010600030101010101" pitchFamily="2" charset="-122"/>
                          <a:ea typeface="宋体" panose="02010600030101010101" pitchFamily="2" charset="-122"/>
                        </a:rPr>
                        <a:t>邓小平理论</a:t>
                      </a:r>
                      <a:r>
                        <a:rPr lang="zh-CN" sz="1800" b="1" kern="100" dirty="0">
                          <a:effectLst/>
                          <a:latin typeface="宋体" panose="02010600030101010101" pitchFamily="2" charset="-122"/>
                          <a:ea typeface="宋体" panose="02010600030101010101" pitchFamily="2" charset="-122"/>
                        </a:rPr>
                        <a:t>的指导思想地位写进宪法；</a:t>
                      </a:r>
                      <a:endParaRPr lang="zh-CN" sz="1800" b="1" kern="100" dirty="0">
                        <a:effectLst/>
                        <a:latin typeface="宋体" panose="02010600030101010101" pitchFamily="2" charset="-122"/>
                        <a:ea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rPr>
                        <a:t>•将</a:t>
                      </a:r>
                      <a:r>
                        <a:rPr lang="en-US" altLang="zh-CN" sz="1800" b="1" kern="100" dirty="0">
                          <a:effectLst/>
                          <a:latin typeface="宋体" panose="02010600030101010101" pitchFamily="2" charset="-122"/>
                          <a:ea typeface="宋体" panose="02010600030101010101" pitchFamily="2" charset="-122"/>
                        </a:rPr>
                        <a:t>“</a:t>
                      </a:r>
                      <a:r>
                        <a:rPr lang="zh-CN" altLang="en-US" sz="1800" b="1" kern="100" dirty="0">
                          <a:solidFill>
                            <a:srgbClr val="FF0000"/>
                          </a:solidFill>
                          <a:effectLst/>
                          <a:latin typeface="宋体" panose="02010600030101010101" pitchFamily="2" charset="-122"/>
                          <a:ea typeface="宋体" panose="02010600030101010101" pitchFamily="2" charset="-122"/>
                        </a:rPr>
                        <a:t>建设有中国特色社会主义的道路</a:t>
                      </a:r>
                      <a:r>
                        <a:rPr lang="en-US" altLang="zh-CN" sz="1800" b="1" kern="100" dirty="0">
                          <a:effectLst/>
                          <a:latin typeface="宋体" panose="02010600030101010101" pitchFamily="2" charset="-122"/>
                          <a:ea typeface="宋体" panose="02010600030101010101" pitchFamily="2" charset="-122"/>
                        </a:rPr>
                        <a:t>”</a:t>
                      </a:r>
                      <a:r>
                        <a:rPr lang="zh-CN" altLang="en-US" sz="1800" b="1" kern="100" dirty="0">
                          <a:effectLst/>
                          <a:latin typeface="宋体" panose="02010600030101010101" pitchFamily="2" charset="-122"/>
                          <a:ea typeface="宋体" panose="02010600030101010101" pitchFamily="2" charset="-122"/>
                        </a:rPr>
                        <a:t>写入宪法序言；</a:t>
                      </a:r>
                      <a:endParaRPr lang="zh-CN" sz="1800" b="1" kern="100" dirty="0">
                        <a:effectLst/>
                        <a:latin typeface="宋体" panose="02010600030101010101" pitchFamily="2" charset="-122"/>
                        <a:ea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a:t>
                      </a:r>
                      <a:r>
                        <a:rPr lang="zh-CN" sz="1800" b="1" kern="100" dirty="0">
                          <a:solidFill>
                            <a:srgbClr val="FF0000"/>
                          </a:solidFill>
                          <a:effectLst/>
                          <a:latin typeface="宋体" panose="02010600030101010101" pitchFamily="2" charset="-122"/>
                          <a:ea typeface="宋体" panose="02010600030101010101" pitchFamily="2" charset="-122"/>
                        </a:rPr>
                        <a:t>依法治国</a:t>
                      </a:r>
                      <a:r>
                        <a:rPr lang="zh-CN" sz="1800" b="1" kern="100" dirty="0">
                          <a:effectLst/>
                          <a:latin typeface="宋体" panose="02010600030101010101" pitchFamily="2" charset="-122"/>
                          <a:ea typeface="宋体" panose="02010600030101010101" pitchFamily="2" charset="-122"/>
                        </a:rPr>
                        <a:t>的基本方略写进宪法；</a:t>
                      </a:r>
                      <a:endParaRPr lang="zh-CN" sz="1800" b="1" kern="100" dirty="0">
                        <a:effectLst/>
                        <a:latin typeface="宋体" panose="02010600030101010101" pitchFamily="2" charset="-122"/>
                        <a:ea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rPr>
                        <a:t>•国家现阶段的</a:t>
                      </a:r>
                      <a:r>
                        <a:rPr lang="zh-CN" sz="1800" b="1" kern="100" dirty="0">
                          <a:solidFill>
                            <a:srgbClr val="FF0000"/>
                          </a:solidFill>
                          <a:effectLst/>
                          <a:latin typeface="宋体" panose="02010600030101010101" pitchFamily="2" charset="-122"/>
                          <a:ea typeface="宋体" panose="02010600030101010101" pitchFamily="2" charset="-122"/>
                        </a:rPr>
                        <a:t>基本经济制度</a:t>
                      </a:r>
                      <a:r>
                        <a:rPr lang="zh-CN" sz="1800" b="1" kern="100" dirty="0">
                          <a:effectLst/>
                          <a:latin typeface="宋体" panose="02010600030101010101" pitchFamily="2" charset="-122"/>
                          <a:ea typeface="宋体" panose="02010600030101010101" pitchFamily="2" charset="-122"/>
                        </a:rPr>
                        <a:t>和</a:t>
                      </a:r>
                      <a:r>
                        <a:rPr lang="zh-CN" sz="1800" b="1" kern="100" dirty="0">
                          <a:solidFill>
                            <a:srgbClr val="FF0000"/>
                          </a:solidFill>
                          <a:effectLst/>
                          <a:latin typeface="宋体" panose="02010600030101010101" pitchFamily="2" charset="-122"/>
                          <a:ea typeface="宋体" panose="02010600030101010101" pitchFamily="2" charset="-122"/>
                        </a:rPr>
                        <a:t>分配制度</a:t>
                      </a:r>
                      <a:r>
                        <a:rPr lang="zh-CN" sz="1800" b="1" kern="100" dirty="0">
                          <a:effectLst/>
                          <a:latin typeface="宋体" panose="02010600030101010101" pitchFamily="2" charset="-122"/>
                          <a:ea typeface="宋体" panose="02010600030101010101" pitchFamily="2" charset="-122"/>
                        </a:rPr>
                        <a:t>以及</a:t>
                      </a:r>
                      <a:r>
                        <a:rPr lang="zh-CN" sz="1800" b="1" kern="100" dirty="0">
                          <a:solidFill>
                            <a:srgbClr val="FF0000"/>
                          </a:solidFill>
                          <a:effectLst/>
                          <a:latin typeface="宋体" panose="02010600030101010101" pitchFamily="2" charset="-122"/>
                          <a:ea typeface="宋体" panose="02010600030101010101" pitchFamily="2" charset="-122"/>
                        </a:rPr>
                        <a:t>非公有制经济的重要作用</a:t>
                      </a:r>
                      <a:r>
                        <a:rPr lang="zh-CN" sz="1800" b="1" kern="100" dirty="0">
                          <a:effectLst/>
                          <a:latin typeface="宋体" panose="02010600030101010101" pitchFamily="2" charset="-122"/>
                          <a:ea typeface="宋体" panose="02010600030101010101" pitchFamily="2" charset="-122"/>
                        </a:rPr>
                        <a:t>等写进了宪法。</a:t>
                      </a:r>
                      <a:endParaRPr lang="zh-CN" sz="1800" b="1" kern="100" dirty="0">
                        <a:effectLst/>
                        <a:latin typeface="宋体" panose="02010600030101010101" pitchFamily="2" charset="-122"/>
                        <a:ea typeface="宋体" panose="02010600030101010101" pitchFamily="2" charset="-122"/>
                      </a:endParaRPr>
                    </a:p>
                  </a:txBody>
                  <a:tcPr marL="34637" marR="34637" marT="0" marB="0"/>
                </a:tc>
              </a:tr>
            </a:tbl>
          </a:graphicData>
        </a:graphic>
      </p:graphicFrame>
      <p:graphicFrame>
        <p:nvGraphicFramePr>
          <p:cNvPr id="6" name="表格 5"/>
          <p:cNvGraphicFramePr>
            <a:graphicFrameLocks noGrp="1"/>
          </p:cNvGraphicFramePr>
          <p:nvPr/>
        </p:nvGraphicFramePr>
        <p:xfrm>
          <a:off x="70485" y="1613535"/>
          <a:ext cx="9010650" cy="4114800"/>
        </p:xfrm>
        <a:graphic>
          <a:graphicData uri="http://schemas.openxmlformats.org/drawingml/2006/table">
            <a:tbl>
              <a:tblPr>
                <a:tableStyleId>{8A107856-5554-42FB-B03E-39F5DBC370BA}</a:tableStyleId>
              </a:tblPr>
              <a:tblGrid>
                <a:gridCol w="808990"/>
                <a:gridCol w="765175"/>
                <a:gridCol w="1325880"/>
                <a:gridCol w="835660"/>
                <a:gridCol w="5274945"/>
              </a:tblGrid>
              <a:tr h="4114800">
                <a:tc>
                  <a:txBody>
                    <a:bodyPr/>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endParaRPr lang="zh-CN" sz="1800" b="1" kern="100" dirty="0">
                        <a:solidFill>
                          <a:schemeClr val="tx1"/>
                        </a:solidFill>
                        <a:effectLst/>
                        <a:latin typeface="宋体" panose="02010600030101010101" pitchFamily="2" charset="-122"/>
                        <a:ea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第四次</a:t>
                      </a:r>
                      <a:endParaRPr lang="zh-CN" sz="1800" b="1" kern="100" dirty="0">
                        <a:solidFill>
                          <a:schemeClr val="tx1"/>
                        </a:solidFill>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2004</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年</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rPr>
                        <a:t>第十届全国人大第二次会议</a:t>
                      </a:r>
                      <a:endParaRPr lang="zh-CN" sz="1800" b="1" kern="100" dirty="0">
                        <a:solidFill>
                          <a:schemeClr val="tx1"/>
                        </a:solidFill>
                        <a:effectLst/>
                        <a:latin typeface="宋体" panose="02010600030101010101" pitchFamily="2" charset="-122"/>
                        <a:ea typeface="宋体" panose="02010600030101010101" pitchFamily="2" charset="-122"/>
                      </a:endParaRPr>
                    </a:p>
                  </a:txBody>
                  <a:tcPr marL="34637" marR="34637" marT="0" marB="0"/>
                </a:tc>
                <a:tc>
                  <a:txBody>
                    <a:bodyPr/>
                    <a:p>
                      <a:pPr algn="just">
                        <a:spcAft>
                          <a:spcPts val="0"/>
                        </a:spcAft>
                      </a:pPr>
                      <a:r>
                        <a:rPr 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14</a:t>
                      </a:r>
                      <a:r>
                        <a:rPr lang="zh-CN" alt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条</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修改</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c>
                  <a:txBody>
                    <a:bodyPr/>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•宪法修正案确立</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“三个代表”</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重要思想在国家政治和社会生活中的指导地位；</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•增加推动物质文明政治文明和精神文明协调发展的内容</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•在统一战线的表述中增加社会主义事业的建设者；</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•完善土地征用制度，进一步明确国家对发展非公有制经济的方针；</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•增加</a:t>
                      </a:r>
                      <a:r>
                        <a:rPr lang="en-US" alt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公民的合法的私有财产不受侵犯</a:t>
                      </a:r>
                      <a:r>
                        <a:rPr lang="en-US" alt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•增加建立健全社会保障制度的规定；</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•增加</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国家尊重和保障人权</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的规定；</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•将全国人大代表的产生方式修改为全国人民代表大会由省自治区直辖市特别行政区和军队选出的代表组成；</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•作出关于紧急状态的规定；</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•增加中华人民共和国国歌是《义勇军进行曲》等</a:t>
                      </a:r>
                      <a:endPar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637" marR="34637" marT="0" marB="0"/>
                </a:tc>
              </a:tr>
            </a:tbl>
          </a:graphicData>
        </a:graphic>
      </p:graphicFrame>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graphicFrame>
        <p:nvGraphicFramePr>
          <p:cNvPr id="6" name="表格 5"/>
          <p:cNvGraphicFramePr>
            <a:graphicFrameLocks noGrp="1"/>
          </p:cNvGraphicFramePr>
          <p:nvPr>
            <p:custDataLst>
              <p:tags r:id="rId1"/>
            </p:custDataLst>
          </p:nvPr>
        </p:nvGraphicFramePr>
        <p:xfrm>
          <a:off x="136525" y="264795"/>
          <a:ext cx="8873490" cy="4937760"/>
        </p:xfrm>
        <a:graphic>
          <a:graphicData uri="http://schemas.openxmlformats.org/drawingml/2006/table">
            <a:tbl>
              <a:tblPr>
                <a:tableStyleId>{8A107856-5554-42FB-B03E-39F5DBC370BA}</a:tableStyleId>
              </a:tblPr>
              <a:tblGrid>
                <a:gridCol w="762000"/>
                <a:gridCol w="616585"/>
                <a:gridCol w="926465"/>
                <a:gridCol w="335915"/>
                <a:gridCol w="6232525"/>
              </a:tblGrid>
              <a:tr h="4937760">
                <a:tc>
                  <a:txBody>
                    <a:bodyPr/>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endParaRPr lang="zh-CN" sz="1800" b="1" kern="100" dirty="0">
                        <a:effectLst/>
                        <a:latin typeface="宋体" panose="02010600030101010101" pitchFamily="2" charset="-122"/>
                        <a:ea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rPr>
                        <a:t>第五次</a:t>
                      </a:r>
                      <a:endParaRPr lang="zh-CN" sz="1800" b="1" kern="100" dirty="0">
                        <a:effectLst/>
                        <a:latin typeface="宋体" panose="02010600030101010101" pitchFamily="2" charset="-122"/>
                        <a:ea typeface="宋体" panose="02010600030101010101" pitchFamily="2" charset="-122"/>
                      </a:endParaRPr>
                    </a:p>
                  </a:txBody>
                  <a:tcPr marL="34638" marR="34638" marT="0" marB="0"/>
                </a:tc>
                <a:tc>
                  <a:txBody>
                    <a:bodyPr/>
                    <a:p>
                      <a:pPr algn="just">
                        <a:spcAft>
                          <a:spcPts val="0"/>
                        </a:spcAft>
                      </a:pPr>
                      <a:r>
                        <a:rPr lang="en-US" sz="1800" b="1" kern="100" dirty="0">
                          <a:effectLst/>
                          <a:latin typeface="宋体" panose="02010600030101010101" pitchFamily="2" charset="-122"/>
                          <a:ea typeface="宋体" panose="02010600030101010101" pitchFamily="2" charset="-122"/>
                          <a:cs typeface="宋体" panose="02010600030101010101" pitchFamily="2" charset="-122"/>
                        </a:rPr>
                        <a:t>2018</a:t>
                      </a:r>
                      <a:r>
                        <a:rPr lang="zh-CN" sz="1800" b="1" kern="100" dirty="0">
                          <a:effectLst/>
                          <a:latin typeface="宋体" panose="02010600030101010101" pitchFamily="2" charset="-122"/>
                          <a:ea typeface="宋体" panose="02010600030101010101" pitchFamily="2" charset="-122"/>
                          <a:cs typeface="宋体" panose="02010600030101010101" pitchFamily="2" charset="-122"/>
                        </a:rPr>
                        <a:t>年</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34638" marR="34638" marT="0" marB="0"/>
                </a:tc>
                <a:tc>
                  <a:txBody>
                    <a:bodyPr/>
                    <a:p>
                      <a:pPr algn="just">
                        <a:spcAft>
                          <a:spcPts val="0"/>
                        </a:spcAft>
                      </a:pPr>
                      <a:r>
                        <a:rPr lang="zh-CN" sz="1800" b="1" kern="100" dirty="0">
                          <a:effectLst/>
                          <a:latin typeface="宋体" panose="02010600030101010101" pitchFamily="2" charset="-122"/>
                          <a:ea typeface="宋体" panose="02010600030101010101" pitchFamily="2" charset="-122"/>
                        </a:rPr>
                        <a:t>第十三届全国人民代表大会第一次会议</a:t>
                      </a:r>
                      <a:endParaRPr lang="zh-CN" sz="1800" b="1" kern="100" dirty="0">
                        <a:effectLst/>
                        <a:latin typeface="宋体" panose="02010600030101010101" pitchFamily="2" charset="-122"/>
                        <a:ea typeface="宋体" panose="02010600030101010101" pitchFamily="2" charset="-122"/>
                      </a:endParaRPr>
                    </a:p>
                  </a:txBody>
                  <a:tcPr marL="34638" marR="34638" marT="0" marB="0"/>
                </a:tc>
                <a:tc>
                  <a:txBody>
                    <a:bodyPr/>
                    <a:p>
                      <a:pPr algn="ctr">
                        <a:spcAft>
                          <a:spcPts val="0"/>
                        </a:spcAft>
                      </a:pP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21</a:t>
                      </a:r>
                      <a:r>
                        <a:rPr lang="zh-CN" altLang="en-US"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条修改</a:t>
                      </a: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endParaRPr 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endParaRPr lang="en-US" alt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marL="34638" marR="34638" marT="0" marB="0"/>
                </a:tc>
                <a:tc>
                  <a:txBody>
                    <a:bodyPr/>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科学发展观、习近平新时代中国特色社会主义思想</a:t>
                      </a:r>
                      <a:r>
                        <a:rPr lang="zh-CN" sz="1800" b="1" kern="100" dirty="0">
                          <a:effectLst/>
                          <a:latin typeface="宋体" panose="02010600030101010101" pitchFamily="2" charset="-122"/>
                          <a:ea typeface="宋体" panose="02010600030101010101" pitchFamily="2" charset="-122"/>
                          <a:cs typeface="宋体" panose="02010600030101010101" pitchFamily="2" charset="-122"/>
                        </a:rPr>
                        <a:t>作为党的指导思想写入宪法；</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cs typeface="宋体" panose="02010600030101010101" pitchFamily="2" charset="-122"/>
                        </a:rPr>
                        <a:t>•增加贯彻</a:t>
                      </a:r>
                      <a:r>
                        <a:rPr lang="en-US" alt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新发展理念</a:t>
                      </a:r>
                      <a:r>
                        <a:rPr lang="en-US" alt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800" b="1" kern="100" dirty="0">
                          <a:effectLst/>
                          <a:latin typeface="宋体" panose="02010600030101010101" pitchFamily="2" charset="-122"/>
                          <a:ea typeface="宋体" panose="02010600030101010101" pitchFamily="2" charset="-122"/>
                          <a:cs typeface="宋体" panose="02010600030101010101" pitchFamily="2" charset="-122"/>
                        </a:rPr>
                        <a:t>；</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cs typeface="宋体" panose="02010600030101010101" pitchFamily="2" charset="-122"/>
                        </a:rPr>
                        <a:t>•修改</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中国特色社会主义总布局</a:t>
                      </a:r>
                      <a:r>
                        <a:rPr lang="zh-CN" sz="1800" b="1" kern="100" dirty="0">
                          <a:effectLst/>
                          <a:latin typeface="宋体" panose="02010600030101010101" pitchFamily="2" charset="-122"/>
                          <a:ea typeface="宋体" panose="02010600030101010101" pitchFamily="2" charset="-122"/>
                          <a:cs typeface="宋体" panose="02010600030101010101" pitchFamily="2" charset="-122"/>
                        </a:rPr>
                        <a:t>为“推动物质文明、政治文明、精神文明、社会文明、生态文明协调发展，修改第二个百年奋斗目标为</a:t>
                      </a:r>
                      <a:r>
                        <a:rPr lang="en-US" altLang="zh-CN" sz="1800" b="1" kern="100" dirty="0">
                          <a:effectLst/>
                          <a:latin typeface="宋体" panose="02010600030101010101" pitchFamily="2" charset="-122"/>
                          <a:ea typeface="宋体" panose="02010600030101010101" pitchFamily="2" charset="-122"/>
                          <a:cs typeface="宋体" panose="02010600030101010101" pitchFamily="2" charset="-122"/>
                        </a:rPr>
                        <a:t>“</a:t>
                      </a:r>
                      <a:r>
                        <a:rPr lang="zh-CN" sz="1800" b="1" kern="100" dirty="0">
                          <a:effectLst/>
                          <a:latin typeface="宋体" panose="02010600030101010101" pitchFamily="2" charset="-122"/>
                          <a:ea typeface="宋体" panose="02010600030101010101" pitchFamily="2" charset="-122"/>
                          <a:cs typeface="宋体" panose="02010600030101010101" pitchFamily="2" charset="-122"/>
                        </a:rPr>
                        <a:t>把我国建设成为富强民主文明和谐</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美丽</a:t>
                      </a:r>
                      <a:r>
                        <a:rPr lang="zh-CN" sz="1800" b="1" kern="100" dirty="0">
                          <a:effectLst/>
                          <a:latin typeface="宋体" panose="02010600030101010101" pitchFamily="2" charset="-122"/>
                          <a:ea typeface="宋体" panose="02010600030101010101" pitchFamily="2" charset="-122"/>
                          <a:cs typeface="宋体" panose="02010600030101010101" pitchFamily="2" charset="-122"/>
                        </a:rPr>
                        <a:t>的社会主义现代化强国，实现中华民族伟大复兴”；</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cs typeface="宋体" panose="02010600030101010101" pitchFamily="2" charset="-122"/>
                        </a:rPr>
                        <a:t>•增加</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“中国共产党领导是中国特色社会主义最本质的特征”；</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完善民族关系</a:t>
                      </a:r>
                      <a:r>
                        <a:rPr lang="zh-CN" sz="1800" b="1" kern="100" dirty="0">
                          <a:effectLst/>
                          <a:latin typeface="宋体" panose="02010600030101010101" pitchFamily="2" charset="-122"/>
                          <a:ea typeface="宋体" panose="02010600030101010101" pitchFamily="2" charset="-122"/>
                          <a:cs typeface="宋体" panose="02010600030101010101" pitchFamily="2" charset="-122"/>
                        </a:rPr>
                        <a:t>（维护和发展各民族的平等团结互助</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和谐</a:t>
                      </a:r>
                      <a:r>
                        <a:rPr lang="zh-CN" sz="1800" b="1" kern="100" dirty="0">
                          <a:effectLst/>
                          <a:latin typeface="宋体" panose="02010600030101010101" pitchFamily="2" charset="-122"/>
                          <a:ea typeface="宋体" panose="02010600030101010101" pitchFamily="2" charset="-122"/>
                          <a:cs typeface="宋体" panose="02010600030101010101" pitchFamily="2" charset="-122"/>
                        </a:rPr>
                        <a:t>关系）；</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国家监察体制改革，</a:t>
                      </a: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增加</a:t>
                      </a:r>
                      <a:r>
                        <a:rPr lang="zh-CN" sz="1800" b="1" kern="100" dirty="0">
                          <a:effectLst/>
                          <a:latin typeface="宋体" panose="02010600030101010101" pitchFamily="2" charset="-122"/>
                          <a:ea typeface="宋体" panose="02010600030101010101" pitchFamily="2" charset="-122"/>
                          <a:cs typeface="宋体" panose="02010600030101010101" pitchFamily="2" charset="-122"/>
                        </a:rPr>
                        <a:t>“</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监察委员会</a:t>
                      </a:r>
                      <a:r>
                        <a:rPr lang="zh-CN" sz="1800" b="1" kern="100" dirty="0">
                          <a:effectLst/>
                          <a:latin typeface="宋体" panose="02010600030101010101" pitchFamily="2" charset="-122"/>
                          <a:ea typeface="宋体" panose="02010600030101010101" pitchFamily="2" charset="-122"/>
                          <a:cs typeface="宋体" panose="02010600030101010101" pitchFamily="2" charset="-122"/>
                        </a:rPr>
                        <a:t>”各项规定；</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地方立法制度</a:t>
                      </a:r>
                      <a:r>
                        <a:rPr lang="zh-CN" sz="1800" b="1" kern="100" dirty="0">
                          <a:effectLst/>
                          <a:latin typeface="宋体" panose="02010600030101010101" pitchFamily="2" charset="-122"/>
                          <a:ea typeface="宋体" panose="02010600030101010101" pitchFamily="2" charset="-122"/>
                          <a:cs typeface="宋体" panose="02010600030101010101" pitchFamily="2" charset="-122"/>
                        </a:rPr>
                        <a:t>，设区的市的人民代表大会及其常务委员会可制定地方性法规；</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•国家主席任期制度修改，</a:t>
                      </a:r>
                      <a:r>
                        <a:rPr lang="zh-CN" sz="1800" b="1" kern="100" dirty="0">
                          <a:effectLst/>
                          <a:latin typeface="宋体" panose="02010600030101010101" pitchFamily="2" charset="-122"/>
                          <a:ea typeface="宋体" panose="02010600030101010101" pitchFamily="2" charset="-122"/>
                          <a:cs typeface="宋体" panose="02010600030101010101" pitchFamily="2" charset="-122"/>
                        </a:rPr>
                        <a:t>中华人民共和国主席、副主席每届任期同全国人民代表大会每届任期相同；</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effectLst/>
                          <a:latin typeface="宋体" panose="02010600030101010101" pitchFamily="2" charset="-122"/>
                          <a:ea typeface="宋体" panose="02010600030101010101" pitchFamily="2" charset="-122"/>
                          <a:cs typeface="宋体" panose="02010600030101010101" pitchFamily="2" charset="-122"/>
                        </a:rPr>
                        <a:t>•增加“国家工作人员就职时应当依照法律规定</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公开进行宪法宣誓”；</a:t>
                      </a:r>
                      <a:endPar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•充实和平外交政策，增加</a:t>
                      </a:r>
                      <a:r>
                        <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构建人类命运共同体。</a:t>
                      </a:r>
                      <a:endParaRPr lang="zh-CN" sz="1800" b="1"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marL="34638" marR="34638" marT="0" marB="0"/>
                </a:tc>
              </a:tr>
            </a:tbl>
          </a:graphicData>
        </a:graphic>
      </p:graphicFrame>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32770" name="文本框 2"/>
          <p:cNvSpPr txBox="1"/>
          <p:nvPr/>
        </p:nvSpPr>
        <p:spPr>
          <a:xfrm>
            <a:off x="142875" y="624840"/>
            <a:ext cx="8859838" cy="2968625"/>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16.</a:t>
            </a:r>
            <a:r>
              <a:rPr lang="zh-CN" altLang="en-US" sz="2400" b="1">
                <a:solidFill>
                  <a:srgbClr val="0000FF"/>
                </a:solidFill>
                <a:latin typeface="黑体" panose="02010609060101010101" pitchFamily="2" charset="-122"/>
                <a:ea typeface="黑体" panose="02010609060101010101" pitchFamily="2" charset="-122"/>
              </a:rPr>
              <a:t>为什么要加强宪法监督？  </a:t>
            </a:r>
            <a:r>
              <a:rPr lang="en-US" altLang="zh-CN" sz="2400" b="1">
                <a:solidFill>
                  <a:srgbClr val="0000FF"/>
                </a:solidFill>
                <a:latin typeface="黑体" panose="02010609060101010101" pitchFamily="2" charset="-122"/>
                <a:ea typeface="黑体" panose="02010609060101010101" pitchFamily="2" charset="-122"/>
              </a:rPr>
              <a:t>p26</a:t>
            </a:r>
            <a:endParaRPr lang="en-US" altLang="zh-CN" sz="2400" b="1">
              <a:solidFill>
                <a:srgbClr val="0000FF"/>
              </a:solidFill>
              <a:latin typeface="黑体" panose="02010609060101010101" pitchFamily="2" charset="-122"/>
              <a:ea typeface="黑体" panose="0201060906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①权力行使需要接受监督。监督是权力正确行使的根本保证，不受监督的权力将导致腐败。</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②为了保证国家机关严格按照宪法和法律行使权力，需要建立健全完备的监督公权力行使的制度体系，在这一监督体系中，宪法监督制度具有基础性意义。</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33794" name="文本框 2"/>
          <p:cNvSpPr txBox="1"/>
          <p:nvPr/>
        </p:nvSpPr>
        <p:spPr>
          <a:xfrm>
            <a:off x="142875" y="552133"/>
            <a:ext cx="8859838" cy="4887595"/>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17. p26</a:t>
            </a:r>
            <a:endParaRPr lang="en-US" altLang="zh-CN" sz="2400" b="1">
              <a:solidFill>
                <a:srgbClr val="0000FF"/>
              </a:solidFill>
              <a:latin typeface="黑体" panose="02010609060101010101" pitchFamily="2" charset="-122"/>
              <a:ea typeface="黑体" panose="02010609060101010101" pitchFamily="2" charset="-122"/>
            </a:endParaRPr>
          </a:p>
          <a:p>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全国人大及其常委会</a:t>
            </a:r>
            <a:r>
              <a:rPr lang="zh-CN" altLang="en-US" sz="2400" b="1">
                <a:solidFill>
                  <a:srgbClr val="0000FF"/>
                </a:solidFill>
                <a:latin typeface="黑体" panose="02010609060101010101" pitchFamily="2" charset="-122"/>
                <a:ea typeface="黑体" panose="02010609060101010101" pitchFamily="2" charset="-122"/>
              </a:rPr>
              <a:t>行使监督宪法实施的职权</a:t>
            </a:r>
            <a:endParaRPr lang="zh-CN" altLang="en-US" sz="2400" b="1">
              <a:solidFill>
                <a:srgbClr val="0000FF"/>
              </a:solidFill>
              <a:latin typeface="黑体" panose="02010609060101010101" pitchFamily="2" charset="-122"/>
              <a:ea typeface="黑体" panose="02010609060101010101" pitchFamily="2" charset="-122"/>
            </a:endParaRPr>
          </a:p>
          <a:p>
            <a:r>
              <a:rPr lang="zh-CN" altLang="en-US" sz="2400" b="1">
                <a:latin typeface="宋体" panose="02010600030101010101" pitchFamily="2" charset="-122"/>
                <a:ea typeface="宋体" panose="02010600030101010101" pitchFamily="2" charset="-122"/>
              </a:rPr>
              <a:t>  全国人大常委会</a:t>
            </a:r>
            <a:r>
              <a:rPr lang="zh-CN" altLang="en-US" sz="2400" b="1">
                <a:solidFill>
                  <a:srgbClr val="0000FF"/>
                </a:solidFill>
                <a:latin typeface="黑体" panose="02010609060101010101" pitchFamily="2" charset="-122"/>
                <a:ea typeface="黑体" panose="02010609060101010101" pitchFamily="2" charset="-122"/>
              </a:rPr>
              <a:t>有权解释宪法和法律</a:t>
            </a:r>
            <a:endParaRPr lang="zh-CN" altLang="en-US" sz="2400" b="1">
              <a:solidFill>
                <a:srgbClr val="0000FF"/>
              </a:solidFill>
              <a:latin typeface="黑体" panose="02010609060101010101" pitchFamily="2" charset="-122"/>
              <a:ea typeface="黑体" panose="02010609060101010101" pitchFamily="2" charset="-122"/>
            </a:endParaRPr>
          </a:p>
          <a:p>
            <a:r>
              <a:rPr lang="zh-CN" altLang="en-US" sz="2400" b="1">
                <a:latin typeface="宋体" panose="02010600030101010101" pitchFamily="2" charset="-122"/>
                <a:ea typeface="宋体" panose="02010600030101010101" pitchFamily="2" charset="-122"/>
              </a:rPr>
              <a:t>  地方各级人大</a:t>
            </a:r>
            <a:r>
              <a:rPr lang="zh-CN" altLang="en-US" sz="2400" b="1">
                <a:solidFill>
                  <a:srgbClr val="0000FF"/>
                </a:solidFill>
                <a:latin typeface="黑体" panose="02010609060101010101" pitchFamily="2" charset="-122"/>
                <a:ea typeface="黑体" panose="02010609060101010101" pitchFamily="2" charset="-122"/>
              </a:rPr>
              <a:t>在本行政区域内负有保证宪法和法律实施的职责</a:t>
            </a:r>
            <a:endParaRPr lang="zh-CN" altLang="en-US" sz="2400" b="1">
              <a:solidFill>
                <a:srgbClr val="0000FF"/>
              </a:solidFill>
              <a:latin typeface="黑体" panose="02010609060101010101" pitchFamily="2" charset="-122"/>
              <a:ea typeface="黑体" panose="02010609060101010101" pitchFamily="2" charset="-122"/>
            </a:endParaRPr>
          </a:p>
          <a:p>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r>
              <a:rPr lang="en-US" altLang="zh-CN" sz="2400" b="1">
                <a:solidFill>
                  <a:srgbClr val="0000FF"/>
                </a:solidFill>
                <a:latin typeface="黑体" panose="02010609060101010101" pitchFamily="2" charset="-122"/>
                <a:ea typeface="黑体" panose="02010609060101010101" pitchFamily="2" charset="-122"/>
              </a:rPr>
              <a:t>18.</a:t>
            </a:r>
            <a:r>
              <a:rPr lang="zh-CN" altLang="en-US" sz="2400" b="1">
                <a:solidFill>
                  <a:srgbClr val="0000FF"/>
                </a:solidFill>
                <a:latin typeface="黑体" panose="02010609060101010101" pitchFamily="2" charset="-122"/>
                <a:ea typeface="黑体" panose="02010609060101010101" pitchFamily="2" charset="-122"/>
              </a:rPr>
              <a:t>宪法监督的内容有哪些？  </a:t>
            </a:r>
            <a:r>
              <a:rPr lang="en-US" altLang="zh-CN" sz="2400" b="1">
                <a:solidFill>
                  <a:srgbClr val="0000FF"/>
                </a:solidFill>
                <a:latin typeface="黑体" panose="02010609060101010101" pitchFamily="2" charset="-122"/>
                <a:ea typeface="黑体" panose="02010609060101010101" pitchFamily="2" charset="-122"/>
              </a:rPr>
              <a:t>p27</a:t>
            </a:r>
            <a:endParaRPr lang="en-US" altLang="zh-CN" sz="2400" b="1">
              <a:solidFill>
                <a:srgbClr val="0000FF"/>
              </a:solidFill>
              <a:latin typeface="黑体" panose="02010609060101010101" pitchFamily="2" charset="-122"/>
              <a:ea typeface="黑体" panose="0201060906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   ①合宪性审查和监督，即审查</a:t>
            </a:r>
            <a:r>
              <a:rPr lang="zh-CN" altLang="en-US" sz="2400" b="1" dirty="0">
                <a:solidFill>
                  <a:srgbClr val="C00000"/>
                </a:solidFill>
                <a:latin typeface="宋体" panose="02010600030101010101" pitchFamily="2" charset="-122"/>
                <a:ea typeface="宋体" panose="02010600030101010101" pitchFamily="2" charset="-122"/>
                <a:sym typeface="宋体" panose="02010600030101010101" pitchFamily="2" charset="-122"/>
              </a:rPr>
              <a:t>法律、法规</a:t>
            </a:r>
            <a:r>
              <a:rPr lang="zh-CN" altLang="en-US" sz="2400" b="1" dirty="0">
                <a:latin typeface="宋体" panose="02010600030101010101" pitchFamily="2" charset="-122"/>
                <a:ea typeface="宋体" panose="02010600030101010101" pitchFamily="2" charset="-122"/>
                <a:sym typeface="宋体" panose="02010600030101010101" pitchFamily="2" charset="-122"/>
              </a:rPr>
              <a:t>等规范性法律文件的合宪性，使其与宪法不抵触</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   ②审查国家机关及其工作人员等的</a:t>
            </a:r>
            <a:r>
              <a:rPr lang="zh-CN" altLang="en-US" sz="2400" b="1" dirty="0">
                <a:solidFill>
                  <a:srgbClr val="C00000"/>
                </a:solidFill>
                <a:latin typeface="宋体" panose="02010600030101010101" pitchFamily="2" charset="-122"/>
                <a:ea typeface="宋体" panose="02010600030101010101" pitchFamily="2" charset="-122"/>
                <a:sym typeface="宋体" panose="02010600030101010101" pitchFamily="2" charset="-122"/>
              </a:rPr>
              <a:t>违宪行为</a:t>
            </a:r>
            <a:r>
              <a:rPr lang="zh-CN" altLang="en-US" sz="2400" b="1" dirty="0">
                <a:latin typeface="宋体" panose="02010600030101010101" pitchFamily="2" charset="-122"/>
                <a:ea typeface="宋体" panose="02010600030101010101" pitchFamily="2" charset="-122"/>
                <a:sym typeface="宋体" panose="02010600030101010101" pitchFamily="2" charset="-122"/>
              </a:rPr>
              <a:t>，追究其违宪责任，维护宪法权威。</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15363" name="文本框 2"/>
          <p:cNvSpPr txBox="1"/>
          <p:nvPr/>
        </p:nvSpPr>
        <p:spPr>
          <a:xfrm>
            <a:off x="107950" y="0"/>
            <a:ext cx="8754110" cy="5631180"/>
          </a:xfrm>
          <a:prstGeom prst="rect">
            <a:avLst/>
          </a:prstGeom>
          <a:noFill/>
          <a:ln w="9525">
            <a:noFill/>
          </a:ln>
        </p:spPr>
        <p:txBody>
          <a:bodyPr wrap="square" anchor="t" anchorCtr="0">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sym typeface="+mn-ea"/>
              </a:rPr>
              <a:t>5</a:t>
            </a:r>
            <a:r>
              <a:rPr lang="zh-CN" altLang="en-US" sz="2400" b="1">
                <a:solidFill>
                  <a:srgbClr val="0000FF"/>
                </a:solidFill>
                <a:latin typeface="黑体" panose="02010609060101010101" pitchFamily="2" charset="-122"/>
                <a:ea typeface="黑体" panose="02010609060101010101" pitchFamily="2" charset="-122"/>
                <a:sym typeface="+mn-ea"/>
              </a:rPr>
              <a:t>.党的根本组织原则  </a:t>
            </a:r>
            <a:r>
              <a:rPr lang="en-US" altLang="zh-CN" sz="2400" b="1">
                <a:solidFill>
                  <a:srgbClr val="0000FF"/>
                </a:solidFill>
                <a:latin typeface="黑体" panose="02010609060101010101" pitchFamily="2" charset="-122"/>
                <a:ea typeface="黑体" panose="02010609060101010101" pitchFamily="2" charset="-122"/>
                <a:sym typeface="+mn-ea"/>
              </a:rPr>
              <a:t>p4  </a:t>
            </a:r>
            <a:r>
              <a:rPr lang="zh-CN" altLang="en-US" sz="2400" b="1" dirty="0">
                <a:sym typeface="黑体" panose="02010609060101010101" pitchFamily="2" charset="-122"/>
              </a:rPr>
              <a:t>民主集中制</a:t>
            </a:r>
            <a:endParaRPr lang="zh-CN" altLang="en-US" sz="2400" b="1">
              <a:latin typeface="宋体" panose="02010600030101010101" pitchFamily="2" charset="-122"/>
              <a:ea typeface="宋体" panose="02010600030101010101" pitchFamily="2" charset="-122"/>
            </a:endParaRPr>
          </a:p>
          <a:p>
            <a:pPr>
              <a:lnSpc>
                <a:spcPct val="100000"/>
              </a:lnSpc>
            </a:pPr>
            <a:endParaRPr lang="zh-CN" altLang="en-US" sz="2400" b="1">
              <a:solidFill>
                <a:srgbClr val="0000FF"/>
              </a:solidFill>
              <a:latin typeface="黑体" panose="02010609060101010101" pitchFamily="2" charset="-122"/>
              <a:ea typeface="黑体" panose="02010609060101010101" pitchFamily="2" charset="-122"/>
            </a:endParaRPr>
          </a:p>
          <a:p>
            <a:pPr>
              <a:lnSpc>
                <a:spcPct val="100000"/>
              </a:lnSpc>
            </a:pPr>
            <a:r>
              <a:rPr lang="en-US" altLang="zh-CN" sz="2400" b="1">
                <a:solidFill>
                  <a:srgbClr val="0000FF"/>
                </a:solidFill>
                <a:latin typeface="黑体" panose="02010609060101010101" pitchFamily="2" charset="-122"/>
                <a:ea typeface="黑体" panose="02010609060101010101" pitchFamily="2" charset="-122"/>
              </a:rPr>
              <a:t>6</a:t>
            </a:r>
            <a:r>
              <a:rPr lang="zh-CN" altLang="en-US" sz="2400" b="1">
                <a:solidFill>
                  <a:srgbClr val="0000FF"/>
                </a:solidFill>
                <a:latin typeface="黑体" panose="02010609060101010101" pitchFamily="2" charset="-122"/>
                <a:ea typeface="黑体" panose="02010609060101010101" pitchFamily="2" charset="-122"/>
              </a:rPr>
              <a:t>.党的最高领导机关  </a:t>
            </a:r>
            <a:r>
              <a:rPr lang="en-US" altLang="zh-CN" sz="2400" b="1">
                <a:solidFill>
                  <a:srgbClr val="0000FF"/>
                </a:solidFill>
                <a:latin typeface="黑体" panose="02010609060101010101" pitchFamily="2" charset="-122"/>
                <a:ea typeface="黑体" panose="02010609060101010101" pitchFamily="2" charset="-122"/>
              </a:rPr>
              <a:t>p4  </a:t>
            </a:r>
            <a:endParaRPr lang="en-US" altLang="zh-CN" sz="2400" b="1">
              <a:solidFill>
                <a:srgbClr val="0000FF"/>
              </a:solidFill>
              <a:latin typeface="黑体" panose="02010609060101010101" pitchFamily="2" charset="-122"/>
              <a:ea typeface="黑体" panose="02010609060101010101" pitchFamily="2" charset="-122"/>
            </a:endParaRPr>
          </a:p>
          <a:p>
            <a:pPr>
              <a:lnSpc>
                <a:spcPct val="100000"/>
              </a:lnSpc>
            </a:pPr>
            <a:r>
              <a:rPr lang="en-US" altLang="zh-CN" sz="2400" b="1">
                <a:solidFill>
                  <a:srgbClr val="0000FF"/>
                </a:solidFill>
                <a:latin typeface="黑体" panose="02010609060101010101" pitchFamily="2" charset="-122"/>
                <a:ea typeface="黑体" panose="02010609060101010101" pitchFamily="2" charset="-122"/>
              </a:rPr>
              <a:t>  </a:t>
            </a:r>
            <a:r>
              <a:rPr lang="zh-CN" altLang="en-US" sz="2400" b="1" dirty="0">
                <a:sym typeface="楷体" panose="02010609060101010101" charset="-122"/>
              </a:rPr>
              <a:t>党的全国代表大会和它所产生的中央委员会</a:t>
            </a:r>
            <a:endParaRPr lang="zh-CN" altLang="en-US" sz="2400" b="1" dirty="0">
              <a:latin typeface="楷体" panose="02010609060101010101" charset="-122"/>
              <a:ea typeface="楷体" panose="02010609060101010101" charset="-122"/>
              <a:sym typeface="楷体" panose="02010609060101010101" charset="-122"/>
            </a:endParaRPr>
          </a:p>
          <a:p>
            <a:pPr>
              <a:lnSpc>
                <a:spcPct val="100000"/>
              </a:lnSpc>
            </a:pPr>
            <a:endParaRPr lang="zh-CN" altLang="en-US" sz="2400" b="1">
              <a:latin typeface="宋体" panose="02010600030101010101" pitchFamily="2" charset="-122"/>
              <a:ea typeface="宋体" panose="02010600030101010101" pitchFamily="2" charset="-122"/>
            </a:endParaRPr>
          </a:p>
          <a:p>
            <a:pPr>
              <a:lnSpc>
                <a:spcPct val="100000"/>
              </a:lnSpc>
            </a:pP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7.</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党的地方各级领导机关</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  p4 </a:t>
            </a:r>
            <a:endPar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0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党的地方各级代表大会和它所产生的委员会</a:t>
            </a:r>
            <a:endParaRPr lang="zh-CN" altLang="en-US" sz="2400" b="1">
              <a:latin typeface="宋体" panose="02010600030101010101" pitchFamily="2" charset="-122"/>
              <a:ea typeface="宋体" panose="02010600030101010101" pitchFamily="2" charset="-122"/>
            </a:endParaRPr>
          </a:p>
          <a:p>
            <a:pPr>
              <a:lnSpc>
                <a:spcPct val="100000"/>
              </a:lnSpc>
            </a:pPr>
            <a:endParaRPr lang="zh-CN" altLang="en-US" sz="2400" b="1">
              <a:latin typeface="宋体" panose="02010600030101010101" pitchFamily="2" charset="-122"/>
              <a:ea typeface="宋体" panose="02010600030101010101" pitchFamily="2" charset="-122"/>
            </a:endParaRPr>
          </a:p>
          <a:p>
            <a:pPr>
              <a:lnSpc>
                <a:spcPct val="100000"/>
              </a:lnSpc>
            </a:pP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8.</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中国共产党与宪法法律的关系？</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 p5   </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党</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a:t>
            </a:r>
            <a:r>
              <a:rPr lang="zh-CN" altLang="en-US" sz="2400" b="1">
                <a:solidFill>
                  <a:srgbClr val="C00000"/>
                </a:solidFill>
                <a:latin typeface="黑体" panose="02010609060101010101" pitchFamily="2" charset="-122"/>
                <a:ea typeface="黑体" panose="02010609060101010101" pitchFamily="2" charset="-122"/>
                <a:cs typeface="黑体" panose="02010609060101010101" pitchFamily="2" charset="-122"/>
              </a:rPr>
              <a:t>执政</a:t>
            </a:r>
            <a:endPar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00000"/>
              </a:lnSpc>
            </a:pPr>
            <a:r>
              <a:rPr lang="zh-CN" altLang="en-US" sz="2400" b="1">
                <a:latin typeface="宋体" panose="02010600030101010101" pitchFamily="2" charset="-122"/>
                <a:ea typeface="宋体" panose="02010600030101010101" pitchFamily="2" charset="-122"/>
              </a:rPr>
              <a:t>①中国共产党领导人民</a:t>
            </a:r>
            <a:r>
              <a:rPr lang="zh-CN" altLang="en-US" sz="2400" b="1">
                <a:solidFill>
                  <a:srgbClr val="C00000"/>
                </a:solidFill>
                <a:latin typeface="宋体" panose="02010600030101010101" pitchFamily="2" charset="-122"/>
                <a:ea typeface="宋体" panose="02010600030101010101" pitchFamily="2" charset="-122"/>
              </a:rPr>
              <a:t>制定</a:t>
            </a:r>
            <a:r>
              <a:rPr lang="zh-CN" altLang="en-US" sz="2400" b="1">
                <a:latin typeface="宋体" panose="02010600030101010101" pitchFamily="2" charset="-122"/>
                <a:ea typeface="宋体" panose="02010600030101010101" pitchFamily="2" charset="-122"/>
              </a:rPr>
              <a:t>宪法和法律，领导人民</a:t>
            </a:r>
            <a:r>
              <a:rPr lang="zh-CN" altLang="en-US" sz="2400" b="1">
                <a:solidFill>
                  <a:srgbClr val="C00000"/>
                </a:solidFill>
                <a:latin typeface="宋体" panose="02010600030101010101" pitchFamily="2" charset="-122"/>
                <a:ea typeface="宋体" panose="02010600030101010101" pitchFamily="2" charset="-122"/>
              </a:rPr>
              <a:t>实施</a:t>
            </a:r>
            <a:r>
              <a:rPr lang="zh-CN" altLang="en-US" sz="2400" b="1">
                <a:latin typeface="宋体" panose="02010600030101010101" pitchFamily="2" charset="-122"/>
                <a:ea typeface="宋体" panose="02010600030101010101" pitchFamily="2" charset="-122"/>
              </a:rPr>
              <a:t>宪法和法律，做到党</a:t>
            </a:r>
            <a:r>
              <a:rPr lang="zh-CN" altLang="en-US" sz="2400" b="1">
                <a:solidFill>
                  <a:srgbClr val="C00000"/>
                </a:solidFill>
                <a:latin typeface="宋体" panose="02010600030101010101" pitchFamily="2" charset="-122"/>
                <a:ea typeface="宋体" panose="02010600030101010101" pitchFamily="2" charset="-122"/>
              </a:rPr>
              <a:t>领导立法、保证执法、支持司法、带头守法。</a:t>
            </a:r>
            <a:endParaRPr lang="zh-CN" altLang="en-US" sz="2400" b="1">
              <a:latin typeface="宋体" panose="02010600030101010101" pitchFamily="2" charset="-122"/>
              <a:ea typeface="宋体" panose="02010600030101010101" pitchFamily="2" charset="-122"/>
            </a:endParaRPr>
          </a:p>
          <a:p>
            <a:pPr>
              <a:lnSpc>
                <a:spcPct val="100000"/>
              </a:lnSpc>
            </a:pPr>
            <a:r>
              <a:rPr lang="zh-CN" altLang="en-US" sz="2400" b="1">
                <a:latin typeface="宋体" panose="02010600030101010101" pitchFamily="2" charset="-122"/>
                <a:ea typeface="宋体" panose="02010600030101010101" pitchFamily="2" charset="-122"/>
              </a:rPr>
              <a:t>②中国共产党要履行好</a:t>
            </a:r>
            <a:r>
              <a:rPr lang="zh-CN" altLang="en-US" sz="2400" b="1">
                <a:solidFill>
                  <a:srgbClr val="C00000"/>
                </a:solidFill>
                <a:latin typeface="宋体" panose="02010600030101010101" pitchFamily="2" charset="-122"/>
                <a:ea typeface="宋体" panose="02010600030101010101" pitchFamily="2" charset="-122"/>
              </a:rPr>
              <a:t>执政兴国</a:t>
            </a:r>
            <a:r>
              <a:rPr lang="zh-CN" altLang="en-US" sz="2400" b="1">
                <a:latin typeface="宋体" panose="02010600030101010101" pitchFamily="2" charset="-122"/>
                <a:ea typeface="宋体" panose="02010600030101010101" pitchFamily="2" charset="-122"/>
              </a:rPr>
              <a:t>的重大职责，必须在宪法和法律范围内活动，依据宪法和法律治国理政。</a:t>
            </a:r>
            <a:endParaRPr lang="zh-CN" altLang="en-US" sz="2400" b="1">
              <a:latin typeface="宋体" panose="02010600030101010101" pitchFamily="2" charset="-122"/>
              <a:ea typeface="宋体" panose="02010600030101010101" pitchFamily="2" charset="-122"/>
            </a:endParaRPr>
          </a:p>
          <a:p>
            <a:pPr>
              <a:lnSpc>
                <a:spcPct val="100000"/>
              </a:lnSpc>
            </a:pPr>
            <a:endParaRPr lang="zh-CN" altLang="en-US" sz="2400" b="1">
              <a:latin typeface="宋体" panose="02010600030101010101" pitchFamily="2" charset="-122"/>
              <a:ea typeface="宋体" panose="02010600030101010101" pitchFamily="2" charset="-122"/>
            </a:endParaRPr>
          </a:p>
          <a:p>
            <a:pPr>
              <a:lnSpc>
                <a:spcPct val="100000"/>
              </a:lnSpc>
            </a:pPr>
            <a:r>
              <a:rPr lang="en-US" altLang="zh-CN" sz="2400" b="1">
                <a:solidFill>
                  <a:srgbClr val="0000FF"/>
                </a:solidFill>
                <a:latin typeface="黑体" panose="02010609060101010101" pitchFamily="2" charset="-122"/>
                <a:ea typeface="黑体" panose="02010609060101010101" pitchFamily="2" charset="-122"/>
                <a:sym typeface="+mn-ea"/>
              </a:rPr>
              <a:t>9</a:t>
            </a:r>
            <a:r>
              <a:rPr lang="zh-CN" altLang="en-US" sz="2400" b="1">
                <a:solidFill>
                  <a:srgbClr val="0000FF"/>
                </a:solidFill>
                <a:latin typeface="黑体" panose="02010609060101010101" pitchFamily="2" charset="-122"/>
                <a:ea typeface="黑体" panose="02010609060101010101" pitchFamily="2" charset="-122"/>
                <a:sym typeface="+mn-ea"/>
              </a:rPr>
              <a:t>.我国宪法的基本原则  </a:t>
            </a:r>
            <a:r>
              <a:rPr lang="en-US" altLang="zh-CN" sz="2400" b="1">
                <a:solidFill>
                  <a:srgbClr val="0000FF"/>
                </a:solidFill>
                <a:latin typeface="黑体" panose="02010609060101010101" pitchFamily="2" charset="-122"/>
                <a:ea typeface="黑体" panose="02010609060101010101" pitchFamily="2" charset="-122"/>
                <a:sym typeface="+mn-ea"/>
              </a:rPr>
              <a:t>p5  </a:t>
            </a:r>
            <a:r>
              <a:rPr lang="zh-CN" altLang="en-US" sz="2400" b="1" dirty="0">
                <a:sym typeface="黑体" panose="02010609060101010101" pitchFamily="2" charset="-122"/>
              </a:rPr>
              <a:t>国家的一切权力属于人民</a:t>
            </a:r>
            <a:endParaRPr lang="zh-CN" altLang="en-US" sz="2400" b="1">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34818" name="文本框 2"/>
          <p:cNvSpPr txBox="1"/>
          <p:nvPr/>
        </p:nvSpPr>
        <p:spPr>
          <a:xfrm>
            <a:off x="142875" y="508000"/>
            <a:ext cx="8859838" cy="4523105"/>
          </a:xfrm>
          <a:prstGeom prst="rect">
            <a:avLst/>
          </a:prstGeom>
          <a:noFill/>
          <a:ln w="9525">
            <a:noFill/>
          </a:ln>
        </p:spPr>
        <p:txBody>
          <a:bodyPr wrap="square" anchor="t" anchorCtr="0">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19.</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怎样加强宪法监督？  </a:t>
            </a:r>
            <a:endPar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00000"/>
              </a:lnSpc>
            </a:pP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健全制度：</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 </a:t>
            </a:r>
            <a:r>
              <a:rPr lang="en-US" altLang="zh-CN" sz="24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p27 </a:t>
            </a:r>
            <a:r>
              <a:rPr lang="zh-CN" altLang="en-US" sz="24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①②③</a:t>
            </a:r>
            <a:endPar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sym typeface="宋体" panose="02010600030101010101" pitchFamily="2" charset="-122"/>
              </a:rPr>
              <a:t>  </a:t>
            </a:r>
            <a:r>
              <a:rPr lang="en-US" altLang="zh-CN" sz="2400" b="1" dirty="0">
                <a:latin typeface="宋体" panose="02010600030101010101" pitchFamily="2" charset="-122"/>
                <a:ea typeface="宋体" panose="02010600030101010101" pitchFamily="2" charset="-122"/>
                <a:sym typeface="宋体" panose="02010600030101010101" pitchFamily="2" charset="-122"/>
              </a:rPr>
              <a:t> </a:t>
            </a:r>
            <a:r>
              <a:rPr lang="zh-CN" altLang="en-US" sz="2400" b="1" dirty="0">
                <a:latin typeface="宋体" panose="02010600030101010101" pitchFamily="2" charset="-122"/>
                <a:ea typeface="宋体" panose="02010600030101010101" pitchFamily="2" charset="-122"/>
                <a:sym typeface="宋体" panose="02010600030101010101" pitchFamily="2" charset="-122"/>
              </a:rPr>
              <a:t>需要我们健全宪法实施和监督制度。  </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sym typeface="宋体" panose="02010600030101010101" pitchFamily="2" charset="-122"/>
              </a:rPr>
              <a:t>①要完善全国人大及其常委会宪法监督制度，健全监督机制和程序，使其更好担负起宪法监督职责。</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sym typeface="宋体" panose="02010600030101010101" pitchFamily="2" charset="-122"/>
              </a:rPr>
              <a:t>②要健全宪法解释程序机制，推进合宪性审查工作，加强备案审查制度和能力建设，加强对宪法实施情况的监督检查，维护宪法权威。</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sym typeface="宋体" panose="02010600030101010101" pitchFamily="2" charset="-122"/>
              </a:rPr>
              <a:t>③对于各种违反宪法的行为，都必须予以追究和纠正。</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pPr>
              <a:lnSpc>
                <a:spcPct val="100000"/>
              </a:lnSpc>
            </a:pPr>
            <a:r>
              <a:rPr lang="zh-CN" altLang="en-US" sz="24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宋体" panose="02010600030101010101" pitchFamily="2" charset="-122"/>
              </a:rPr>
              <a:t>增强宪法意识：</a:t>
            </a:r>
            <a:r>
              <a:rPr lang="zh-CN" altLang="en-US" sz="24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宋体" panose="02010600030101010101" pitchFamily="2" charset="-122"/>
              </a:rPr>
              <a:t> </a:t>
            </a:r>
            <a:r>
              <a:rPr sz="2400" b="1">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p29-31 ①②③</a:t>
            </a:r>
            <a:endParaRPr sz="2400" b="1">
              <a:solidFill>
                <a:srgbClr val="0000FF"/>
              </a:solidFill>
              <a:latin typeface="黑体" panose="02010609060101010101" pitchFamily="2" charset="-122"/>
              <a:ea typeface="黑体" panose="02010609060101010101" pitchFamily="2" charset="-122"/>
              <a:cs typeface="黑体" panose="02010609060101010101" pitchFamily="2" charset="-122"/>
              <a:sym typeface="+mn-ea"/>
            </a:endParaRPr>
          </a:p>
          <a:p>
            <a:pPr>
              <a:lnSpc>
                <a:spcPct val="100000"/>
              </a:lnSpc>
            </a:pPr>
            <a:r>
              <a:rPr lang="en-US" altLang="zh-CN" sz="2400" b="1" dirty="0">
                <a:latin typeface="宋体" panose="02010600030101010101" pitchFamily="2" charset="-122"/>
                <a:ea typeface="宋体" panose="02010600030101010101" pitchFamily="2" charset="-122"/>
                <a:sym typeface="宋体" panose="02010600030101010101" pitchFamily="2" charset="-122"/>
              </a:rPr>
              <a:t>    </a:t>
            </a:r>
            <a:r>
              <a:rPr lang="zh-CN" altLang="en-US" sz="2400" b="1" dirty="0">
                <a:latin typeface="宋体" panose="02010600030101010101" pitchFamily="2" charset="-122"/>
                <a:ea typeface="宋体" panose="02010600030101010101" pitchFamily="2" charset="-122"/>
                <a:sym typeface="宋体" panose="02010600030101010101" pitchFamily="2" charset="-122"/>
              </a:rPr>
              <a:t>更需要人们增强宪法意识。</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pPr>
              <a:lnSpc>
                <a:spcPct val="100000"/>
              </a:lnSpc>
            </a:pPr>
            <a:r>
              <a:rPr lang="en-US" altLang="zh-CN" sz="2400" b="1" dirty="0">
                <a:latin typeface="宋体" panose="02010600030101010101" pitchFamily="2" charset="-122"/>
                <a:ea typeface="宋体" panose="02010600030101010101" pitchFamily="2" charset="-122"/>
                <a:sym typeface="宋体" panose="02010600030101010101" pitchFamily="2" charset="-122"/>
              </a:rPr>
              <a:t>    </a:t>
            </a:r>
            <a:r>
              <a:rPr lang="zh-CN" altLang="en-US" sz="2400" b="1" dirty="0">
                <a:latin typeface="宋体" panose="02010600030101010101" pitchFamily="2" charset="-122"/>
                <a:ea typeface="宋体" panose="02010600030101010101" pitchFamily="2" charset="-122"/>
                <a:sym typeface="宋体" panose="02010600030101010101" pitchFamily="2" charset="-122"/>
              </a:rPr>
              <a:t>①学习宪法    ②认同宪法      ③践行宪法</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938F21B6-1322-4426-8E8E-E51563FFC807}" type="datetime1">
              <a:rPr lang="zh-CN" altLang="en-US" strike="noStrike" noProof="1">
                <a:latin typeface="宋体" panose="02010600030101010101" pitchFamily="2" charset="-122"/>
                <a:ea typeface="宋体" panose="02010600030101010101" pitchFamily="2" charset="-122"/>
                <a:cs typeface="+mn-cs"/>
              </a:rPr>
            </a:fld>
            <a:endParaRPr lang="zh-CN" altLang="en-US" sz="1800" strike="noStrike" noProof="1">
              <a:solidFill>
                <a:schemeClr val="tx1"/>
              </a:solidFill>
            </a:endParaRPr>
          </a:p>
        </p:txBody>
      </p:sp>
      <p:sp>
        <p:nvSpPr>
          <p:cNvPr id="3" name="文本框 2"/>
          <p:cNvSpPr txBox="1"/>
          <p:nvPr/>
        </p:nvSpPr>
        <p:spPr>
          <a:xfrm>
            <a:off x="252730" y="552450"/>
            <a:ext cx="8621395" cy="4892675"/>
          </a:xfrm>
          <a:prstGeom prst="rect">
            <a:avLst/>
          </a:prstGeom>
          <a:noFill/>
        </p:spPr>
        <p:txBody>
          <a:bodyPr wrap="square" rtlCol="0" anchor="t">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sym typeface="+mn-ea"/>
              </a:rPr>
              <a:t>20.</a:t>
            </a:r>
            <a:r>
              <a:rPr lang="zh-CN" altLang="en-US" sz="2400" b="1">
                <a:solidFill>
                  <a:srgbClr val="0000FF"/>
                </a:solidFill>
                <a:latin typeface="黑体" panose="02010609060101010101" pitchFamily="2" charset="-122"/>
                <a:ea typeface="黑体" panose="02010609060101010101" pitchFamily="2" charset="-122"/>
                <a:sym typeface="+mn-ea"/>
              </a:rPr>
              <a:t>宪法宣誓制度</a:t>
            </a:r>
            <a:r>
              <a:rPr lang="zh-CN" altLang="en-US" sz="2400" b="1">
                <a:solidFill>
                  <a:schemeClr val="tx1"/>
                </a:solidFill>
                <a:cs typeface="宋体" panose="02010600030101010101" pitchFamily="2" charset="-122"/>
                <a:sym typeface="+mn-ea"/>
              </a:rPr>
              <a:t>在</a:t>
            </a:r>
            <a:r>
              <a:rPr lang="en-US" altLang="zh-CN" sz="2400" b="1">
                <a:solidFill>
                  <a:schemeClr val="tx1"/>
                </a:solidFill>
                <a:cs typeface="宋体" panose="02010600030101010101" pitchFamily="2" charset="-122"/>
                <a:sym typeface="+mn-ea"/>
              </a:rPr>
              <a:t>2018</a:t>
            </a:r>
            <a:r>
              <a:rPr lang="zh-CN" altLang="en-US" sz="2400" b="1">
                <a:solidFill>
                  <a:schemeClr val="tx1"/>
                </a:solidFill>
                <a:cs typeface="宋体" panose="02010600030101010101" pitchFamily="2" charset="-122"/>
                <a:sym typeface="+mn-ea"/>
              </a:rPr>
              <a:t>年第</a:t>
            </a:r>
            <a:r>
              <a:rPr lang="en-US" altLang="zh-CN" sz="2400" b="1">
                <a:solidFill>
                  <a:schemeClr val="tx1"/>
                </a:solidFill>
                <a:cs typeface="宋体" panose="02010600030101010101" pitchFamily="2" charset="-122"/>
                <a:sym typeface="+mn-ea"/>
              </a:rPr>
              <a:t>5</a:t>
            </a:r>
            <a:r>
              <a:rPr lang="zh-CN" altLang="en-US" sz="2400" b="1">
                <a:solidFill>
                  <a:schemeClr val="tx1"/>
                </a:solidFill>
                <a:cs typeface="宋体" panose="02010600030101010101" pitchFamily="2" charset="-122"/>
                <a:sym typeface="+mn-ea"/>
              </a:rPr>
              <a:t>次修宪时写入宪法。</a:t>
            </a:r>
            <a:endParaRPr lang="zh-CN" altLang="en-US" sz="2400" b="1">
              <a:solidFill>
                <a:schemeClr val="tx1"/>
              </a:solidFill>
              <a:cs typeface="宋体" panose="02010600030101010101" pitchFamily="2" charset="-122"/>
              <a:sym typeface="+mn-ea"/>
            </a:endParaRPr>
          </a:p>
          <a:p>
            <a:pPr>
              <a:lnSpc>
                <a:spcPct val="100000"/>
              </a:lnSpc>
            </a:pPr>
            <a:r>
              <a:rPr lang="en-US" altLang="zh-CN" sz="2400" b="1">
                <a:solidFill>
                  <a:schemeClr val="tx1"/>
                </a:solidFill>
                <a:cs typeface="宋体" panose="02010600030101010101" pitchFamily="2" charset="-122"/>
                <a:sym typeface="+mn-ea"/>
              </a:rPr>
              <a:t>   </a:t>
            </a:r>
            <a:r>
              <a:rPr lang="zh-CN" altLang="en-US" sz="2400" b="1">
                <a:solidFill>
                  <a:srgbClr val="0000FF"/>
                </a:solidFill>
                <a:latin typeface="黑体" panose="02010609060101010101" pitchFamily="2" charset="-122"/>
                <a:ea typeface="黑体" panose="02010609060101010101" pitchFamily="2" charset="-122"/>
                <a:cs typeface="宋体" panose="02010600030101010101" pitchFamily="2" charset="-122"/>
                <a:sym typeface="+mn-ea"/>
              </a:rPr>
              <a:t>哪些国家工作人员就职时需要进行宪法宣誓？</a:t>
            </a:r>
            <a:endParaRPr lang="zh-CN" altLang="en-US" sz="2400" b="1">
              <a:solidFill>
                <a:srgbClr val="0000FF"/>
              </a:solidFill>
              <a:latin typeface="黑体" panose="02010609060101010101" pitchFamily="2" charset="-122"/>
              <a:ea typeface="黑体" panose="02010609060101010101" pitchFamily="2" charset="-122"/>
              <a:cs typeface="宋体" panose="02010600030101010101" pitchFamily="2" charset="-122"/>
              <a:sym typeface="+mn-ea"/>
            </a:endParaRPr>
          </a:p>
          <a:p>
            <a:pPr>
              <a:lnSpc>
                <a:spcPct val="100000"/>
              </a:lnSpc>
            </a:pPr>
            <a:r>
              <a:rPr lang="en-US" altLang="zh-CN" sz="2400" b="1">
                <a:latin typeface="Arial" panose="020B0604020202020204" pitchFamily="34" charset="0"/>
                <a:ea typeface="汉仪旗黑-55简" panose="00020600040101010101" charset="-122"/>
                <a:sym typeface="+mn-ea"/>
              </a:rPr>
              <a:t>     </a:t>
            </a:r>
            <a:r>
              <a:rPr lang="zh-CN" altLang="en-US" sz="2400" b="1">
                <a:sym typeface="+mn-ea"/>
              </a:rPr>
              <a:t>各级人民代表大会及县级以上各级人民代表大会常务委员会选举或者决定任命的国家工作人员，以及各级人民政府、人民法院、人民检察院任命的国家工作人员，在就职时应当公开进行宪法宣誓。</a:t>
            </a:r>
            <a:endParaRPr lang="zh-CN" altLang="en-US" sz="2400" b="1">
              <a:sym typeface="+mn-ea"/>
            </a:endParaRPr>
          </a:p>
          <a:p>
            <a:pPr>
              <a:lnSpc>
                <a:spcPct val="100000"/>
              </a:lnSpc>
            </a:pPr>
            <a:r>
              <a:rPr lang="en-US" altLang="zh-CN" sz="2400" b="1">
                <a:sym typeface="+mn-ea"/>
              </a:rPr>
              <a:t>   </a:t>
            </a:r>
            <a:r>
              <a:rPr lang="zh-CN" altLang="en-US" sz="2400" b="1">
                <a:solidFill>
                  <a:srgbClr val="0000FF"/>
                </a:solidFill>
                <a:latin typeface="黑体" panose="02010609060101010101" pitchFamily="2" charset="-122"/>
                <a:ea typeface="黑体" panose="02010609060101010101" pitchFamily="2" charset="-122"/>
                <a:sym typeface="+mn-ea"/>
              </a:rPr>
              <a:t>宪法宣誓制度的意义？</a:t>
            </a:r>
            <a:r>
              <a:rPr lang="en-US" altLang="zh-CN" sz="2400" b="1">
                <a:solidFill>
                  <a:srgbClr val="0000FF"/>
                </a:solidFill>
                <a:latin typeface="黑体" panose="02010609060101010101" pitchFamily="2" charset="-122"/>
                <a:ea typeface="黑体" panose="02010609060101010101" pitchFamily="2" charset="-122"/>
                <a:sym typeface="+mn-ea"/>
              </a:rPr>
              <a:t> p32</a:t>
            </a:r>
            <a:endParaRPr lang="en-US" altLang="zh-CN" sz="2400" b="1">
              <a:solidFill>
                <a:srgbClr val="0000FF"/>
              </a:solidFill>
              <a:latin typeface="黑体" panose="02010609060101010101" pitchFamily="2" charset="-122"/>
              <a:ea typeface="黑体" panose="02010609060101010101" pitchFamily="2" charset="-122"/>
              <a:sym typeface="+mn-ea"/>
            </a:endParaRPr>
          </a:p>
          <a:p>
            <a:pPr>
              <a:lnSpc>
                <a:spcPct val="100000"/>
              </a:lnSpc>
            </a:pPr>
            <a:r>
              <a:rPr lang="zh-CN" altLang="en-US" sz="2400" b="1">
                <a:sym typeface="+mn-ea"/>
              </a:rPr>
              <a:t>①有助于国家工作人员树立宪法信仰，增强宪法意识，弘扬宪法精神，履行宪法使命。</a:t>
            </a:r>
            <a:endParaRPr lang="zh-CN" altLang="en-US" sz="2400" b="1"/>
          </a:p>
          <a:p>
            <a:pPr>
              <a:lnSpc>
                <a:spcPct val="100000"/>
              </a:lnSpc>
            </a:pPr>
            <a:r>
              <a:rPr lang="zh-CN" altLang="en-US" sz="2400" b="1">
                <a:sym typeface="+mn-ea"/>
              </a:rPr>
              <a:t>②有助于国家工作人员珍惜宪法赋予的权力，自觉规范自己的行为。</a:t>
            </a:r>
            <a:endParaRPr lang="zh-CN" altLang="en-US" sz="2400" b="1"/>
          </a:p>
          <a:p>
            <a:pPr>
              <a:lnSpc>
                <a:spcPct val="100000"/>
              </a:lnSpc>
            </a:pPr>
            <a:r>
              <a:rPr lang="zh-CN" altLang="en-US" sz="2400" b="1">
                <a:sym typeface="+mn-ea"/>
              </a:rPr>
              <a:t>③有助于彰显宪法权威。</a:t>
            </a:r>
            <a:endParaRPr lang="zh-CN" altLang="en-US" sz="2400" b="1"/>
          </a:p>
          <a:p>
            <a:pPr>
              <a:lnSpc>
                <a:spcPct val="100000"/>
              </a:lnSpc>
            </a:pPr>
            <a:r>
              <a:rPr lang="zh-CN" altLang="en-US" sz="2400" b="1">
                <a:sym typeface="+mn-ea"/>
              </a:rPr>
              <a:t>④有利于推进依法治国。</a:t>
            </a:r>
            <a:endParaRPr lang="en-US" altLang="zh-CN" sz="2400" b="1">
              <a:solidFill>
                <a:srgbClr val="0000FF"/>
              </a:solidFill>
              <a:sym typeface="+mn-ea"/>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35842" name="文本框 2"/>
          <p:cNvSpPr txBox="1"/>
          <p:nvPr/>
        </p:nvSpPr>
        <p:spPr>
          <a:xfrm>
            <a:off x="142875" y="652463"/>
            <a:ext cx="8859838" cy="4407535"/>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21.</a:t>
            </a:r>
            <a:r>
              <a:rPr lang="zh-CN" altLang="en-US" sz="2400" b="1">
                <a:solidFill>
                  <a:srgbClr val="0000FF"/>
                </a:solidFill>
                <a:latin typeface="黑体" panose="02010609060101010101" pitchFamily="2" charset="-122"/>
                <a:ea typeface="黑体" panose="02010609060101010101" pitchFamily="2" charset="-122"/>
              </a:rPr>
              <a:t>设立宪法宣传日的意义？</a:t>
            </a:r>
            <a:r>
              <a:rPr lang="en-US" altLang="zh-CN" sz="2400" b="1">
                <a:solidFill>
                  <a:srgbClr val="0000FF"/>
                </a:solidFill>
                <a:latin typeface="黑体" panose="02010609060101010101" pitchFamily="2" charset="-122"/>
                <a:ea typeface="黑体" panose="02010609060101010101" pitchFamily="2" charset="-122"/>
              </a:rPr>
              <a:t> </a:t>
            </a:r>
            <a:endParaRPr lang="en-US" altLang="zh-CN" sz="2400" b="1">
              <a:solidFill>
                <a:srgbClr val="0000FF"/>
              </a:solidFill>
              <a:latin typeface="黑体" panose="02010609060101010101" pitchFamily="2" charset="-122"/>
              <a:ea typeface="黑体" panose="0201060906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①有助于落实依宪治国，发挥宪法作用，维护宪法权威，在全社会普遍开展宪法教育，弘扬宪法精神。</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②有助于普及宪法知识，有助于公民通过各种宪法宣传活动感受宪法的价值，扩大宪法实施的群众基础。</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③有助于深化法治宣传教育的内涵，发挥法治宣传在培育社会主义核心价值观方面的积极作用。</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a:p>
            <a:r>
              <a:rPr lang="zh-CN" altLang="en-US" sz="2400" b="1" dirty="0">
                <a:latin typeface="宋体" panose="02010600030101010101" pitchFamily="2" charset="-122"/>
                <a:ea typeface="宋体" panose="02010600030101010101" pitchFamily="2" charset="-122"/>
                <a:sym typeface="宋体" panose="02010600030101010101" pitchFamily="2" charset="-122"/>
              </a:rPr>
              <a:t>④有助于在国际社会树立我国尊重宪法的良好形象，扩大我国宪法的国际影响。</a:t>
            </a:r>
            <a:endParaRPr lang="zh-CN" altLang="en-US" sz="2400" b="1" dirty="0">
              <a:latin typeface="宋体" panose="02010600030101010101" pitchFamily="2" charset="-122"/>
              <a:ea typeface="宋体" panose="02010600030101010101" pitchFamily="2" charset="-122"/>
              <a:sym typeface="宋体" panose="02010600030101010101" pitchFamily="2" charset="-122"/>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5" name="Picture 10" descr="56"/>
          <p:cNvPicPr>
            <a:picLocks noChangeAspect="1"/>
          </p:cNvPicPr>
          <p:nvPr/>
        </p:nvPicPr>
        <p:blipFill>
          <a:blip r:embed="rId1"/>
          <a:stretch>
            <a:fillRect/>
          </a:stretch>
        </p:blipFill>
        <p:spPr>
          <a:xfrm>
            <a:off x="5878513" y="984250"/>
            <a:ext cx="2806700" cy="3744913"/>
          </a:xfrm>
          <a:prstGeom prst="rect">
            <a:avLst/>
          </a:prstGeom>
          <a:noFill/>
          <a:ln w="9525">
            <a:noFill/>
          </a:ln>
        </p:spPr>
      </p:pic>
      <p:sp>
        <p:nvSpPr>
          <p:cNvPr id="787460" name="矩形 787459"/>
          <p:cNvSpPr/>
          <p:nvPr/>
        </p:nvSpPr>
        <p:spPr>
          <a:xfrm>
            <a:off x="757238" y="1919288"/>
            <a:ext cx="4895850" cy="1728787"/>
          </a:xfrm>
          <a:prstGeom prst="rect">
            <a:avLst/>
          </a:prstGeom>
        </p:spPr>
        <p:txBody>
          <a:bodyPr wrap="none" fromWordArt="1">
            <a:prstTxWarp prst="textDeflate">
              <a:avLst>
                <a:gd name="adj" fmla="val 18750"/>
              </a:avLst>
            </a:prstTxWarp>
            <a:normAutofit/>
          </a:bodyPr>
          <a:p>
            <a:pPr algn="ctr"/>
            <a:r>
              <a:rPr lang="zh-CN" altLang="en-US" sz="3600" normalizeH="1">
                <a:ln w="19050" cap="flat" cmpd="sng">
                  <a:solidFill>
                    <a:srgbClr val="3366FF"/>
                  </a:solidFill>
                  <a:prstDash val="solid"/>
                  <a:round/>
                  <a:headEnd type="none" w="med" len="med"/>
                  <a:tailEnd type="none" w="med" len="med"/>
                </a:ln>
                <a:solidFill>
                  <a:srgbClr val="0099FF"/>
                </a:solidFill>
                <a:effectLst>
                  <a:outerShdw dist="35921" dir="2699999" algn="ctr" rotWithShape="0">
                    <a:srgbClr val="990000"/>
                  </a:outerShdw>
                </a:effectLst>
                <a:latin typeface="宋体" panose="02010600030101010101" pitchFamily="2" charset="-122"/>
                <a:ea typeface="宋体" panose="02010600030101010101" pitchFamily="2" charset="-122"/>
              </a:rPr>
              <a:t>谢谢观赏！</a:t>
            </a:r>
            <a:endParaRPr lang="zh-CN" altLang="en-US" sz="3600" normalizeH="1">
              <a:ln w="19050" cap="flat" cmpd="sng">
                <a:solidFill>
                  <a:srgbClr val="3366FF"/>
                </a:solidFill>
                <a:prstDash val="solid"/>
                <a:round/>
                <a:headEnd type="none" w="med" len="med"/>
                <a:tailEnd type="none" w="med" len="med"/>
              </a:ln>
              <a:solidFill>
                <a:srgbClr val="0099FF"/>
              </a:solidFill>
              <a:effectLst>
                <a:outerShdw dist="35921" dir="2699999" algn="ctr" rotWithShape="0">
                  <a:srgbClr val="990000"/>
                </a:outerShdw>
              </a:effectLst>
              <a:latin typeface="宋体" panose="02010600030101010101" pitchFamily="2" charset="-122"/>
              <a:ea typeface="宋体" panose="02010600030101010101" pitchFamily="2" charset="-122"/>
            </a:endParaRPr>
          </a:p>
        </p:txBody>
      </p:sp>
    </p:spTree>
    <p:custDataLst>
      <p:tags r:id="rId2"/>
    </p:custData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checkerboard(across)">
                                      <p:cBhvr>
                                        <p:cTn id="7" dur="500"/>
                                        <p:tgtEl>
                                          <p:spTgt spid="78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17410" name="文本框 2"/>
          <p:cNvSpPr txBox="1"/>
          <p:nvPr/>
        </p:nvSpPr>
        <p:spPr>
          <a:xfrm>
            <a:off x="152400" y="552450"/>
            <a:ext cx="8841740" cy="4892675"/>
          </a:xfrm>
          <a:prstGeom prst="rect">
            <a:avLst/>
          </a:prstGeom>
          <a:noFill/>
          <a:ln w="9525">
            <a:noFill/>
          </a:ln>
        </p:spPr>
        <p:txBody>
          <a:bodyPr wrap="square" anchor="t" anchorCtr="0">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rPr>
              <a:t>10.</a:t>
            </a:r>
            <a:r>
              <a:rPr lang="zh-CN" altLang="en-US" sz="2400" b="1">
                <a:solidFill>
                  <a:srgbClr val="0000FF"/>
                </a:solidFill>
                <a:latin typeface="黑体" panose="02010609060101010101" pitchFamily="2" charset="-122"/>
                <a:ea typeface="黑体" panose="02010609060101010101" pitchFamily="2" charset="-122"/>
              </a:rPr>
              <a:t>宪法怎样保障国家一切权力属于人民？</a:t>
            </a:r>
            <a:r>
              <a:rPr lang="en-US" altLang="zh-CN" sz="2400" b="1">
                <a:solidFill>
                  <a:srgbClr val="0000FF"/>
                </a:solidFill>
                <a:latin typeface="黑体" panose="02010609060101010101" pitchFamily="2" charset="-122"/>
                <a:ea typeface="黑体" panose="02010609060101010101" pitchFamily="2" charset="-122"/>
              </a:rPr>
              <a:t> p5-6  4</a:t>
            </a:r>
            <a:r>
              <a:rPr lang="zh-CN" altLang="en-US" sz="2400" b="1">
                <a:solidFill>
                  <a:srgbClr val="0000FF"/>
                </a:solidFill>
                <a:latin typeface="黑体" panose="02010609060101010101" pitchFamily="2" charset="-122"/>
                <a:ea typeface="黑体" panose="02010609060101010101" pitchFamily="2" charset="-122"/>
              </a:rPr>
              <a:t>点</a:t>
            </a:r>
            <a:endParaRPr lang="zh-CN" altLang="en-US" sz="2400" b="1">
              <a:solidFill>
                <a:srgbClr val="0000FF"/>
              </a:solidFill>
              <a:latin typeface="黑体" panose="02010609060101010101" pitchFamily="2" charset="-122"/>
              <a:ea typeface="黑体" panose="02010609060101010101" pitchFamily="2" charset="-122"/>
            </a:endParaRPr>
          </a:p>
          <a:p>
            <a:pPr>
              <a:lnSpc>
                <a:spcPct val="100000"/>
              </a:lnSpc>
            </a:pPr>
            <a:r>
              <a:rPr lang="zh-CN" altLang="en-US" sz="2400" b="1">
                <a:latin typeface="宋体" panose="02010600030101010101" pitchFamily="2" charset="-122"/>
                <a:ea typeface="宋体" panose="02010600030101010101" pitchFamily="2" charset="-122"/>
              </a:rPr>
              <a:t>①宪法确认我国的</a:t>
            </a:r>
            <a:r>
              <a:rPr lang="zh-CN" altLang="en-US" sz="2400" b="1">
                <a:solidFill>
                  <a:srgbClr val="C00000"/>
                </a:solidFill>
                <a:latin typeface="宋体" panose="02010600030101010101" pitchFamily="2" charset="-122"/>
                <a:ea typeface="宋体" panose="02010600030101010101" pitchFamily="2" charset="-122"/>
              </a:rPr>
              <a:t>国家性质</a:t>
            </a:r>
            <a:r>
              <a:rPr lang="zh-CN" altLang="en-US" sz="2400" b="1">
                <a:latin typeface="宋体" panose="02010600030101010101" pitchFamily="2" charset="-122"/>
                <a:ea typeface="宋体" panose="02010600030101010101" pitchFamily="2" charset="-122"/>
              </a:rPr>
              <a:t>，明确</a:t>
            </a:r>
            <a:r>
              <a:rPr lang="zh-CN" altLang="en-US" sz="2400" b="1">
                <a:solidFill>
                  <a:srgbClr val="C00000"/>
                </a:solidFill>
                <a:latin typeface="宋体" panose="02010600030101010101" pitchFamily="2" charset="-122"/>
                <a:ea typeface="宋体" panose="02010600030101010101" pitchFamily="2" charset="-122"/>
              </a:rPr>
              <a:t>人民当家作主</a:t>
            </a:r>
            <a:r>
              <a:rPr lang="zh-CN" altLang="en-US" sz="2400" b="1">
                <a:latin typeface="宋体" panose="02010600030101010101" pitchFamily="2" charset="-122"/>
                <a:ea typeface="宋体" panose="02010600030101010101" pitchFamily="2" charset="-122"/>
              </a:rPr>
              <a:t>的地位。我国宪法第二条规定：</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中华人民共和国的一切权力属于人民。</a:t>
            </a:r>
            <a:r>
              <a:rPr lang="en-US" altLang="zh-CN"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sym typeface="Arial" panose="020B0604020202020204"/>
              </a:rPr>
              <a:t>②宪法规定的社会主义</a:t>
            </a:r>
            <a:r>
              <a:rPr lang="zh-CN" altLang="en-US" sz="2400" b="1" dirty="0">
                <a:solidFill>
                  <a:srgbClr val="C00000"/>
                </a:solidFill>
                <a:latin typeface="宋体" panose="02010600030101010101" pitchFamily="2" charset="-122"/>
                <a:ea typeface="宋体" panose="02010600030101010101" pitchFamily="2" charset="-122"/>
                <a:sym typeface="Arial" panose="020B0604020202020204"/>
              </a:rPr>
              <a:t>经济制度</a:t>
            </a:r>
            <a:r>
              <a:rPr lang="zh-CN" altLang="en-US" sz="2400" b="1" dirty="0">
                <a:latin typeface="宋体" panose="02010600030101010101" pitchFamily="2" charset="-122"/>
                <a:ea typeface="宋体" panose="02010600030101010101" pitchFamily="2" charset="-122"/>
                <a:sym typeface="Arial" panose="020B0604020202020204"/>
              </a:rPr>
              <a:t>奠定了国家权力属于人民的</a:t>
            </a:r>
            <a:r>
              <a:rPr lang="zh-CN" altLang="en-US" sz="2400" b="1" dirty="0">
                <a:solidFill>
                  <a:srgbClr val="C00000"/>
                </a:solidFill>
                <a:latin typeface="宋体" panose="02010600030101010101" pitchFamily="2" charset="-122"/>
                <a:ea typeface="宋体" panose="02010600030101010101" pitchFamily="2" charset="-122"/>
                <a:sym typeface="Arial" panose="020B0604020202020204"/>
              </a:rPr>
              <a:t>经济基础。</a:t>
            </a:r>
            <a:r>
              <a:rPr lang="zh-CN" altLang="en-US" sz="2400" b="1" dirty="0">
                <a:latin typeface="宋体" panose="02010600030101010101" pitchFamily="2" charset="-122"/>
                <a:ea typeface="宋体" panose="02010600030101010101" pitchFamily="2" charset="-122"/>
                <a:sym typeface="Arial" panose="020B0604020202020204"/>
              </a:rPr>
              <a:t>我国经济制度的基础是</a:t>
            </a:r>
            <a:r>
              <a:rPr lang="zh-CN" altLang="en-US" sz="2400" b="1" dirty="0">
                <a:solidFill>
                  <a:srgbClr val="C00000"/>
                </a:solidFill>
                <a:latin typeface="宋体" panose="02010600030101010101" pitchFamily="2" charset="-122"/>
                <a:ea typeface="宋体" panose="02010600030101010101" pitchFamily="2" charset="-122"/>
                <a:sym typeface="Arial" panose="020B0604020202020204"/>
              </a:rPr>
              <a:t>生产资料的社会主义公有制。</a:t>
            </a:r>
            <a:r>
              <a:rPr lang="zh-CN" altLang="en-US" sz="2400" b="1" dirty="0">
                <a:solidFill>
                  <a:schemeClr val="tx1"/>
                </a:solidFill>
                <a:latin typeface="宋体" panose="02010600030101010101" pitchFamily="2" charset="-122"/>
                <a:ea typeface="宋体" panose="02010600030101010101" pitchFamily="2" charset="-122"/>
                <a:sym typeface="Arial" panose="020B0604020202020204"/>
              </a:rPr>
              <a:t>这一制度保证人民成为生产资料的所有者，成为国家的主人。</a:t>
            </a:r>
            <a:endParaRPr lang="zh-CN" altLang="en-US" sz="2400" b="1">
              <a:solidFill>
                <a:schemeClr val="tx1"/>
              </a:solidFill>
              <a:latin typeface="宋体" panose="02010600030101010101" pitchFamily="2" charset="-122"/>
              <a:ea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sym typeface="Arial" panose="020B0604020202020204"/>
              </a:rPr>
              <a:t>③宪法规定的社会主义</a:t>
            </a:r>
            <a:r>
              <a:rPr lang="zh-CN" altLang="en-US" sz="2400" b="1" dirty="0">
                <a:solidFill>
                  <a:srgbClr val="C00000"/>
                </a:solidFill>
                <a:latin typeface="宋体" panose="02010600030101010101" pitchFamily="2" charset="-122"/>
                <a:ea typeface="宋体" panose="02010600030101010101" pitchFamily="2" charset="-122"/>
                <a:sym typeface="Arial" panose="020B0604020202020204"/>
              </a:rPr>
              <a:t>政治制度</a:t>
            </a:r>
            <a:r>
              <a:rPr lang="zh-CN" altLang="en-US" sz="2400" b="1" dirty="0">
                <a:latin typeface="宋体" panose="02010600030101010101" pitchFamily="2" charset="-122"/>
                <a:ea typeface="宋体" panose="02010600030101010101" pitchFamily="2" charset="-122"/>
                <a:sym typeface="Arial" panose="020B0604020202020204"/>
              </a:rPr>
              <a:t>明确了人民行使国家权力的</a:t>
            </a:r>
            <a:r>
              <a:rPr lang="zh-CN" altLang="en-US" sz="2400" b="1" dirty="0">
                <a:solidFill>
                  <a:srgbClr val="C00000"/>
                </a:solidFill>
                <a:latin typeface="宋体" panose="02010600030101010101" pitchFamily="2" charset="-122"/>
                <a:ea typeface="宋体" panose="02010600030101010101" pitchFamily="2" charset="-122"/>
                <a:sym typeface="Arial" panose="020B0604020202020204"/>
              </a:rPr>
              <a:t>基本途径和形式。</a:t>
            </a:r>
            <a:endParaRPr lang="zh-CN" altLang="en-US" sz="2400" b="1" dirty="0">
              <a:solidFill>
                <a:srgbClr val="C00000"/>
              </a:solidFill>
              <a:latin typeface="宋体" panose="02010600030101010101" pitchFamily="2" charset="-122"/>
              <a:ea typeface="宋体" panose="02010600030101010101" pitchFamily="2" charset="-122"/>
              <a:sym typeface="Arial" panose="020B0604020202020204"/>
            </a:endParaRPr>
          </a:p>
          <a:p>
            <a:pPr>
              <a:lnSpc>
                <a:spcPct val="100000"/>
              </a:lnSpc>
            </a:pPr>
            <a:r>
              <a:rPr lang="zh-CN" altLang="en-US" sz="2400" b="1" dirty="0">
                <a:latin typeface="宋体" panose="02010600030101010101" pitchFamily="2" charset="-122"/>
                <a:ea typeface="宋体" panose="02010600030101010101" pitchFamily="2" charset="-122"/>
                <a:sym typeface="Arial" panose="020B0604020202020204"/>
              </a:rPr>
              <a:t>④宪法规定</a:t>
            </a:r>
            <a:r>
              <a:rPr lang="zh-CN" altLang="en-US" sz="2400" b="1" dirty="0">
                <a:solidFill>
                  <a:srgbClr val="C00000"/>
                </a:solidFill>
                <a:latin typeface="宋体" panose="02010600030101010101" pitchFamily="2" charset="-122"/>
                <a:ea typeface="宋体" panose="02010600030101010101" pitchFamily="2" charset="-122"/>
                <a:sym typeface="Arial" panose="020B0604020202020204"/>
              </a:rPr>
              <a:t>广泛的公民基本权利，</a:t>
            </a:r>
            <a:r>
              <a:rPr lang="zh-CN" altLang="en-US" sz="2400" b="1" dirty="0">
                <a:latin typeface="宋体" panose="02010600030101010101" pitchFamily="2" charset="-122"/>
                <a:ea typeface="宋体" panose="02010600030101010101" pitchFamily="2" charset="-122"/>
                <a:sym typeface="Arial" panose="020B0604020202020204"/>
              </a:rPr>
              <a:t>并规定实现公民基本权利的保障措施。</a:t>
            </a:r>
            <a:endParaRPr lang="zh-CN" altLang="en-US" sz="2400" b="1" dirty="0">
              <a:latin typeface="宋体" panose="02010600030101010101" pitchFamily="2" charset="-122"/>
              <a:ea typeface="宋体" panose="02010600030101010101" pitchFamily="2" charset="-122"/>
              <a:sym typeface="Arial" panose="020B0604020202020204"/>
            </a:endParaRPr>
          </a:p>
          <a:p>
            <a:pPr>
              <a:lnSpc>
                <a:spcPct val="100000"/>
              </a:lnSpc>
            </a:pPr>
            <a:r>
              <a:rPr lang="zh-CN" altLang="en-US" sz="2400" b="1" dirty="0">
                <a:latin typeface="宋体" panose="02010600030101010101" pitchFamily="2" charset="-122"/>
                <a:ea typeface="宋体" panose="02010600030101010101" pitchFamily="2" charset="-122"/>
                <a:sym typeface="Arial" panose="020B0604020202020204"/>
              </a:rPr>
              <a:t>⑤宪法规定</a:t>
            </a:r>
            <a:r>
              <a:rPr lang="zh-CN" altLang="en-US" sz="2400" b="1" dirty="0">
                <a:solidFill>
                  <a:srgbClr val="C00000"/>
                </a:solidFill>
                <a:latin typeface="宋体" panose="02010600030101010101" pitchFamily="2" charset="-122"/>
                <a:ea typeface="宋体" panose="02010600030101010101" pitchFamily="2" charset="-122"/>
                <a:sym typeface="Arial" panose="020B0604020202020204"/>
              </a:rPr>
              <a:t>国家</a:t>
            </a:r>
            <a:r>
              <a:rPr lang="zh-CN" altLang="en-US" sz="2400" b="1" dirty="0">
                <a:solidFill>
                  <a:srgbClr val="C00000"/>
                </a:solidFill>
                <a:latin typeface="宋体" panose="02010600030101010101" pitchFamily="2" charset="-122"/>
                <a:ea typeface="宋体" panose="02010600030101010101" pitchFamily="2" charset="-122"/>
                <a:sym typeface="微软雅黑" panose="020B0503020204020204" charset="-122"/>
              </a:rPr>
              <a:t>武装力量属于人民，</a:t>
            </a:r>
            <a:r>
              <a:rPr lang="zh-CN" altLang="en-US" sz="2400" b="1" dirty="0">
                <a:latin typeface="宋体" panose="02010600030101010101" pitchFamily="2" charset="-122"/>
                <a:ea typeface="宋体" panose="02010600030101010101" pitchFamily="2" charset="-122"/>
                <a:sym typeface="微软雅黑" panose="020B0503020204020204" charset="-122"/>
              </a:rPr>
              <a:t>它的任务是巩固国防，抵抗侵略，保卫祖国，保卫人民的和平劳动，参加国家建设事业，努力为人民服务。</a:t>
            </a:r>
            <a:endParaRPr lang="zh-CN" altLang="en-US" sz="2400" b="1">
              <a:solidFill>
                <a:srgbClr val="0000FF"/>
              </a:solidFill>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18434" name="文本框 2"/>
          <p:cNvSpPr txBox="1"/>
          <p:nvPr/>
        </p:nvSpPr>
        <p:spPr>
          <a:xfrm>
            <a:off x="180340" y="553085"/>
            <a:ext cx="8783955" cy="4892675"/>
          </a:xfrm>
          <a:prstGeom prst="rect">
            <a:avLst/>
          </a:prstGeom>
          <a:noFill/>
          <a:ln w="9525">
            <a:noFill/>
          </a:ln>
        </p:spPr>
        <p:txBody>
          <a:bodyPr wrap="square" anchor="t" anchorCtr="0">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rPr>
              <a:t>11.</a:t>
            </a:r>
            <a:r>
              <a:rPr lang="zh-CN" altLang="en-US" sz="2400" b="1">
                <a:solidFill>
                  <a:srgbClr val="0000FF"/>
                </a:solidFill>
                <a:latin typeface="黑体" panose="02010609060101010101" pitchFamily="2" charset="-122"/>
                <a:ea typeface="黑体" panose="02010609060101010101" pitchFamily="2" charset="-122"/>
              </a:rPr>
              <a:t>国家的一切权力属于人民启示我们</a:t>
            </a:r>
            <a:r>
              <a:rPr lang="zh-CN" altLang="en-US" sz="2400" b="1">
                <a:latin typeface="宋体" panose="02010600030101010101" pitchFamily="2" charset="-122"/>
                <a:ea typeface="宋体" panose="02010600030101010101" pitchFamily="2" charset="-122"/>
              </a:rPr>
              <a:t>要依法积极参与国家政治生活，担当起国家主人应尽的责任。 </a:t>
            </a:r>
            <a:r>
              <a:rPr lang="zh-CN" altLang="en-US" sz="2400" b="1">
                <a:solidFill>
                  <a:srgbClr val="0000FF"/>
                </a:solidFill>
                <a:latin typeface="黑体" panose="02010609060101010101" pitchFamily="2" charset="-122"/>
                <a:ea typeface="黑体" panose="02010609060101010101" pitchFamily="2" charset="-122"/>
              </a:rPr>
              <a:t> </a:t>
            </a:r>
            <a:r>
              <a:rPr lang="en-US" altLang="zh-CN" sz="2400" b="1">
                <a:solidFill>
                  <a:srgbClr val="0000FF"/>
                </a:solidFill>
                <a:latin typeface="黑体" panose="02010609060101010101" pitchFamily="2" charset="-122"/>
                <a:ea typeface="黑体" panose="02010609060101010101" pitchFamily="2" charset="-122"/>
              </a:rPr>
              <a:t>p7</a:t>
            </a:r>
            <a:endParaRPr lang="en-US" altLang="zh-CN" sz="2400" b="1">
              <a:solidFill>
                <a:srgbClr val="0000FF"/>
              </a:solidFill>
              <a:latin typeface="黑体" panose="02010609060101010101" pitchFamily="2" charset="-122"/>
              <a:ea typeface="黑体" panose="02010609060101010101" pitchFamily="2" charset="-122"/>
            </a:endParaRPr>
          </a:p>
          <a:p>
            <a:pPr>
              <a:lnSpc>
                <a:spcPct val="100000"/>
              </a:lnSpc>
            </a:pPr>
            <a:endParaRPr lang="zh-CN" altLang="en-US" sz="2400" b="1">
              <a:solidFill>
                <a:srgbClr val="0000FF"/>
              </a:solidFill>
              <a:latin typeface="黑体" panose="02010609060101010101" pitchFamily="2" charset="-122"/>
              <a:ea typeface="黑体" panose="02010609060101010101" pitchFamily="2" charset="-122"/>
              <a:sym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rPr>
              <a:t>12.</a:t>
            </a:r>
            <a:r>
              <a:rPr lang="zh-CN" altLang="en-US" sz="2400" b="1" dirty="0">
                <a:solidFill>
                  <a:srgbClr val="0000FF"/>
                </a:solidFill>
                <a:latin typeface="黑体" panose="02010609060101010101" pitchFamily="2" charset="-122"/>
                <a:ea typeface="黑体" panose="02010609060101010101" pitchFamily="2" charset="-122"/>
              </a:rPr>
              <a:t>人权的实质内容和目标是：</a:t>
            </a:r>
            <a:r>
              <a:rPr lang="en-US" altLang="zh-CN" sz="2400" b="1" dirty="0">
                <a:solidFill>
                  <a:srgbClr val="0000FF"/>
                </a:solidFill>
                <a:latin typeface="黑体" panose="02010609060101010101" pitchFamily="2" charset="-122"/>
                <a:ea typeface="黑体" panose="02010609060101010101" pitchFamily="2" charset="-122"/>
              </a:rPr>
              <a:t>   </a:t>
            </a:r>
            <a:r>
              <a:rPr lang="zh-CN" altLang="en-US" sz="2400" b="1" dirty="0">
                <a:solidFill>
                  <a:srgbClr val="0000FF"/>
                </a:solidFill>
                <a:latin typeface="黑体" panose="02010609060101010101" pitchFamily="2" charset="-122"/>
                <a:ea typeface="黑体" panose="02010609060101010101" pitchFamily="2" charset="-122"/>
              </a:rPr>
              <a:t>补到</a:t>
            </a:r>
            <a:r>
              <a:rPr lang="en-US" altLang="zh-CN" sz="2400" b="1" dirty="0">
                <a:solidFill>
                  <a:srgbClr val="0000FF"/>
                </a:solidFill>
                <a:latin typeface="黑体" panose="02010609060101010101" pitchFamily="2" charset="-122"/>
                <a:ea typeface="黑体" panose="02010609060101010101" pitchFamily="2" charset="-122"/>
              </a:rPr>
              <a:t>p8</a:t>
            </a:r>
            <a:endParaRPr lang="zh-CN" altLang="en-US" sz="2400" b="1" dirty="0">
              <a:solidFill>
                <a:srgbClr val="0000FF"/>
              </a:solidFill>
              <a:latin typeface="黑体" panose="02010609060101010101" pitchFamily="2" charset="-122"/>
              <a:ea typeface="黑体" panose="02010609060101010101" pitchFamily="2" charset="-122"/>
            </a:endParaRPr>
          </a:p>
          <a:p>
            <a:pPr>
              <a:lnSpc>
                <a:spcPct val="100000"/>
              </a:lnSpc>
            </a:pPr>
            <a:r>
              <a:rPr lang="zh-CN" altLang="en-US" sz="2400" b="1" dirty="0">
                <a:solidFill>
                  <a:srgbClr val="0000FF"/>
                </a:solidFill>
                <a:latin typeface="黑体" panose="02010609060101010101" pitchFamily="2" charset="-122"/>
                <a:ea typeface="黑体" panose="02010609060101010101" pitchFamily="2" charset="-122"/>
              </a:rPr>
              <a:t> </a:t>
            </a:r>
            <a:r>
              <a:rPr lang="en-US" altLang="zh-CN" sz="2400" b="1" dirty="0">
                <a:solidFill>
                  <a:srgbClr val="0000FF"/>
                </a:solidFill>
                <a:latin typeface="黑体" panose="02010609060101010101" pitchFamily="2" charset="-122"/>
                <a:ea typeface="黑体" panose="02010609060101010101" pitchFamily="2" charset="-122"/>
              </a:rPr>
              <a:t>  </a:t>
            </a:r>
            <a:r>
              <a:rPr lang="zh-CN" altLang="en-US" sz="2400" b="1" dirty="0">
                <a:latin typeface="宋体" panose="02010600030101010101" pitchFamily="2" charset="-122"/>
                <a:ea typeface="宋体" panose="02010600030101010101" pitchFamily="2" charset="-122"/>
              </a:rPr>
              <a:t>人自由、平等地生存和发展。</a:t>
            </a:r>
            <a:r>
              <a:rPr lang="en-US" altLang="zh-CN" sz="2400" b="1" dirty="0">
                <a:solidFill>
                  <a:srgbClr val="0000FF"/>
                </a:solidFill>
                <a:latin typeface="黑体" panose="02010609060101010101" pitchFamily="2" charset="-122"/>
                <a:ea typeface="黑体" panose="02010609060101010101" pitchFamily="2" charset="-122"/>
              </a:rPr>
              <a:t> </a:t>
            </a:r>
            <a:endParaRPr lang="en-US" altLang="zh-CN" sz="2400" b="1" dirty="0">
              <a:solidFill>
                <a:srgbClr val="0000FF"/>
              </a:solidFill>
              <a:latin typeface="黑体" panose="02010609060101010101" pitchFamily="2" charset="-122"/>
              <a:ea typeface="黑体" panose="02010609060101010101" pitchFamily="2" charset="-122"/>
            </a:endParaRPr>
          </a:p>
          <a:p>
            <a:pPr>
              <a:lnSpc>
                <a:spcPct val="100000"/>
              </a:lnSpc>
            </a:pPr>
            <a:endParaRPr lang="en-US" altLang="zh-CN" sz="2400" b="1" dirty="0">
              <a:solidFill>
                <a:srgbClr val="0000FF"/>
              </a:solidFill>
              <a:latin typeface="黑体" panose="02010609060101010101" pitchFamily="2" charset="-122"/>
              <a:ea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rPr>
              <a:t>13.</a:t>
            </a:r>
            <a:r>
              <a:rPr lang="zh-CN" altLang="en-US" sz="2400" b="1" dirty="0">
                <a:solidFill>
                  <a:schemeClr val="tx1"/>
                </a:solidFill>
              </a:rPr>
              <a:t>人民幸福生活</a:t>
            </a:r>
            <a:r>
              <a:rPr lang="zh-CN" altLang="en-US" sz="2400" b="1" dirty="0">
                <a:solidFill>
                  <a:srgbClr val="0000FF"/>
                </a:solidFill>
                <a:latin typeface="黑体" panose="02010609060101010101" pitchFamily="2" charset="-122"/>
                <a:ea typeface="黑体" panose="02010609060101010101" pitchFamily="2" charset="-122"/>
              </a:rPr>
              <a:t>是最大的人权。</a:t>
            </a:r>
            <a:r>
              <a:rPr lang="en-US" altLang="zh-CN" sz="2400" b="1" dirty="0">
                <a:solidFill>
                  <a:srgbClr val="0000FF"/>
                </a:solidFill>
                <a:latin typeface="黑体" panose="02010609060101010101" pitchFamily="2" charset="-122"/>
                <a:ea typeface="黑体" panose="02010609060101010101" pitchFamily="2" charset="-122"/>
              </a:rPr>
              <a:t> p8</a:t>
            </a:r>
            <a:endParaRPr lang="en-US" altLang="zh-CN" sz="2400" b="1" dirty="0">
              <a:solidFill>
                <a:srgbClr val="0000FF"/>
              </a:solidFill>
              <a:latin typeface="黑体" panose="02010609060101010101" pitchFamily="2" charset="-122"/>
              <a:ea typeface="黑体" panose="02010609060101010101" pitchFamily="2" charset="-122"/>
            </a:endParaRPr>
          </a:p>
          <a:p>
            <a:pPr>
              <a:lnSpc>
                <a:spcPct val="100000"/>
              </a:lnSpc>
            </a:pPr>
            <a:endParaRPr lang="en-US" altLang="zh-CN" sz="2400" b="1" dirty="0">
              <a:solidFill>
                <a:srgbClr val="0000FF"/>
              </a:solidFill>
              <a:latin typeface="黑体" panose="02010609060101010101" pitchFamily="2" charset="-122"/>
              <a:ea typeface="黑体" panose="02010609060101010101" pitchFamily="2" charset="-122"/>
            </a:endParaRPr>
          </a:p>
          <a:p>
            <a:pPr>
              <a:lnSpc>
                <a:spcPct val="100000"/>
              </a:lnSpc>
            </a:pPr>
            <a:r>
              <a:rPr lang="en-US" altLang="zh-CN" sz="2400" b="1" dirty="0">
                <a:solidFill>
                  <a:srgbClr val="0000FF"/>
                </a:solidFill>
                <a:latin typeface="黑体" panose="02010609060101010101" pitchFamily="2" charset="-122"/>
                <a:ea typeface="黑体" panose="02010609060101010101" pitchFamily="2" charset="-122"/>
              </a:rPr>
              <a:t>14.</a:t>
            </a:r>
            <a:r>
              <a:rPr lang="zh-CN" altLang="en-US" sz="2400" b="1" dirty="0">
                <a:solidFill>
                  <a:schemeClr val="tx1"/>
                </a:solidFill>
              </a:rPr>
              <a:t>尊重和保障人权</a:t>
            </a:r>
            <a:r>
              <a:rPr lang="zh-CN" altLang="en-US" sz="2400" b="1" dirty="0">
                <a:solidFill>
                  <a:srgbClr val="0000FF"/>
                </a:solidFill>
                <a:latin typeface="黑体" panose="02010609060101010101" pitchFamily="2" charset="-122"/>
                <a:ea typeface="黑体" panose="02010609060101010101" pitchFamily="2" charset="-122"/>
              </a:rPr>
              <a:t>是我国的宪法原则。 </a:t>
            </a:r>
            <a:r>
              <a:rPr lang="en-US" altLang="zh-CN" sz="2400" b="1" dirty="0">
                <a:solidFill>
                  <a:srgbClr val="0000FF"/>
                </a:solidFill>
                <a:latin typeface="黑体" panose="02010609060101010101" pitchFamily="2" charset="-122"/>
                <a:ea typeface="黑体" panose="02010609060101010101" pitchFamily="2" charset="-122"/>
              </a:rPr>
              <a:t>p8</a:t>
            </a:r>
            <a:endParaRPr lang="en-US" altLang="zh-CN" sz="2400" b="1" dirty="0">
              <a:solidFill>
                <a:srgbClr val="0000FF"/>
              </a:solidFill>
              <a:latin typeface="黑体" panose="02010609060101010101" pitchFamily="2" charset="-122"/>
              <a:ea typeface="黑体" panose="02010609060101010101" pitchFamily="2" charset="-122"/>
            </a:endParaRPr>
          </a:p>
          <a:p>
            <a:pPr>
              <a:lnSpc>
                <a:spcPct val="100000"/>
              </a:lnSpc>
            </a:pPr>
            <a:r>
              <a:rPr lang="en-US" altLang="zh-CN" sz="2400" b="1">
                <a:latin typeface="宋体" panose="02010600030101010101" pitchFamily="2" charset="-122"/>
                <a:ea typeface="宋体" panose="02010600030101010101" pitchFamily="2" charset="-122"/>
              </a:rPr>
              <a:t>   </a:t>
            </a:r>
            <a:r>
              <a:rPr lang="en-US" altLang="zh-CN" sz="2400" b="1" dirty="0">
                <a:sym typeface="+mn-ea"/>
              </a:rPr>
              <a:t>2004</a:t>
            </a:r>
            <a:r>
              <a:rPr lang="zh-CN" altLang="en-US" sz="2400" b="1" dirty="0">
                <a:sym typeface="+mn-ea"/>
              </a:rPr>
              <a:t>年，现行宪法第四次修改写入宪法。</a:t>
            </a:r>
            <a:endParaRPr lang="zh-CN" altLang="en-US" sz="2400" b="1" dirty="0">
              <a:sym typeface="+mn-ea"/>
            </a:endParaRPr>
          </a:p>
          <a:p>
            <a:pPr>
              <a:lnSpc>
                <a:spcPct val="100000"/>
              </a:lnSpc>
            </a:pPr>
            <a:endParaRPr lang="en-US" altLang="zh-CN" sz="2400" b="1">
              <a:latin typeface="宋体" panose="02010600030101010101" pitchFamily="2" charset="-122"/>
              <a:ea typeface="宋体" panose="02010600030101010101" pitchFamily="2" charset="-122"/>
            </a:endParaRPr>
          </a:p>
          <a:p>
            <a:pPr>
              <a:lnSpc>
                <a:spcPct val="100000"/>
              </a:lnSpc>
            </a:pP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15.</a:t>
            </a:r>
            <a:r>
              <a:rPr lang="zh-CN" altLang="en-US" sz="2400" b="1">
                <a:solidFill>
                  <a:srgbClr val="0000FF"/>
                </a:solidFill>
                <a:latin typeface="黑体" panose="02010609060101010101" pitchFamily="2" charset="-122"/>
                <a:ea typeface="黑体" panose="02010609060101010101" pitchFamily="2" charset="-122"/>
                <a:cs typeface="黑体" panose="02010609060101010101" pitchFamily="2" charset="-122"/>
              </a:rPr>
              <a:t>我国人权的显著特点：</a:t>
            </a:r>
            <a:r>
              <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rPr>
              <a:t> p8</a:t>
            </a:r>
            <a:endParaRPr lang="en-US" altLang="zh-CN" sz="2400" b="1">
              <a:solidFill>
                <a:srgbClr val="0000FF"/>
              </a:solidFill>
              <a:latin typeface="黑体" panose="02010609060101010101" pitchFamily="2" charset="-122"/>
              <a:ea typeface="黑体" panose="02010609060101010101" pitchFamily="2" charset="-122"/>
              <a:cs typeface="黑体" panose="02010609060101010101" pitchFamily="2" charset="-122"/>
            </a:endParaRPr>
          </a:p>
          <a:p>
            <a:pPr>
              <a:lnSpc>
                <a:spcPct val="10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广泛性、公平性、真实性</a:t>
            </a:r>
            <a:endParaRPr lang="zh-CN" altLang="en-US" sz="2400" b="1">
              <a:latin typeface="宋体" panose="02010600030101010101" pitchFamily="2" charset="-122"/>
              <a:ea typeface="宋体" panose="02010600030101010101" pitchFamily="2" charset="-122"/>
            </a:endParaRPr>
          </a:p>
        </p:txBody>
      </p:sp>
      <p:sp>
        <p:nvSpPr>
          <p:cNvPr id="2" name="五角星 1"/>
          <p:cNvSpPr/>
          <p:nvPr/>
        </p:nvSpPr>
        <p:spPr>
          <a:xfrm>
            <a:off x="4428490" y="1632585"/>
            <a:ext cx="360045" cy="360045"/>
          </a:xfrm>
          <a:prstGeom prst="star5">
            <a:avLst/>
          </a:prstGeom>
          <a:solidFill>
            <a:srgbClr val="C0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19458" name="文本框 2"/>
          <p:cNvSpPr txBox="1"/>
          <p:nvPr/>
        </p:nvSpPr>
        <p:spPr>
          <a:xfrm>
            <a:off x="258763" y="412750"/>
            <a:ext cx="8545512" cy="1529715"/>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16.</a:t>
            </a:r>
            <a:r>
              <a:rPr lang="zh-CN" altLang="en-US" sz="2400" b="1">
                <a:solidFill>
                  <a:srgbClr val="0000FF"/>
                </a:solidFill>
                <a:latin typeface="黑体" panose="02010609060101010101" pitchFamily="2" charset="-122"/>
                <a:ea typeface="黑体" panose="02010609060101010101" pitchFamily="2" charset="-122"/>
              </a:rPr>
              <a:t>我国享受人权的主体是哪些人？  </a:t>
            </a:r>
            <a:r>
              <a:rPr lang="en-US" altLang="zh-CN" sz="2400" b="1">
                <a:solidFill>
                  <a:srgbClr val="0000FF"/>
                </a:solidFill>
                <a:latin typeface="黑体" panose="02010609060101010101" pitchFamily="2" charset="-122"/>
                <a:ea typeface="黑体" panose="02010609060101010101" pitchFamily="2" charset="-122"/>
              </a:rPr>
              <a:t>p8</a:t>
            </a:r>
            <a:endParaRPr lang="zh-CN" altLang="en-US" sz="2400" b="1">
              <a:solidFill>
                <a:srgbClr val="0000FF"/>
              </a:solidFill>
              <a:latin typeface="黑体" panose="02010609060101010101" pitchFamily="2" charset="-122"/>
              <a:ea typeface="黑体" panose="02010609060101010101" pitchFamily="2" charset="-122"/>
              <a:sym typeface="黑体" panose="02010609060101010101" pitchFamily="2" charset="-122"/>
            </a:endParaRPr>
          </a:p>
          <a:p>
            <a:r>
              <a:rPr lang="zh-CN" altLang="en-US" sz="2400" b="1">
                <a:latin typeface="宋体" panose="02010600030101010101" pitchFamily="2" charset="-122"/>
                <a:ea typeface="宋体" panose="02010600030101010101" pitchFamily="2" charset="-122"/>
              </a:rPr>
              <a:t>   既包括我国公民，也包括外国人等。不仅保护个人，也保护群体。</a:t>
            </a:r>
            <a:endParaRPr lang="zh-CN" altLang="en-US" sz="2400" b="1">
              <a:latin typeface="宋体" panose="02010600030101010101" pitchFamily="2" charset="-122"/>
              <a:ea typeface="宋体" panose="02010600030101010101" pitchFamily="2" charset="-122"/>
            </a:endParaRPr>
          </a:p>
        </p:txBody>
      </p:sp>
      <p:sp>
        <p:nvSpPr>
          <p:cNvPr id="18435" name="文本框 2"/>
          <p:cNvSpPr txBox="1"/>
          <p:nvPr/>
        </p:nvSpPr>
        <p:spPr>
          <a:xfrm>
            <a:off x="258763" y="2003425"/>
            <a:ext cx="8709025" cy="2489200"/>
          </a:xfrm>
          <a:prstGeom prst="rect">
            <a:avLst/>
          </a:prstGeom>
          <a:noFill/>
          <a:ln w="9525">
            <a:noFill/>
          </a:ln>
        </p:spPr>
        <p:txBody>
          <a:bodyPr wrap="square" anchor="t">
            <a:spAutoFit/>
          </a:bodyPr>
          <a:p>
            <a:r>
              <a:rPr lang="en-US" altLang="zh-CN" sz="2400" b="1" noProof="1">
                <a:solidFill>
                  <a:srgbClr val="0000FF"/>
                </a:solidFill>
                <a:latin typeface="黑体" panose="02010609060101010101" pitchFamily="2" charset="-122"/>
                <a:ea typeface="黑体" panose="02010609060101010101" pitchFamily="2" charset="-122"/>
                <a:cs typeface="+mn-cs"/>
              </a:rPr>
              <a:t>17.</a:t>
            </a:r>
            <a:r>
              <a:rPr lang="zh-CN" altLang="en-US" sz="2400" b="1" noProof="1">
                <a:solidFill>
                  <a:srgbClr val="0000FF"/>
                </a:solidFill>
                <a:latin typeface="黑体" panose="02010609060101010101" pitchFamily="2" charset="-122"/>
                <a:ea typeface="黑体" panose="02010609060101010101" pitchFamily="2" charset="-122"/>
                <a:cs typeface="+mn-cs"/>
              </a:rPr>
              <a:t>我国人权的内容包括哪些？  </a:t>
            </a:r>
            <a:r>
              <a:rPr lang="en-US" altLang="zh-CN" sz="2400" b="1" noProof="1">
                <a:solidFill>
                  <a:srgbClr val="0000FF"/>
                </a:solidFill>
                <a:latin typeface="黑体" panose="02010609060101010101" pitchFamily="2" charset="-122"/>
                <a:ea typeface="黑体" panose="02010609060101010101" pitchFamily="2" charset="-122"/>
                <a:cs typeface="+mn-cs"/>
              </a:rPr>
              <a:t>p8</a:t>
            </a:r>
            <a:endParaRPr lang="zh-CN" altLang="en-US" sz="2400" b="1" noProof="1">
              <a:solidFill>
                <a:srgbClr val="0000FF"/>
              </a:solidFill>
              <a:latin typeface="黑体" panose="02010609060101010101" pitchFamily="2" charset="-122"/>
              <a:ea typeface="黑体" panose="02010609060101010101" pitchFamily="2" charset="-122"/>
            </a:endParaRPr>
          </a:p>
          <a:p>
            <a:r>
              <a:rPr lang="zh-CN" altLang="en-US" sz="2400" b="1" noProof="1">
                <a:latin typeface="宋体" panose="02010600030101010101" pitchFamily="2" charset="-122"/>
                <a:ea typeface="宋体" panose="02010600030101010101" pitchFamily="2" charset="-122"/>
                <a:cs typeface="宋体" panose="02010600030101010101" pitchFamily="2" charset="-122"/>
              </a:rPr>
              <a:t>   </a:t>
            </a:r>
            <a:r>
              <a:rPr lang="zh-CN" altLang="en-US" sz="2400" b="1" noProof="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既包括平等权和人身权利、政治权利，也包括财产权、劳动权、受教育权等</a:t>
            </a:r>
            <a:r>
              <a:rPr lang="zh-CN" altLang="en-US" sz="2400" b="1" noProof="1" dirty="0">
                <a:effectLst>
                  <a:outerShdw blurRad="38100" dist="38100" dir="2700000">
                    <a:srgbClr val="C0C0C0"/>
                  </a:outerShdw>
                </a:effectLst>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经济、社会、文化方面</a:t>
            </a:r>
            <a:r>
              <a:rPr lang="zh-CN" altLang="en-US" sz="2400" b="1" noProof="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的权利。</a:t>
            </a:r>
            <a:endParaRPr lang="zh-CN" altLang="en-US" sz="2400" b="1" noProof="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endParaRPr lang="zh-CN" altLang="en-US" sz="2400" b="1" noProof="1" dirty="0">
              <a:cs typeface="宋体" panose="02010600030101010101" pitchFamily="2" charset="-122"/>
              <a:sym typeface="宋体" panose="02010600030101010101" pitchFamily="2" charset="-122"/>
            </a:endParaRPr>
          </a:p>
          <a:p>
            <a:r>
              <a:rPr lang="en-US" altLang="zh-CN" sz="2400" b="1" noProof="1" dirty="0">
                <a:solidFill>
                  <a:srgbClr val="0000FF"/>
                </a:solidFill>
                <a:latin typeface="黑体" panose="02010609060101010101" pitchFamily="2" charset="-122"/>
                <a:ea typeface="黑体" panose="02010609060101010101" pitchFamily="2" charset="-122"/>
                <a:cs typeface="宋体" panose="02010600030101010101" pitchFamily="2" charset="-122"/>
                <a:sym typeface="宋体" panose="02010600030101010101" pitchFamily="2" charset="-122"/>
              </a:rPr>
              <a:t>18.</a:t>
            </a:r>
            <a:r>
              <a:rPr lang="zh-CN" altLang="en-US" sz="2400" b="1" noProof="1" dirty="0">
                <a:cs typeface="宋体" panose="02010600030101010101" pitchFamily="2" charset="-122"/>
                <a:sym typeface="宋体" panose="02010600030101010101" pitchFamily="2" charset="-122"/>
              </a:rPr>
              <a:t>贫困是</a:t>
            </a:r>
            <a:r>
              <a:rPr lang="zh-CN" altLang="en-US" sz="2400" b="1" noProof="1" dirty="0">
                <a:solidFill>
                  <a:srgbClr val="0000FF"/>
                </a:solidFill>
                <a:latin typeface="黑体" panose="02010609060101010101" pitchFamily="2" charset="-122"/>
                <a:ea typeface="黑体" panose="02010609060101010101" pitchFamily="2" charset="-122"/>
                <a:cs typeface="黑体" panose="02010609060101010101" pitchFamily="2" charset="-122"/>
                <a:sym typeface="宋体" panose="02010600030101010101" pitchFamily="2" charset="-122"/>
              </a:rPr>
              <a:t>实现人权的最大障碍。</a:t>
            </a:r>
            <a:r>
              <a:rPr lang="en-US" altLang="zh-CN" sz="2400" b="1" noProof="1" dirty="0">
                <a:solidFill>
                  <a:srgbClr val="0000FF"/>
                </a:solidFill>
                <a:latin typeface="黑体" panose="02010609060101010101" pitchFamily="2" charset="-122"/>
                <a:ea typeface="黑体" panose="02010609060101010101" pitchFamily="2" charset="-122"/>
                <a:cs typeface="黑体" panose="02010609060101010101" pitchFamily="2" charset="-122"/>
                <a:sym typeface="宋体" panose="02010600030101010101" pitchFamily="2" charset="-122"/>
              </a:rPr>
              <a:t>  p11</a:t>
            </a:r>
            <a:endParaRPr lang="en-US" altLang="zh-CN" sz="2400" b="1" noProof="1" dirty="0">
              <a:solidFill>
                <a:srgbClr val="0000FF"/>
              </a:solidFill>
              <a:latin typeface="黑体" panose="02010609060101010101" pitchFamily="2" charset="-122"/>
              <a:ea typeface="黑体" panose="02010609060101010101" pitchFamily="2" charset="-122"/>
              <a:cs typeface="黑体" panose="02010609060101010101" pitchFamily="2" charset="-122"/>
              <a:sym typeface="宋体" panose="02010600030101010101" pitchFamily="2"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19458" name="文本框 2"/>
          <p:cNvSpPr txBox="1"/>
          <p:nvPr/>
        </p:nvSpPr>
        <p:spPr>
          <a:xfrm>
            <a:off x="142875" y="471488"/>
            <a:ext cx="8859838" cy="4666615"/>
          </a:xfrm>
          <a:prstGeom prst="rect">
            <a:avLst/>
          </a:prstGeom>
          <a:noFill/>
          <a:ln w="9525">
            <a:noFill/>
          </a:ln>
        </p:spPr>
        <p:txBody>
          <a:bodyPr wrap="square" anchor="t">
            <a:spAutoFit/>
          </a:bodyPr>
          <a:p>
            <a:pPr>
              <a:lnSpc>
                <a:spcPct val="100000"/>
              </a:lnSpc>
            </a:pPr>
            <a:r>
              <a:rPr lang="en-US" altLang="zh-CN" sz="2400" b="1" noProof="1">
                <a:solidFill>
                  <a:srgbClr val="0000FF"/>
                </a:solidFill>
                <a:latin typeface="黑体" panose="02010609060101010101" pitchFamily="2" charset="-122"/>
                <a:ea typeface="黑体" panose="02010609060101010101" pitchFamily="2" charset="-122"/>
                <a:cs typeface="+mn-cs"/>
              </a:rPr>
              <a:t>19.</a:t>
            </a:r>
            <a:r>
              <a:rPr lang="zh-CN" altLang="en-US" sz="2400" b="1" noProof="1">
                <a:solidFill>
                  <a:srgbClr val="0000FF"/>
                </a:solidFill>
                <a:latin typeface="黑体" panose="02010609060101010101" pitchFamily="2" charset="-122"/>
                <a:ea typeface="黑体" panose="02010609060101010101" pitchFamily="2" charset="-122"/>
                <a:cs typeface="+mn-cs"/>
              </a:rPr>
              <a:t>我国是如何尊重和保障人权的？  </a:t>
            </a:r>
            <a:r>
              <a:rPr lang="en-US" altLang="zh-CN" sz="2400" b="1" noProof="1">
                <a:solidFill>
                  <a:srgbClr val="0000FF"/>
                </a:solidFill>
                <a:latin typeface="黑体" panose="02010609060101010101" pitchFamily="2" charset="-122"/>
                <a:ea typeface="黑体" panose="02010609060101010101" pitchFamily="2" charset="-122"/>
                <a:cs typeface="+mn-cs"/>
              </a:rPr>
              <a:t>p9-10 5</a:t>
            </a:r>
            <a:r>
              <a:rPr lang="zh-CN" altLang="en-US" sz="2400" b="1" noProof="1">
                <a:solidFill>
                  <a:srgbClr val="0000FF"/>
                </a:solidFill>
                <a:latin typeface="黑体" panose="02010609060101010101" pitchFamily="2" charset="-122"/>
                <a:ea typeface="黑体" panose="02010609060101010101" pitchFamily="2" charset="-122"/>
                <a:cs typeface="+mn-cs"/>
              </a:rPr>
              <a:t>点</a:t>
            </a:r>
            <a:endParaRPr lang="zh-CN" altLang="en-US" sz="2400" b="1" noProof="1">
              <a:solidFill>
                <a:srgbClr val="0000FF"/>
              </a:solidFill>
              <a:latin typeface="黑体" panose="02010609060101010101" pitchFamily="2" charset="-122"/>
              <a:ea typeface="黑体" panose="02010609060101010101" pitchFamily="2" charset="-122"/>
              <a:sym typeface="黑体" panose="02010609060101010101" pitchFamily="2" charset="-122"/>
            </a:endParaRPr>
          </a:p>
          <a:p>
            <a:pPr marL="228600" indent="-228600">
              <a:lnSpc>
                <a:spcPct val="100000"/>
              </a:lnSpc>
              <a:spcBef>
                <a:spcPts val="1000"/>
              </a:spcBef>
            </a:pP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①尊重和保障人权是</a:t>
            </a:r>
            <a:r>
              <a:rPr lang="zh-CN" altLang="en-US" sz="2400" b="1" noProof="1" dirty="0">
                <a:solidFill>
                  <a:srgbClr val="C00000"/>
                </a:solidFill>
                <a:latin typeface="宋体" panose="02010600030101010101" pitchFamily="2" charset="-122"/>
                <a:ea typeface="宋体" panose="02010600030101010101" pitchFamily="2" charset="-122"/>
                <a:cs typeface="+mn-cs"/>
                <a:sym typeface="华文行楷" panose="02010800040101010101" pitchFamily="2" charset="-122"/>
              </a:rPr>
              <a:t>立法活动</a:t>
            </a: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的基本要求。</a:t>
            </a:r>
            <a:endParaRPr lang="zh-CN" altLang="en-US" sz="2400" b="1" noProof="1" dirty="0">
              <a:sym typeface="华文行楷" panose="02010800040101010101" pitchFamily="2" charset="-122"/>
            </a:endParaRPr>
          </a:p>
          <a:p>
            <a:pPr marL="228600" indent="-228600">
              <a:lnSpc>
                <a:spcPct val="100000"/>
              </a:lnSpc>
              <a:spcBef>
                <a:spcPts val="1000"/>
              </a:spcBef>
            </a:pP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②</a:t>
            </a:r>
            <a:r>
              <a:rPr lang="zh-CN" altLang="en-US" sz="2400" b="1" noProof="1" dirty="0">
                <a:solidFill>
                  <a:srgbClr val="C00000"/>
                </a:solidFill>
                <a:latin typeface="宋体" panose="02010600030101010101" pitchFamily="2" charset="-122"/>
                <a:ea typeface="宋体" panose="02010600030101010101" pitchFamily="2" charset="-122"/>
                <a:cs typeface="+mn-cs"/>
                <a:sym typeface="华文行楷" panose="02010800040101010101" pitchFamily="2" charset="-122"/>
              </a:rPr>
              <a:t>行政机关</a:t>
            </a: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在执法过程中应当树立尊重和保障人权的意识，做到严格规范公正文明执法，坚持</a:t>
            </a:r>
            <a:r>
              <a:rPr lang="zh-CN" altLang="en-US" sz="2400" b="1" noProof="1" dirty="0">
                <a:solidFill>
                  <a:srgbClr val="C00000"/>
                </a:solidFill>
                <a:latin typeface="宋体" panose="02010600030101010101" pitchFamily="2" charset="-122"/>
                <a:ea typeface="宋体" panose="02010600030101010101" pitchFamily="2" charset="-122"/>
                <a:cs typeface="+mn-cs"/>
                <a:sym typeface="华文行楷" panose="02010800040101010101" pitchFamily="2" charset="-122"/>
              </a:rPr>
              <a:t>依宪施政、依法行政、简政放权。</a:t>
            </a:r>
            <a:endParaRPr lang="zh-CN" altLang="en-US" sz="2400" b="1" noProof="1" dirty="0">
              <a:sym typeface="华文行楷" panose="02010800040101010101" pitchFamily="2" charset="-122"/>
            </a:endParaRPr>
          </a:p>
          <a:p>
            <a:pPr marL="228600" indent="-228600">
              <a:lnSpc>
                <a:spcPct val="100000"/>
              </a:lnSpc>
              <a:spcBef>
                <a:spcPts val="1000"/>
              </a:spcBef>
            </a:pP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③</a:t>
            </a:r>
            <a:r>
              <a:rPr lang="zh-CN" altLang="en-US" sz="2400" b="1" noProof="1" dirty="0">
                <a:solidFill>
                  <a:srgbClr val="C00000"/>
                </a:solidFill>
                <a:latin typeface="宋体" panose="02010600030101010101" pitchFamily="2" charset="-122"/>
                <a:ea typeface="宋体" panose="02010600030101010101" pitchFamily="2" charset="-122"/>
                <a:cs typeface="+mn-cs"/>
                <a:sym typeface="华文行楷" panose="02010800040101010101" pitchFamily="2" charset="-122"/>
              </a:rPr>
              <a:t>监察机关</a:t>
            </a: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依照法律规定独立行使</a:t>
            </a:r>
            <a:r>
              <a:rPr lang="zh-CN" altLang="en-US" sz="2400" b="1" noProof="1" dirty="0">
                <a:solidFill>
                  <a:srgbClr val="C00000"/>
                </a:solidFill>
                <a:latin typeface="宋体" panose="02010600030101010101" pitchFamily="2" charset="-122"/>
                <a:ea typeface="宋体" panose="02010600030101010101" pitchFamily="2" charset="-122"/>
                <a:cs typeface="+mn-cs"/>
                <a:sym typeface="华文行楷" panose="02010800040101010101" pitchFamily="2" charset="-122"/>
              </a:rPr>
              <a:t>监察权</a:t>
            </a: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，加强对所有行使公权力的公职人员的监督，保护公民的各项合法权益。</a:t>
            </a:r>
            <a:endParaRPr lang="zh-CN" altLang="en-US" sz="2400" b="1" noProof="1" dirty="0">
              <a:sym typeface="华文行楷" panose="02010800040101010101" pitchFamily="2" charset="-122"/>
            </a:endParaRPr>
          </a:p>
          <a:p>
            <a:pPr marL="228600" indent="-228600">
              <a:lnSpc>
                <a:spcPct val="100000"/>
              </a:lnSpc>
            </a:pP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④</a:t>
            </a:r>
            <a:r>
              <a:rPr lang="zh-CN" altLang="en-US" sz="2400" b="1" noProof="1" dirty="0">
                <a:solidFill>
                  <a:srgbClr val="C00000"/>
                </a:solidFill>
                <a:latin typeface="宋体" panose="02010600030101010101" pitchFamily="2" charset="-122"/>
                <a:ea typeface="宋体" panose="02010600030101010101" pitchFamily="2" charset="-122"/>
                <a:cs typeface="+mn-cs"/>
                <a:sym typeface="华文行楷" panose="02010800040101010101" pitchFamily="2" charset="-122"/>
              </a:rPr>
              <a:t>审判机关、检察机关</a:t>
            </a: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要依照宪法和法律的规定独立行使</a:t>
            </a:r>
            <a:r>
              <a:rPr lang="zh-CN" altLang="en-US" sz="2400" b="1" noProof="1" dirty="0">
                <a:solidFill>
                  <a:srgbClr val="C00000"/>
                </a:solidFill>
                <a:latin typeface="宋体" panose="02010600030101010101" pitchFamily="2" charset="-122"/>
                <a:ea typeface="宋体" panose="02010600030101010101" pitchFamily="2" charset="-122"/>
                <a:cs typeface="+mn-cs"/>
                <a:sym typeface="华文行楷" panose="02010800040101010101" pitchFamily="2" charset="-122"/>
              </a:rPr>
              <a:t>审判权、检察权，</a:t>
            </a:r>
            <a:r>
              <a:rPr lang="zh-CN" altLang="en-US" sz="2400" b="1" noProof="1" dirty="0">
                <a:latin typeface="宋体" panose="02010600030101010101" pitchFamily="2" charset="-122"/>
                <a:ea typeface="宋体" panose="02010600030101010101" pitchFamily="2" charset="-122"/>
                <a:cs typeface="+mn-cs"/>
                <a:sym typeface="华文行楷" panose="02010800040101010101" pitchFamily="2" charset="-122"/>
              </a:rPr>
              <a:t>保护公民的各项合法权益。</a:t>
            </a:r>
            <a:endParaRPr lang="zh-CN" altLang="en-US" sz="2400" b="1" noProof="1" dirty="0">
              <a:sym typeface="华文行楷" panose="02010800040101010101" pitchFamily="2" charset="-122"/>
            </a:endParaRPr>
          </a:p>
          <a:p>
            <a:pPr marL="228600" indent="-228600">
              <a:lnSpc>
                <a:spcPct val="100000"/>
              </a:lnSpc>
              <a:spcBef>
                <a:spcPts val="1000"/>
              </a:spcBef>
            </a:pPr>
            <a:r>
              <a:rPr lang="zh-CN" altLang="en-US" sz="2400" b="1" noProof="1" dirty="0">
                <a:latin typeface="宋体" panose="02010600030101010101" pitchFamily="2" charset="-122"/>
                <a:ea typeface="宋体" panose="02010600030101010101" pitchFamily="2" charset="-122"/>
                <a:cs typeface="+mn-cs"/>
                <a:sym typeface="宋体" panose="02010600030101010101" pitchFamily="2" charset="-122"/>
              </a:rPr>
              <a:t>⑤国家加强</a:t>
            </a:r>
            <a:r>
              <a:rPr lang="zh-CN" altLang="en-US" sz="2400" b="1" noProof="1" dirty="0">
                <a:solidFill>
                  <a:srgbClr val="C00000"/>
                </a:solidFill>
                <a:latin typeface="宋体" panose="02010600030101010101" pitchFamily="2" charset="-122"/>
                <a:ea typeface="宋体" panose="02010600030101010101" pitchFamily="2" charset="-122"/>
                <a:cs typeface="+mn-cs"/>
                <a:sym typeface="宋体" panose="02010600030101010101" pitchFamily="2" charset="-122"/>
              </a:rPr>
              <a:t>法治宣传教育</a:t>
            </a:r>
            <a:r>
              <a:rPr lang="zh-CN" altLang="en-US" sz="2400" b="1" noProof="1" dirty="0">
                <a:latin typeface="宋体" panose="02010600030101010101" pitchFamily="2" charset="-122"/>
                <a:ea typeface="宋体" panose="02010600030101010101" pitchFamily="2" charset="-122"/>
                <a:cs typeface="+mn-cs"/>
                <a:sym typeface="宋体" panose="02010600030101010101" pitchFamily="2" charset="-122"/>
              </a:rPr>
              <a:t>，弘扬社会主义法治精神，建设社会主义法治文化，增强全民法治观念，形成</a:t>
            </a:r>
            <a:r>
              <a:rPr lang="zh-CN" altLang="en-US" sz="2400" b="1" noProof="1" dirty="0">
                <a:solidFill>
                  <a:srgbClr val="C00000"/>
                </a:solidFill>
                <a:latin typeface="宋体" panose="02010600030101010101" pitchFamily="2" charset="-122"/>
                <a:ea typeface="宋体" panose="02010600030101010101" pitchFamily="2" charset="-122"/>
                <a:cs typeface="+mn-cs"/>
                <a:sym typeface="宋体" panose="02010600030101010101" pitchFamily="2" charset="-122"/>
              </a:rPr>
              <a:t>全民守法</a:t>
            </a:r>
            <a:r>
              <a:rPr lang="zh-CN" altLang="en-US" sz="2400" b="1" noProof="1" dirty="0">
                <a:latin typeface="宋体" panose="02010600030101010101" pitchFamily="2" charset="-122"/>
                <a:ea typeface="宋体" panose="02010600030101010101" pitchFamily="2" charset="-122"/>
                <a:cs typeface="+mn-cs"/>
                <a:sym typeface="宋体" panose="02010600030101010101" pitchFamily="2" charset="-122"/>
              </a:rPr>
              <a:t>的氛围和习惯，努力将人权理想变成现实。</a:t>
            </a:r>
            <a:endParaRPr lang="zh-CN" altLang="en-US" sz="2400" b="1" noProof="1" dirty="0">
              <a:sym typeface="华文行楷" panose="02010800040101010101" pitchFamily="2"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21506" name="文本框 3"/>
          <p:cNvSpPr txBox="1"/>
          <p:nvPr/>
        </p:nvSpPr>
        <p:spPr>
          <a:xfrm>
            <a:off x="295275" y="1273175"/>
            <a:ext cx="8555038" cy="2787015"/>
          </a:xfrm>
          <a:prstGeom prst="rect">
            <a:avLst/>
          </a:prstGeom>
          <a:noFill/>
          <a:ln w="9525">
            <a:noFill/>
          </a:ln>
        </p:spPr>
        <p:txBody>
          <a:bodyPr wrap="square" anchor="t" anchorCtr="0">
            <a:spAutoFit/>
          </a:bodyPr>
          <a:p>
            <a:r>
              <a:rPr lang="en-US" altLang="zh-CN" sz="2400" b="1">
                <a:solidFill>
                  <a:srgbClr val="0000FF"/>
                </a:solidFill>
                <a:latin typeface="黑体" panose="02010609060101010101" pitchFamily="2" charset="-122"/>
                <a:ea typeface="黑体" panose="02010609060101010101" pitchFamily="2" charset="-122"/>
              </a:rPr>
              <a:t>20.</a:t>
            </a:r>
            <a:r>
              <a:rPr lang="zh-CN" altLang="en-US" sz="2400" b="1">
                <a:solidFill>
                  <a:srgbClr val="0000FF"/>
                </a:solidFill>
                <a:latin typeface="黑体" panose="02010609060101010101" pitchFamily="2" charset="-122"/>
                <a:ea typeface="黑体" panose="02010609060101010101" pitchFamily="2" charset="-122"/>
              </a:rPr>
              <a:t>  </a:t>
            </a:r>
            <a:endParaRPr lang="zh-CN" altLang="en-US" sz="2400" b="1">
              <a:solidFill>
                <a:srgbClr val="0000FF"/>
              </a:solidFill>
              <a:latin typeface="黑体" panose="02010609060101010101" pitchFamily="2" charset="-122"/>
              <a:ea typeface="黑体" panose="02010609060101010101" pitchFamily="2" charset="-122"/>
            </a:endParaRPr>
          </a:p>
          <a:p>
            <a:pPr>
              <a:lnSpc>
                <a:spcPct val="100000"/>
              </a:lnSpc>
            </a:pPr>
            <a:r>
              <a:rPr lang="zh-CN" altLang="zh-CN" sz="2400" b="1">
                <a:latin typeface="宋体" panose="02010600030101010101" pitchFamily="2" charset="-122"/>
                <a:ea typeface="宋体" panose="02010600030101010101" pitchFamily="2" charset="-122"/>
                <a:sym typeface="黑体" panose="02010609060101010101" pitchFamily="2" charset="-122"/>
              </a:rPr>
              <a:t>   </a:t>
            </a:r>
            <a:r>
              <a:rPr lang="zh-CN" altLang="en-US" sz="2400" b="1" dirty="0">
                <a:latin typeface="宋体" panose="02010600030101010101" pitchFamily="2" charset="-122"/>
                <a:ea typeface="宋体" panose="02010600030101010101" pitchFamily="2" charset="-122"/>
                <a:sym typeface="微软雅黑" panose="020B0503020204020204" charset="-122"/>
              </a:rPr>
              <a:t>权力机关（人民代表大会）</a:t>
            </a:r>
            <a:endParaRPr lang="zh-CN" altLang="en-US" sz="2400" b="1" dirty="0">
              <a:latin typeface="宋体" panose="02010600030101010101" pitchFamily="2" charset="-122"/>
              <a:ea typeface="宋体" panose="02010600030101010101" pitchFamily="2" charset="-122"/>
              <a:sym typeface="微软雅黑" panose="020B0503020204020204" charset="-122"/>
            </a:endParaRPr>
          </a:p>
          <a:p>
            <a:pPr>
              <a:lnSpc>
                <a:spcPct val="100000"/>
              </a:lnSpc>
            </a:pPr>
            <a:r>
              <a:rPr lang="zh-CN" altLang="en-US" sz="2400" b="1" dirty="0">
                <a:latin typeface="宋体" panose="02010600030101010101" pitchFamily="2" charset="-122"/>
                <a:ea typeface="宋体" panose="02010600030101010101" pitchFamily="2" charset="-122"/>
                <a:sym typeface="微软雅黑" panose="020B0503020204020204" charset="-122"/>
              </a:rPr>
              <a:t>   行政机关（人民政府）</a:t>
            </a:r>
            <a:endParaRPr lang="zh-CN" altLang="en-US" sz="2400" b="1" dirty="0">
              <a:latin typeface="宋体" panose="02010600030101010101" pitchFamily="2" charset="-122"/>
              <a:ea typeface="宋体" panose="02010600030101010101" pitchFamily="2" charset="-122"/>
              <a:sym typeface="微软雅黑" panose="020B0503020204020204" charset="-122"/>
            </a:endParaRPr>
          </a:p>
          <a:p>
            <a:pPr>
              <a:lnSpc>
                <a:spcPct val="100000"/>
              </a:lnSpc>
            </a:pPr>
            <a:r>
              <a:rPr lang="zh-CN" altLang="en-US" sz="2400" b="1" dirty="0">
                <a:latin typeface="宋体" panose="02010600030101010101" pitchFamily="2" charset="-122"/>
                <a:ea typeface="宋体" panose="02010600030101010101" pitchFamily="2" charset="-122"/>
                <a:sym typeface="微软雅黑" panose="020B0503020204020204" charset="-122"/>
              </a:rPr>
              <a:t> </a:t>
            </a:r>
            <a:r>
              <a:rPr lang="en-US" altLang="zh-CN" sz="2400" b="1" dirty="0">
                <a:latin typeface="宋体" panose="02010600030101010101" pitchFamily="2" charset="-122"/>
                <a:ea typeface="宋体" panose="02010600030101010101" pitchFamily="2" charset="-122"/>
                <a:sym typeface="微软雅黑" panose="020B0503020204020204" charset="-122"/>
              </a:rPr>
              <a:t>  </a:t>
            </a:r>
            <a:r>
              <a:rPr lang="zh-CN" altLang="en-US" sz="2400" b="1" dirty="0">
                <a:sym typeface="微软雅黑" panose="020B0503020204020204" charset="-122"/>
              </a:rPr>
              <a:t>监察机关（监察委员会）</a:t>
            </a:r>
            <a:endParaRPr lang="zh-CN" altLang="en-US" sz="2400" b="1" dirty="0">
              <a:latin typeface="宋体" panose="02010600030101010101" pitchFamily="2" charset="-122"/>
              <a:ea typeface="宋体" panose="02010600030101010101" pitchFamily="2" charset="-122"/>
              <a:sym typeface="微软雅黑" panose="020B0503020204020204" charset="-122"/>
            </a:endParaRPr>
          </a:p>
          <a:p>
            <a:pPr>
              <a:lnSpc>
                <a:spcPct val="100000"/>
              </a:lnSpc>
            </a:pPr>
            <a:r>
              <a:rPr lang="zh-CN" altLang="en-US" sz="2400" b="1" dirty="0">
                <a:latin typeface="宋体" panose="02010600030101010101" pitchFamily="2" charset="-122"/>
                <a:ea typeface="宋体" panose="02010600030101010101" pitchFamily="2" charset="-122"/>
                <a:sym typeface="微软雅黑" panose="020B0503020204020204" charset="-122"/>
              </a:rPr>
              <a:t>   审判机关（人民法院）</a:t>
            </a:r>
            <a:endParaRPr lang="zh-CN" altLang="en-US" sz="2400" b="1" dirty="0">
              <a:latin typeface="宋体" panose="02010600030101010101" pitchFamily="2" charset="-122"/>
              <a:ea typeface="宋体" panose="02010600030101010101" pitchFamily="2" charset="-122"/>
              <a:sym typeface="微软雅黑" panose="020B0503020204020204" charset="-122"/>
            </a:endParaRPr>
          </a:p>
          <a:p>
            <a:pPr>
              <a:lnSpc>
                <a:spcPct val="100000"/>
              </a:lnSpc>
            </a:pPr>
            <a:r>
              <a:rPr lang="zh-CN" altLang="en-US" sz="2400" b="1" dirty="0">
                <a:latin typeface="宋体" panose="02010600030101010101" pitchFamily="2" charset="-122"/>
                <a:ea typeface="宋体" panose="02010600030101010101" pitchFamily="2" charset="-122"/>
                <a:sym typeface="微软雅黑" panose="020B0503020204020204" charset="-122"/>
              </a:rPr>
              <a:t>   检察机关（人民检察院）</a:t>
            </a:r>
            <a:endParaRPr lang="zh-CN" altLang="en-US" sz="2400" b="1" dirty="0">
              <a:latin typeface="宋体" panose="02010600030101010101" pitchFamily="2" charset="-122"/>
              <a:ea typeface="宋体" panose="02010600030101010101" pitchFamily="2" charset="-122"/>
              <a:sym typeface="微软雅黑" panose="020B0503020204020204" charset="-122"/>
            </a:endParaRPr>
          </a:p>
          <a:p>
            <a:pPr>
              <a:lnSpc>
                <a:spcPct val="100000"/>
              </a:lnSpc>
            </a:pPr>
            <a:r>
              <a:rPr lang="zh-CN" altLang="en-US" sz="2400" b="1" dirty="0">
                <a:latin typeface="宋体" panose="02010600030101010101" pitchFamily="2" charset="-122"/>
                <a:ea typeface="宋体" panose="02010600030101010101" pitchFamily="2" charset="-122"/>
                <a:sym typeface="微软雅黑" panose="020B0503020204020204" charset="-122"/>
              </a:rPr>
              <a:t>   </a:t>
            </a:r>
            <a:endParaRPr lang="zh-CN" altLang="zh-CN" sz="2400" b="1">
              <a:latin typeface="宋体" panose="02010600030101010101" pitchFamily="2" charset="-122"/>
              <a:ea typeface="宋体" panose="02010600030101010101" pitchFamily="2" charset="-122"/>
              <a:sym typeface="黑体" panose="02010609060101010101" pitchFamily="2"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1"/>
          <p:cNvSpPr>
            <a:spLocks noGrp="1"/>
          </p:cNvSpPr>
          <p:nvPr>
            <p:ph type="dt" sz="half" idx="10"/>
          </p:nvPr>
        </p:nvSpPr>
        <p:spPr/>
        <p:txBody>
          <a:bodyPr wrap="square" lIns="91440" tIns="45720" rIns="91440" bIns="45720" anchor="ctr" anchorCtr="0"/>
          <a:lstStyle>
            <a:lvl1pPr marL="0" lvl="0" indent="0" algn="l" defTabSz="914400" rtl="0" eaLnBrk="1" fontAlgn="base" latinLnBrk="0" hangingPunct="1">
              <a:lnSpc>
                <a:spcPct val="130000"/>
              </a:lnSpc>
              <a:spcBef>
                <a:spcPct val="0"/>
              </a:spcBef>
              <a:spcAft>
                <a:spcPct val="0"/>
              </a:spcAft>
              <a:buFontTx/>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30000"/>
              </a:lnSpc>
              <a:spcBef>
                <a:spcPct val="0"/>
              </a:spcBef>
              <a:spcAft>
                <a:spcPct val="0"/>
              </a:spcAft>
              <a:buFont typeface="Arial" panose="020B0604020202020204" pitchFamily="34" charset="0"/>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indent="0"/>
            <a:fld id="{BB962C8B-B14F-4D97-AF65-F5344CB8AC3E}" type="datetime1">
              <a:rPr lang="zh-CN" altLang="en-US" sz="900">
                <a:solidFill>
                  <a:srgbClr val="898989"/>
                </a:solidFill>
                <a:latin typeface="宋体" panose="02010600030101010101" pitchFamily="2" charset="-122"/>
                <a:ea typeface="宋体" panose="02010600030101010101" pitchFamily="2" charset="-122"/>
              </a:rPr>
            </a:fld>
            <a:endParaRPr lang="zh-CN" altLang="en-US" sz="900">
              <a:solidFill>
                <a:srgbClr val="898989"/>
              </a:solidFill>
              <a:latin typeface="宋体" panose="02010600030101010101" pitchFamily="2" charset="-122"/>
              <a:ea typeface="宋体" panose="02010600030101010101" pitchFamily="2" charset="-122"/>
            </a:endParaRPr>
          </a:p>
        </p:txBody>
      </p:sp>
      <p:sp>
        <p:nvSpPr>
          <p:cNvPr id="22530" name="文本框 3"/>
          <p:cNvSpPr txBox="1"/>
          <p:nvPr/>
        </p:nvSpPr>
        <p:spPr>
          <a:xfrm>
            <a:off x="244475" y="741363"/>
            <a:ext cx="8658225" cy="4154170"/>
          </a:xfrm>
          <a:prstGeom prst="rect">
            <a:avLst/>
          </a:prstGeom>
          <a:noFill/>
          <a:ln w="9525">
            <a:noFill/>
          </a:ln>
        </p:spPr>
        <p:txBody>
          <a:bodyPr wrap="square" anchor="t" anchorCtr="0">
            <a:spAutoFit/>
          </a:bodyPr>
          <a:p>
            <a:pPr>
              <a:lnSpc>
                <a:spcPct val="100000"/>
              </a:lnSpc>
            </a:pPr>
            <a:r>
              <a:rPr lang="en-US" altLang="zh-CN" sz="2400" b="1">
                <a:solidFill>
                  <a:srgbClr val="0000FF"/>
                </a:solidFill>
                <a:latin typeface="黑体" panose="02010609060101010101" pitchFamily="2" charset="-122"/>
                <a:ea typeface="黑体" panose="02010609060101010101" pitchFamily="2" charset="-122"/>
                <a:sym typeface="+mn-ea"/>
              </a:rPr>
              <a:t>21.</a:t>
            </a:r>
            <a:r>
              <a:rPr lang="zh-CN" altLang="en-US" sz="2400" b="1">
                <a:solidFill>
                  <a:srgbClr val="0000FF"/>
                </a:solidFill>
                <a:latin typeface="黑体" panose="02010609060101010101" pitchFamily="2" charset="-122"/>
                <a:ea typeface="黑体" panose="02010609060101010101" pitchFamily="2" charset="-122"/>
                <a:sym typeface="+mn-ea"/>
              </a:rPr>
              <a:t>宪法是如何设置国家机构的？  </a:t>
            </a:r>
            <a:r>
              <a:rPr lang="en-US" altLang="zh-CN" sz="2400" b="1">
                <a:solidFill>
                  <a:srgbClr val="0000FF"/>
                </a:solidFill>
                <a:latin typeface="黑体" panose="02010609060101010101" pitchFamily="2" charset="-122"/>
                <a:ea typeface="黑体" panose="02010609060101010101" pitchFamily="2" charset="-122"/>
                <a:sym typeface="+mn-ea"/>
              </a:rPr>
              <a:t>p13 - 15 3</a:t>
            </a:r>
            <a:r>
              <a:rPr lang="zh-CN" altLang="en-US" sz="2400" b="1">
                <a:solidFill>
                  <a:srgbClr val="0000FF"/>
                </a:solidFill>
                <a:latin typeface="黑体" panose="02010609060101010101" pitchFamily="2" charset="-122"/>
                <a:ea typeface="黑体" panose="02010609060101010101" pitchFamily="2" charset="-122"/>
                <a:sym typeface="+mn-ea"/>
              </a:rPr>
              <a:t>点</a:t>
            </a:r>
            <a:endParaRPr lang="zh-CN" altLang="en-US" sz="2400" b="1">
              <a:solidFill>
                <a:srgbClr val="0000FF"/>
              </a:solidFill>
              <a:latin typeface="黑体" panose="02010609060101010101" pitchFamily="2" charset="-122"/>
              <a:ea typeface="黑体" panose="02010609060101010101" pitchFamily="2" charset="-122"/>
            </a:endParaRPr>
          </a:p>
          <a:p>
            <a:pPr>
              <a:lnSpc>
                <a:spcPct val="100000"/>
              </a:lnSpc>
            </a:pPr>
            <a:r>
              <a:rPr lang="zh-CN" altLang="zh-CN" sz="2400" b="1">
                <a:sym typeface="黑体" panose="02010609060101010101" pitchFamily="2" charset="-122"/>
              </a:rPr>
              <a:t>  ①</a:t>
            </a:r>
            <a:r>
              <a:rPr lang="zh-CN" altLang="zh-CN" sz="2400" b="1">
                <a:solidFill>
                  <a:srgbClr val="FF0000"/>
                </a:solidFill>
                <a:sym typeface="黑体" panose="02010609060101010101" pitchFamily="2" charset="-122"/>
              </a:rPr>
              <a:t>明确</a:t>
            </a:r>
            <a:r>
              <a:rPr lang="zh-CN" altLang="zh-CN" sz="2400" b="1">
                <a:sym typeface="黑体" panose="02010609060101010101" pitchFamily="2" charset="-122"/>
              </a:rPr>
              <a:t>各级国家机构的</a:t>
            </a:r>
            <a:r>
              <a:rPr lang="zh-CN" altLang="zh-CN" sz="2400" b="1">
                <a:solidFill>
                  <a:srgbClr val="FF0000"/>
                </a:solidFill>
                <a:sym typeface="黑体" panose="02010609060101010101" pitchFamily="2" charset="-122"/>
              </a:rPr>
              <a:t>产生</a:t>
            </a:r>
            <a:r>
              <a:rPr lang="zh-CN" altLang="zh-CN" sz="2400" b="1">
                <a:sym typeface="黑体" panose="02010609060101010101" pitchFamily="2" charset="-122"/>
              </a:rPr>
              <a:t>。</a:t>
            </a:r>
            <a:endParaRPr lang="zh-CN" altLang="zh-CN" sz="2400" b="1">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altLang="en-US" sz="2400" b="1" dirty="0">
                <a:sym typeface="+mn-ea"/>
              </a:rPr>
              <a:t>   我国宪法第三条规定“全国人民代表大会和地方各级人民代表大会都由民主选举产生，对人民负责，受人民监督”“国家行政机关、监察机关、审判机关、检察机关都由人民代表大会产生，对它负责，受它监督”。</a:t>
            </a:r>
            <a:endParaRPr lang="zh-CN" altLang="en-US" sz="2400" b="1" dirty="0">
              <a:latin typeface="黑体" panose="02010609060101010101" pitchFamily="2" charset="-122"/>
              <a:ea typeface="黑体" panose="02010609060101010101" pitchFamily="2" charset="-122"/>
            </a:endParaRPr>
          </a:p>
          <a:p>
            <a:pPr>
              <a:lnSpc>
                <a:spcPct val="100000"/>
              </a:lnSpc>
            </a:pPr>
            <a:r>
              <a:rPr lang="zh-CN" altLang="zh-CN" sz="2400" b="1">
                <a:sym typeface="黑体" panose="02010609060101010101" pitchFamily="2" charset="-122"/>
              </a:rPr>
              <a:t>  ②宪法</a:t>
            </a:r>
            <a:r>
              <a:rPr lang="zh-CN" altLang="zh-CN" sz="2400" b="1">
                <a:solidFill>
                  <a:srgbClr val="FF0000"/>
                </a:solidFill>
                <a:sym typeface="黑体" panose="02010609060101010101" pitchFamily="2" charset="-122"/>
              </a:rPr>
              <a:t>授予</a:t>
            </a:r>
            <a:r>
              <a:rPr lang="zh-CN" altLang="zh-CN" sz="2400" b="1">
                <a:sym typeface="黑体" panose="02010609060101010101" pitchFamily="2" charset="-122"/>
              </a:rPr>
              <a:t>国家机构</a:t>
            </a:r>
            <a:r>
              <a:rPr lang="zh-CN" altLang="zh-CN" sz="2400" b="1">
                <a:solidFill>
                  <a:srgbClr val="FF0000"/>
                </a:solidFill>
                <a:sym typeface="黑体" panose="02010609060101010101" pitchFamily="2" charset="-122"/>
              </a:rPr>
              <a:t>特定职权</a:t>
            </a:r>
            <a:r>
              <a:rPr lang="zh-CN" altLang="zh-CN" sz="2400" b="1">
                <a:sym typeface="黑体" panose="02010609060101010101" pitchFamily="2" charset="-122"/>
              </a:rPr>
              <a:t>。</a:t>
            </a:r>
            <a:endParaRPr lang="zh-CN" altLang="zh-CN" sz="2400" b="1">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altLang="zh-CN" sz="2400" b="1">
                <a:sym typeface="黑体" panose="02010609060101010101" pitchFamily="2" charset="-122"/>
              </a:rPr>
              <a:t>   宪法授予国家机构特定职权，明确国家机构的</a:t>
            </a:r>
            <a:r>
              <a:rPr lang="zh-CN" altLang="zh-CN" sz="2400" b="1">
                <a:solidFill>
                  <a:srgbClr val="C00000"/>
                </a:solidFill>
                <a:sym typeface="黑体" panose="02010609060101010101" pitchFamily="2" charset="-122"/>
              </a:rPr>
              <a:t>组成、任期、工作方式</a:t>
            </a:r>
            <a:r>
              <a:rPr lang="zh-CN" altLang="zh-CN" sz="2400" b="1">
                <a:sym typeface="黑体" panose="02010609060101010101" pitchFamily="2" charset="-122"/>
              </a:rPr>
              <a:t>等内容，使得国家权力的运行稳定有序。</a:t>
            </a:r>
            <a:endParaRPr lang="zh-CN" altLang="zh-CN" sz="2400" b="1">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altLang="zh-CN" sz="2400" b="1">
                <a:sym typeface="黑体" panose="02010609060101010101" pitchFamily="2" charset="-122"/>
              </a:rPr>
              <a:t>  ③宪法</a:t>
            </a:r>
            <a:r>
              <a:rPr lang="zh-CN" altLang="zh-CN" sz="2400" b="1">
                <a:solidFill>
                  <a:srgbClr val="FF0000"/>
                </a:solidFill>
                <a:sym typeface="黑体" panose="02010609060101010101" pitchFamily="2" charset="-122"/>
              </a:rPr>
              <a:t>明确</a:t>
            </a:r>
            <a:r>
              <a:rPr lang="zh-CN" altLang="zh-CN" sz="2400" b="1">
                <a:sym typeface="黑体" panose="02010609060101010101" pitchFamily="2" charset="-122"/>
              </a:rPr>
              <a:t>国家机构的</a:t>
            </a:r>
            <a:r>
              <a:rPr lang="zh-CN" altLang="zh-CN" sz="2400" b="1">
                <a:solidFill>
                  <a:srgbClr val="FF0000"/>
                </a:solidFill>
                <a:sym typeface="黑体" panose="02010609060101010101" pitchFamily="2" charset="-122"/>
              </a:rPr>
              <a:t>组织活动原则。</a:t>
            </a:r>
            <a:endParaRPr lang="zh-CN" altLang="zh-CN" sz="2400" b="1">
              <a:solidFill>
                <a:srgbClr val="FF0000"/>
              </a:solidFill>
              <a:latin typeface="宋体" panose="02010600030101010101" pitchFamily="2" charset="-122"/>
              <a:ea typeface="宋体" panose="02010600030101010101" pitchFamily="2" charset="-122"/>
              <a:sym typeface="黑体" panose="02010609060101010101" pitchFamily="2" charset="-122"/>
            </a:endParaRPr>
          </a:p>
          <a:p>
            <a:pPr>
              <a:lnSpc>
                <a:spcPct val="100000"/>
              </a:lnSpc>
            </a:pPr>
            <a:r>
              <a:rPr lang="zh-CN" altLang="zh-CN" sz="2400" b="1">
                <a:sym typeface="黑体" panose="02010609060101010101" pitchFamily="2" charset="-122"/>
              </a:rPr>
              <a:t>   中华人民共和国的国家机构实行</a:t>
            </a:r>
            <a:r>
              <a:rPr lang="zh-CN" altLang="zh-CN" sz="2400" b="1">
                <a:solidFill>
                  <a:srgbClr val="C00000"/>
                </a:solidFill>
                <a:sym typeface="黑体" panose="02010609060101010101" pitchFamily="2" charset="-122"/>
              </a:rPr>
              <a:t>民主集中制</a:t>
            </a:r>
            <a:r>
              <a:rPr lang="zh-CN" altLang="zh-CN" sz="2400" b="1">
                <a:sym typeface="黑体" panose="02010609060101010101" pitchFamily="2" charset="-122"/>
              </a:rPr>
              <a:t>的原则。</a:t>
            </a:r>
            <a:endParaRPr lang="zh-CN" altLang="zh-CN" sz="2400" b="1">
              <a:solidFill>
                <a:srgbClr val="C00000"/>
              </a:solidFill>
              <a:latin typeface="宋体" panose="02010600030101010101" pitchFamily="2" charset="-122"/>
              <a:ea typeface="宋体" panose="02010600030101010101" pitchFamily="2" charset="-122"/>
              <a:sym typeface="黑体" panose="02010609060101010101"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23"/>
</p:tagLst>
</file>

<file path=ppt/tags/tag10.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1.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2.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3.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4.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5.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6.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7.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8.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19.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2.xml><?xml version="1.0" encoding="utf-8"?>
<p:tagLst xmlns:p="http://schemas.openxmlformats.org/presentationml/2006/main">
  <p:tag name="KSO_WM_TAG_VERSION" val="1.0"/>
  <p:tag name="KSO_WM_TEMPLATE_CATEGORY" val="basetag"/>
  <p:tag name="KSO_WM_TEMPLATE_INDEX" val="20161323"/>
</p:tagLst>
</file>

<file path=ppt/tags/tag20.xml><?xml version="1.0" encoding="utf-8"?>
<p:tagLst xmlns:p="http://schemas.openxmlformats.org/presentationml/2006/main">
  <p:tag name="KSO_WM_UNIT_TABLE_BEAUTIFY" val="smartTable{91f5373d-243e-4547-97df-ba26daa07c28}"/>
  <p:tag name="TABLE_ENDDRAG_ORIGIN_RECT" val="693*308"/>
  <p:tag name="TABLE_ENDDRAG_RECT" val="16*-36*693*308"/>
</p:tagLst>
</file>

<file path=ppt/tags/tag21.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22.xml><?xml version="1.0" encoding="utf-8"?>
<p:tagLst xmlns:p="http://schemas.openxmlformats.org/presentationml/2006/main">
  <p:tag name="KSO_WM_UNIT_TABLE_BEAUTIFY" val="smartTable{ed7f4807-4ee3-4f02-9cf5-d8075c0c06dd}"/>
  <p:tag name="TABLE_ENDDRAG_ORIGIN_RECT" val="694*362"/>
  <p:tag name="TABLE_ENDDRAG_RECT" val="126*38*694*362"/>
</p:tagLst>
</file>

<file path=ppt/tags/tag23.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24.xml><?xml version="1.0" encoding="utf-8"?>
<p:tagLst xmlns:p="http://schemas.openxmlformats.org/presentationml/2006/main">
  <p:tag name="KSO_WM_UNIT_TABLE_BEAUTIFY" val="smartTable{ae31d5c1-21f9-44f6-a11e-75ac5a9c7d14}"/>
  <p:tag name="TABLE_ENDDRAG_ORIGIN_RECT" val="667*273"/>
  <p:tag name="TABLE_ENDDRAG_RECT" val="26*89*667*273"/>
</p:tagLst>
</file>

<file path=ppt/tags/tag25.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26.xml><?xml version="1.0" encoding="utf-8"?>
<p:tagLst xmlns:p="http://schemas.openxmlformats.org/presentationml/2006/main">
  <p:tag name="KSO_WM_TEMPLATE_CATEGORY" val="basetag"/>
  <p:tag name="KSO_WM_TEMPLATE_INDEX" val="20161323"/>
  <p:tag name="KSO_WM_SPECIAL_SOURCE" val="bdnull"/>
</p:tagLst>
</file>

<file path=ppt/tags/tag27.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28.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29.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3.xml><?xml version="1.0" encoding="utf-8"?>
<p:tagLst xmlns:p="http://schemas.openxmlformats.org/presentationml/2006/main">
  <p:tag name="KSO_WM_TEMPLATE_CATEGORY" val="basetag"/>
  <p:tag name="KSO_WM_TEMPLATE_INDEX" val="20161323"/>
  <p:tag name="KSO_WM_TAG_VERSION" val="1.0"/>
  <p:tag name="KSO_WM_TEMPLATE_THUMBS_INDEX" val="1、2、3、4、5、7、8、11、12、13、15、17、19、21"/>
  <p:tag name="KSO_WM_BEAUTIFY_FLAG" val="#wm#"/>
</p:tagLst>
</file>

<file path=ppt/tags/tag30.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31.xml><?xml version="1.0" encoding="utf-8"?>
<p:tagLst xmlns:p="http://schemas.openxmlformats.org/presentationml/2006/main">
  <p:tag name="KSO_WM_UNIT_TABLE_BEAUTIFY" val="smartTable{5bb43c15-3501-43ca-b116-9668332d712e}"/>
  <p:tag name="TABLE_ENDDRAG_ORIGIN_RECT" val="680*232"/>
  <p:tag name="TABLE_ENDDRAG_RECT" val="31*128*680*232"/>
</p:tagLst>
</file>

<file path=ppt/tags/tag32.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33.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34.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35.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36.xml><?xml version="1.0" encoding="utf-8"?>
<p:tagLst xmlns:p="http://schemas.openxmlformats.org/presentationml/2006/main">
  <p:tag name="KSO_WM_UNIT_TABLE_BEAUTIFY" val="smartTable{9e620394-24a2-47a5-a7ac-703acd8e54ab}"/>
  <p:tag name="TABLE_ENDDRAG_ORIGIN_RECT" val="711*328"/>
  <p:tag name="TABLE_ENDDRAG_RECT" val="232*177*711*328"/>
</p:tagLst>
</file>

<file path=ppt/tags/tag37.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38.xml><?xml version="1.0" encoding="utf-8"?>
<p:tagLst xmlns:p="http://schemas.openxmlformats.org/presentationml/2006/main">
  <p:tag name="TABLE_ENDDRAG_ORIGIN_RECT" val="709*318"/>
  <p:tag name="TABLE_ENDDRAG_RECT" val="5*127*709*318"/>
</p:tagLst>
</file>

<file path=ppt/tags/tag39.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4.xml><?xml version="1.0" encoding="utf-8"?>
<p:tagLst xmlns:p="http://schemas.openxmlformats.org/presentationml/2006/main">
  <p:tag name="KSO_WM_TAG_VERSION" val="1.0"/>
  <p:tag name="KSO_WM_TEMPLATE_CATEGORY" val="basetag"/>
  <p:tag name="KSO_WM_TEMPLATE_INDEX" val="20161323"/>
</p:tagLst>
</file>

<file path=ppt/tags/tag40.xml><?xml version="1.0" encoding="utf-8"?>
<p:tagLst xmlns:p="http://schemas.openxmlformats.org/presentationml/2006/main">
  <p:tag name="TABLE_ENDDRAG_ORIGIN_RECT" val="698*387"/>
  <p:tag name="TABLE_ENDDRAG_RECT" val="8*5*698*387"/>
</p:tagLst>
</file>

<file path=ppt/tags/tag41.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42.xml><?xml version="1.0" encoding="utf-8"?>
<p:tagLst xmlns:p="http://schemas.openxmlformats.org/presentationml/2006/main">
  <p:tag name="KSO_WM_SPECIAL_SOURCE" val="bdnull"/>
</p:tagLst>
</file>

<file path=ppt/tags/tag43.xml><?xml version="1.0" encoding="utf-8"?>
<p:tagLst xmlns:p="http://schemas.openxmlformats.org/presentationml/2006/main">
  <p:tag name="KSO_WM_SPECIAL_SOURCE" val="bdnull"/>
</p:tagLst>
</file>

<file path=ppt/tags/tag44.xml><?xml version="1.0" encoding="utf-8"?>
<p:tagLst xmlns:p="http://schemas.openxmlformats.org/presentationml/2006/main">
  <p:tag name="KSO_WM_SPECIAL_SOURCE" val="bdnull"/>
</p:tagLst>
</file>

<file path=ppt/tags/tag45.xml><?xml version="1.0" encoding="utf-8"?>
<p:tagLst xmlns:p="http://schemas.openxmlformats.org/presentationml/2006/main">
  <p:tag name="KSO_WM_SPECIAL_SOURCE" val="bdnull"/>
</p:tagLst>
</file>

<file path=ppt/tags/tag46.xml><?xml version="1.0" encoding="utf-8"?>
<p:tagLst xmlns:p="http://schemas.openxmlformats.org/presentationml/2006/main">
  <p:tag name="KSO_WM_SPECIAL_SOURCE" val="bdnull"/>
</p:tagLst>
</file>

<file path=ppt/tags/tag47.xml><?xml version="1.0" encoding="utf-8"?>
<p:tagLst xmlns:p="http://schemas.openxmlformats.org/presentationml/2006/main">
  <p:tag name="KSO_WM_TEMPLATE_CATEGORY" val="basetag"/>
  <p:tag name="KSO_WM_TEMPLATE_INDEX" val="20161323"/>
  <p:tag name="KSO_WM_SPECIAL_SOURCE" val="bdnull"/>
</p:tagLst>
</file>

<file path=ppt/tags/tag48.xml><?xml version="1.0" encoding="utf-8"?>
<p:tagLst xmlns:p="http://schemas.openxmlformats.org/presentationml/2006/main">
  <p:tag name="KSO_DOCER_TEMPLATE_OPEN_ONCE_MARK" val="1"/>
</p:tagLst>
</file>

<file path=ppt/tags/tag5.xml><?xml version="1.0" encoding="utf-8"?>
<p:tagLst xmlns:p="http://schemas.openxmlformats.org/presentationml/2006/main">
  <p:tag name="KSO_WM_TAG_VERSION" val="1.0"/>
  <p:tag name="KSO_WM_TEMPLATE_CATEGORY" val="basetag"/>
  <p:tag name="KSO_WM_TEMPLATE_INDEX" val="20161323"/>
</p:tagLst>
</file>

<file path=ppt/tags/tag6.xml><?xml version="1.0" encoding="utf-8"?>
<p:tagLst xmlns:p="http://schemas.openxmlformats.org/presentationml/2006/main">
  <p:tag name="KSO_WM_TEMPLATE_CATEGORY" val="basetag"/>
  <p:tag name="KSO_WM_TEMPLATE_INDEX" val="20161323"/>
  <p:tag name="KSO_WM_TAG_VERSION" val="1.0"/>
  <p:tag name="KSO_WM_TEMPLATE_THUMBS_INDEX" val="1、2、3、4、5、7、8、11、12、13、15、17、19、21"/>
  <p:tag name="KSO_WM_BEAUTIFY_FLAG" val="#wm#"/>
</p:tagLst>
</file>

<file path=ppt/tags/tag7.xml><?xml version="1.0" encoding="utf-8"?>
<p:tagLst xmlns:p="http://schemas.openxmlformats.org/presentationml/2006/main">
  <p:tag name="AS_UNIQUEID" val="9498"/>
</p:tagLst>
</file>

<file path=ppt/tags/tag8.xml><?xml version="1.0" encoding="utf-8"?>
<p:tagLst xmlns:p="http://schemas.openxmlformats.org/presentationml/2006/main">
  <p:tag name="KSO_WM_BEAUTIFY_FLAG" val="#wm#"/>
  <p:tag name="KSO_WM_TEMPLATE_CATEGORY" val="basetag"/>
  <p:tag name="KSO_WM_TEMPLATE_INDEX" val="20161323"/>
  <p:tag name="KSO_WM_SPECIAL_SOURCE" val="bdnull"/>
</p:tagLst>
</file>

<file path=ppt/tags/tag9.xml><?xml version="1.0" encoding="utf-8"?>
<p:tagLst xmlns:p="http://schemas.openxmlformats.org/presentationml/2006/main">
  <p:tag name="KSO_WM_TEMPLATE_CATEGORY" val="basetag"/>
  <p:tag name="KSO_WM_TEMPLATE_INDEX" val="20161323"/>
  <p:tag name="KSO_WM_SPECIAL_SOURCE" val="bdnull"/>
</p:tagLst>
</file>

<file path=ppt/theme/theme1.xml><?xml version="1.0" encoding="utf-8"?>
<a:theme xmlns:a="http://schemas.openxmlformats.org/drawingml/2006/main" name="11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8661</Words>
  <Application>WPS 演示</Application>
  <PresentationFormat>自定义</PresentationFormat>
  <Paragraphs>594</Paragraphs>
  <Slides>33</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33</vt:i4>
      </vt:variant>
    </vt:vector>
  </HeadingPairs>
  <TitlesOfParts>
    <vt:vector size="52" baseType="lpstr">
      <vt:lpstr>Arial</vt:lpstr>
      <vt:lpstr>宋体</vt:lpstr>
      <vt:lpstr>Wingdings</vt:lpstr>
      <vt:lpstr>黑体</vt:lpstr>
      <vt:lpstr>Calibri</vt:lpstr>
      <vt:lpstr>Calibri Light</vt:lpstr>
      <vt:lpstr>楷体</vt:lpstr>
      <vt:lpstr>Arial</vt:lpstr>
      <vt:lpstr>微软雅黑</vt:lpstr>
      <vt:lpstr>华文行楷</vt:lpstr>
      <vt:lpstr>Arial Unicode MS</vt:lpstr>
      <vt:lpstr>方正粗黑宋简体</vt:lpstr>
      <vt:lpstr>Times New Roman</vt:lpstr>
      <vt:lpstr>楷体_GB2312</vt:lpstr>
      <vt:lpstr>隶书</vt:lpstr>
      <vt:lpstr>汉仪旗黑-55简</vt:lpstr>
      <vt:lpstr>11_自定义设计方案</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拓展   公民基本权利、公民权利和人权</vt:lpstr>
      <vt:lpstr>PowerPoint 演示文稿</vt:lpstr>
      <vt:lpstr>PowerPoint 演示文稿</vt:lpstr>
      <vt:lpstr>PowerPoint 演示文稿</vt:lpstr>
      <vt:lpstr>PowerPoint 演示文稿</vt:lpstr>
      <vt:lpstr>PowerPoint 演示文稿</vt:lpstr>
      <vt:lpstr>PowerPoint 演示文稿</vt:lpstr>
      <vt:lpstr>宪法的制定和修改</vt:lpstr>
      <vt:lpstr>拓展     我国法律的立法程序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L</cp:lastModifiedBy>
  <cp:revision>755</cp:revision>
  <dcterms:created xsi:type="dcterms:W3CDTF">2013-07-26T02:41:00Z</dcterms:created>
  <dcterms:modified xsi:type="dcterms:W3CDTF">2022-04-02T08:52:32Z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3CEE57CB9CE94E9DB3A7EC65DC7A77BC</vt:lpwstr>
  </property>
</Properties>
</file>