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6EF5-1497-42ED-813A-E3CF90792F27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BD10-F000-45CE-8700-31B737BF4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72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6EF5-1497-42ED-813A-E3CF90792F27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BD10-F000-45CE-8700-31B737BF4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98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6EF5-1497-42ED-813A-E3CF90792F27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BD10-F000-45CE-8700-31B737BF4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5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6EF5-1497-42ED-813A-E3CF90792F27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BD10-F000-45CE-8700-31B737BF4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91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6EF5-1497-42ED-813A-E3CF90792F27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BD10-F000-45CE-8700-31B737BF4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23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6EF5-1497-42ED-813A-E3CF90792F27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BD10-F000-45CE-8700-31B737BF4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1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6EF5-1497-42ED-813A-E3CF90792F27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BD10-F000-45CE-8700-31B737BF4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99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6EF5-1497-42ED-813A-E3CF90792F27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BD10-F000-45CE-8700-31B737BF4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22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6EF5-1497-42ED-813A-E3CF90792F27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BD10-F000-45CE-8700-31B737BF4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91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6EF5-1497-42ED-813A-E3CF90792F27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BD10-F000-45CE-8700-31B737BF4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1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6EF5-1497-42ED-813A-E3CF90792F27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BD10-F000-45CE-8700-31B737BF4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84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A6EF5-1497-42ED-813A-E3CF90792F27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3BD10-F000-45CE-8700-31B737BF4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3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ACLU Bail Reform project</a:t>
            </a:r>
            <a:br>
              <a:rPr lang="en-US" dirty="0"/>
            </a:br>
            <a:r>
              <a:rPr lang="en-US" sz="2200" dirty="0"/>
              <a:t>#</a:t>
            </a:r>
            <a:r>
              <a:rPr lang="en-US" sz="2200" dirty="0" err="1"/>
              <a:t>socialjustice</a:t>
            </a:r>
            <a:r>
              <a:rPr lang="en-US" sz="2200" dirty="0"/>
              <a:t> #</a:t>
            </a:r>
            <a:r>
              <a:rPr lang="en-US" sz="2200" dirty="0" err="1"/>
              <a:t>opendata</a:t>
            </a:r>
            <a:r>
              <a:rPr lang="en-US" sz="2200" dirty="0"/>
              <a:t> #</a:t>
            </a:r>
            <a:r>
              <a:rPr lang="en-US" sz="2200" dirty="0" err="1"/>
              <a:t>webscraping</a:t>
            </a:r>
            <a:r>
              <a:rPr lang="en-US" sz="2200" dirty="0"/>
              <a:t> #python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Unjust situation</a:t>
            </a:r>
          </a:p>
          <a:p>
            <a:pPr lvl="1"/>
            <a:r>
              <a:rPr lang="en-US" dirty="0"/>
              <a:t>Unaffordable bail </a:t>
            </a:r>
            <a:r>
              <a:rPr lang="en-US" dirty="0">
                <a:sym typeface="Wingdings" panose="05000000000000000000" pitchFamily="2" charset="2"/>
              </a:rPr>
              <a:t> life disruption, &gt;3x higher conviction rate and &gt;2x longer sentences </a:t>
            </a:r>
            <a:r>
              <a:rPr lang="en-US" sz="2000" dirty="0">
                <a:sym typeface="Wingdings" panose="05000000000000000000" pitchFamily="2" charset="2"/>
              </a:rPr>
              <a:t>(</a:t>
            </a:r>
            <a:r>
              <a:rPr lang="en-US" sz="2000" i="1" dirty="0">
                <a:sym typeface="Wingdings" panose="05000000000000000000" pitchFamily="2" charset="2"/>
              </a:rPr>
              <a:t>controlling for other factors</a:t>
            </a:r>
            <a:r>
              <a:rPr lang="en-US" sz="2000" dirty="0">
                <a:sym typeface="Wingdings" panose="05000000000000000000" pitchFamily="2" charset="2"/>
              </a:rPr>
              <a:t>)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Hurts low-income people regardless of actual guilt or innocence</a:t>
            </a:r>
          </a:p>
          <a:p>
            <a:r>
              <a:rPr lang="en-US" dirty="0"/>
              <a:t>Coding project</a:t>
            </a:r>
          </a:p>
          <a:p>
            <a:pPr lvl="1"/>
            <a:r>
              <a:rPr lang="en-US" dirty="0" err="1"/>
              <a:t>Webscrape</a:t>
            </a:r>
            <a:r>
              <a:rPr lang="en-US" dirty="0"/>
              <a:t> GA county jail booking sites daily</a:t>
            </a:r>
          </a:p>
          <a:p>
            <a:pPr lvl="1"/>
            <a:r>
              <a:rPr lang="en-US" dirty="0"/>
              <a:t>Extract race, charge, severity (misdemeanor/felony), length of time in jail</a:t>
            </a:r>
          </a:p>
          <a:p>
            <a:pPr lvl="1"/>
            <a:r>
              <a:rPr lang="en-US" dirty="0"/>
              <a:t>Visualizations showing month-by-month statistics per county</a:t>
            </a:r>
          </a:p>
          <a:p>
            <a:r>
              <a:rPr lang="en-US" dirty="0"/>
              <a:t>Priority #1: write </a:t>
            </a:r>
            <a:r>
              <a:rPr lang="en-US" dirty="0" err="1"/>
              <a:t>webscrapers</a:t>
            </a:r>
            <a:r>
              <a:rPr lang="en-US" dirty="0"/>
              <a:t> for several counties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795" y="0"/>
            <a:ext cx="4634205" cy="223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79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ACLU Bail Reform project #socialjustice #opendata #webscraping #python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Lukas</dc:creator>
  <cp:lastModifiedBy>Lukas</cp:lastModifiedBy>
  <cp:revision>40</cp:revision>
  <dcterms:created xsi:type="dcterms:W3CDTF">2017-09-23T14:15:47Z</dcterms:created>
  <dcterms:modified xsi:type="dcterms:W3CDTF">2017-09-25T20:58:17Z</dcterms:modified>
</cp:coreProperties>
</file>