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0F2A-5723-41CC-BB9C-CA6A828295C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008C-6033-4D93-A6F8-EB751BD4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07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0F2A-5723-41CC-BB9C-CA6A828295C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008C-6033-4D93-A6F8-EB751BD4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0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0F2A-5723-41CC-BB9C-CA6A828295C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008C-6033-4D93-A6F8-EB751BD4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5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0F2A-5723-41CC-BB9C-CA6A828295C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008C-6033-4D93-A6F8-EB751BD4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82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0F2A-5723-41CC-BB9C-CA6A828295C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008C-6033-4D93-A6F8-EB751BD4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14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0F2A-5723-41CC-BB9C-CA6A828295C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008C-6033-4D93-A6F8-EB751BD4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63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0F2A-5723-41CC-BB9C-CA6A828295C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008C-6033-4D93-A6F8-EB751BD4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42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0F2A-5723-41CC-BB9C-CA6A828295C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008C-6033-4D93-A6F8-EB751BD4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22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0F2A-5723-41CC-BB9C-CA6A828295C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008C-6033-4D93-A6F8-EB751BD4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58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0F2A-5723-41CC-BB9C-CA6A828295C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008C-6033-4D93-A6F8-EB751BD4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30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0F2A-5723-41CC-BB9C-CA6A828295C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008C-6033-4D93-A6F8-EB751BD4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74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10F2A-5723-41CC-BB9C-CA6A828295C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7008C-6033-4D93-A6F8-EB751BD48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36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6486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Румата</dc:creator>
  <cp:lastModifiedBy>Румата</cp:lastModifiedBy>
  <cp:revision>5</cp:revision>
  <dcterms:created xsi:type="dcterms:W3CDTF">2023-04-12T09:47:39Z</dcterms:created>
  <dcterms:modified xsi:type="dcterms:W3CDTF">2023-04-12T09:59:30Z</dcterms:modified>
</cp:coreProperties>
</file>