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5025-2819-48F3-BAE3-3A50483E1AC9}"/>
              </a:ext>
            </a:extLst>
          </p:cNvPr>
          <p:cNvSpPr>
            <a:spLocks noGrp="1"/>
          </p:cNvSpPr>
          <p:nvPr>
            <p:ph type="ctrTitle"/>
          </p:nvPr>
        </p:nvSpPr>
        <p:spPr/>
        <p:txBody>
          <a:bodyPr/>
          <a:lstStyle/>
          <a:p>
            <a:r>
              <a:rPr lang="en-US" dirty="0"/>
              <a:t>Capstone Project – The Battle of Neighborhoods</a:t>
            </a:r>
          </a:p>
        </p:txBody>
      </p:sp>
      <p:sp>
        <p:nvSpPr>
          <p:cNvPr id="3" name="Subtitle 2">
            <a:extLst>
              <a:ext uri="{FF2B5EF4-FFF2-40B4-BE49-F238E27FC236}">
                <a16:creationId xmlns:a16="http://schemas.microsoft.com/office/drawing/2014/main" id="{EA5ED8CD-6DC0-48F3-BDEC-F7F10C043E3C}"/>
              </a:ext>
            </a:extLst>
          </p:cNvPr>
          <p:cNvSpPr>
            <a:spLocks noGrp="1"/>
          </p:cNvSpPr>
          <p:nvPr>
            <p:ph type="subTitle" idx="1"/>
          </p:nvPr>
        </p:nvSpPr>
        <p:spPr/>
        <p:txBody>
          <a:bodyPr/>
          <a:lstStyle/>
          <a:p>
            <a:r>
              <a:rPr lang="en-US" dirty="0"/>
              <a:t>Finding a location for a Vietnamese restaurant in </a:t>
            </a:r>
            <a:r>
              <a:rPr lang="en-US" dirty="0" err="1"/>
              <a:t>toronto</a:t>
            </a:r>
            <a:endParaRPr lang="en-US" dirty="0"/>
          </a:p>
        </p:txBody>
      </p:sp>
    </p:spTree>
    <p:extLst>
      <p:ext uri="{BB962C8B-B14F-4D97-AF65-F5344CB8AC3E}">
        <p14:creationId xmlns:p14="http://schemas.microsoft.com/office/powerpoint/2010/main" val="306022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EC9D9A-574B-45B5-B457-7E9A21459B9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600" b="0" i="0" kern="1200">
                <a:solidFill>
                  <a:srgbClr val="EBEBEB"/>
                </a:solidFill>
                <a:latin typeface="+mj-lt"/>
                <a:ea typeface="+mj-ea"/>
                <a:cs typeface="+mj-cs"/>
              </a:rPr>
              <a:t>Results &amp; Conclusion</a:t>
            </a:r>
          </a:p>
        </p:txBody>
      </p:sp>
      <p:pic>
        <p:nvPicPr>
          <p:cNvPr id="4" name="Content Placeholder 3">
            <a:extLst>
              <a:ext uri="{FF2B5EF4-FFF2-40B4-BE49-F238E27FC236}">
                <a16:creationId xmlns:a16="http://schemas.microsoft.com/office/drawing/2014/main" id="{69D59F03-7B74-4754-AE56-333E36E84ECC}"/>
              </a:ext>
            </a:extLst>
          </p:cNvPr>
          <p:cNvPicPr>
            <a:picLocks noGrp="1" noChangeAspect="1"/>
          </p:cNvPicPr>
          <p:nvPr>
            <p:ph idx="1"/>
          </p:nvPr>
        </p:nvPicPr>
        <p:blipFill>
          <a:blip r:embed="rId3"/>
          <a:stretch>
            <a:fillRect/>
          </a:stretch>
        </p:blipFill>
        <p:spPr>
          <a:xfrm>
            <a:off x="754116" y="1030188"/>
            <a:ext cx="7269127" cy="479762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380371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0AC4-FE08-4494-AE79-10951B9D9AA0}"/>
              </a:ext>
            </a:extLst>
          </p:cNvPr>
          <p:cNvSpPr>
            <a:spLocks noGrp="1"/>
          </p:cNvSpPr>
          <p:nvPr>
            <p:ph type="title"/>
          </p:nvPr>
        </p:nvSpPr>
        <p:spPr/>
        <p:txBody>
          <a:bodyPr/>
          <a:lstStyle/>
          <a:p>
            <a:r>
              <a:rPr lang="en-US" dirty="0"/>
              <a:t>Introduction: Business Problem</a:t>
            </a:r>
          </a:p>
        </p:txBody>
      </p:sp>
      <p:sp>
        <p:nvSpPr>
          <p:cNvPr id="3" name="Content Placeholder 2">
            <a:extLst>
              <a:ext uri="{FF2B5EF4-FFF2-40B4-BE49-F238E27FC236}">
                <a16:creationId xmlns:a16="http://schemas.microsoft.com/office/drawing/2014/main" id="{14C0B9EB-3B61-45CB-BE48-482AED841CC9}"/>
              </a:ext>
            </a:extLst>
          </p:cNvPr>
          <p:cNvSpPr>
            <a:spLocks noGrp="1"/>
          </p:cNvSpPr>
          <p:nvPr>
            <p:ph idx="1"/>
          </p:nvPr>
        </p:nvSpPr>
        <p:spPr/>
        <p:txBody>
          <a:bodyPr>
            <a:normAutofit lnSpcReduction="10000"/>
          </a:bodyPr>
          <a:lstStyle/>
          <a:p>
            <a:r>
              <a:rPr lang="en-US" dirty="0"/>
              <a:t>In this project we will try to find an optimal location for a Vietnamese Restaurant in Montreal, Canada.</a:t>
            </a:r>
          </a:p>
          <a:p>
            <a:endParaRPr lang="en-US" dirty="0"/>
          </a:p>
          <a:p>
            <a:r>
              <a:rPr lang="en-US" dirty="0"/>
              <a:t>We will try to detect locations that aren't already crowded with restaurants and we are especially interested in areas that aren't crowded with Vietnamese Restaurants. We would prefer if the location is close to the center of the city, assuming the first two conditions are met.</a:t>
            </a:r>
          </a:p>
          <a:p>
            <a:endParaRPr lang="en-US" dirty="0"/>
          </a:p>
          <a:p>
            <a:r>
              <a:rPr lang="en-US" dirty="0"/>
              <a:t>We will be using data science tools to find a few promising neighborhoods where we can open the Vietnamese Restaurant based on the criteria above.</a:t>
            </a:r>
          </a:p>
        </p:txBody>
      </p:sp>
    </p:spTree>
    <p:extLst>
      <p:ext uri="{BB962C8B-B14F-4D97-AF65-F5344CB8AC3E}">
        <p14:creationId xmlns:p14="http://schemas.microsoft.com/office/powerpoint/2010/main" val="119263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1DD4-2AE5-4DF5-BBD1-A74DB531813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056FBDD-DD14-4324-B22E-CFD89162A527}"/>
              </a:ext>
            </a:extLst>
          </p:cNvPr>
          <p:cNvSpPr>
            <a:spLocks noGrp="1"/>
          </p:cNvSpPr>
          <p:nvPr>
            <p:ph idx="1"/>
          </p:nvPr>
        </p:nvSpPr>
        <p:spPr/>
        <p:txBody>
          <a:bodyPr>
            <a:normAutofit fontScale="92500" lnSpcReduction="10000"/>
          </a:bodyPr>
          <a:lstStyle/>
          <a:p>
            <a:r>
              <a:rPr lang="en-US" dirty="0"/>
              <a:t>The factors below are what is going to influence our decision:</a:t>
            </a:r>
          </a:p>
          <a:p>
            <a:pPr lvl="1"/>
            <a:r>
              <a:rPr lang="en-US" dirty="0"/>
              <a:t>Number of any type of restaurant in neighborhood</a:t>
            </a:r>
          </a:p>
          <a:p>
            <a:pPr lvl="1"/>
            <a:r>
              <a:rPr lang="en-US" dirty="0"/>
              <a:t>Number of Vietnamese restaurants in neighborhood</a:t>
            </a:r>
          </a:p>
          <a:p>
            <a:pPr lvl="1"/>
            <a:r>
              <a:rPr lang="en-US" dirty="0"/>
              <a:t>Distance of neighborhood from city center</a:t>
            </a:r>
          </a:p>
          <a:p>
            <a:pPr marL="457200" lvl="1" indent="0">
              <a:buNone/>
            </a:pPr>
            <a:endParaRPr lang="en-US" dirty="0"/>
          </a:p>
          <a:p>
            <a:r>
              <a:rPr lang="en-US" dirty="0"/>
              <a:t>We decided to just use a database found on https://worldpostalcode.com/canada/quebec/montreal for our neighborhoods that are linked to the postal codes. We will also need to use the following data sources:</a:t>
            </a:r>
          </a:p>
          <a:p>
            <a:pPr lvl="1"/>
            <a:r>
              <a:rPr lang="en-US" dirty="0"/>
              <a:t> Google Maps </a:t>
            </a:r>
            <a:r>
              <a:rPr lang="en-US" dirty="0" err="1"/>
              <a:t>Api</a:t>
            </a:r>
            <a:r>
              <a:rPr lang="en-US" dirty="0"/>
              <a:t> Geocoding to get latitude and longitude</a:t>
            </a:r>
          </a:p>
          <a:p>
            <a:pPr lvl="1"/>
            <a:r>
              <a:rPr lang="en-US" dirty="0"/>
              <a:t>Restaurant data from Foursquare API</a:t>
            </a:r>
          </a:p>
        </p:txBody>
      </p:sp>
    </p:spTree>
    <p:extLst>
      <p:ext uri="{BB962C8B-B14F-4D97-AF65-F5344CB8AC3E}">
        <p14:creationId xmlns:p14="http://schemas.microsoft.com/office/powerpoint/2010/main" val="38527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D9D8-97DE-44EB-94F1-FBE02B1B0526}"/>
              </a:ext>
            </a:extLst>
          </p:cNvPr>
          <p:cNvSpPr>
            <a:spLocks noGrp="1"/>
          </p:cNvSpPr>
          <p:nvPr>
            <p:ph type="title"/>
          </p:nvPr>
        </p:nvSpPr>
        <p:spPr/>
        <p:txBody>
          <a:bodyPr/>
          <a:lstStyle/>
          <a:p>
            <a:r>
              <a:rPr lang="en-US" dirty="0"/>
              <a:t>Neighborhoods </a:t>
            </a:r>
            <a:r>
              <a:rPr lang="en-US" dirty="0" err="1"/>
              <a:t>Dataframe</a:t>
            </a:r>
            <a:endParaRPr lang="en-US" dirty="0"/>
          </a:p>
        </p:txBody>
      </p:sp>
      <p:pic>
        <p:nvPicPr>
          <p:cNvPr id="4" name="Content Placeholder 3">
            <a:extLst>
              <a:ext uri="{FF2B5EF4-FFF2-40B4-BE49-F238E27FC236}">
                <a16:creationId xmlns:a16="http://schemas.microsoft.com/office/drawing/2014/main" id="{9A37042F-9B92-459F-A07C-98589A2FA2E3}"/>
              </a:ext>
            </a:extLst>
          </p:cNvPr>
          <p:cNvPicPr>
            <a:picLocks noGrp="1" noChangeAspect="1"/>
          </p:cNvPicPr>
          <p:nvPr>
            <p:ph idx="1"/>
          </p:nvPr>
        </p:nvPicPr>
        <p:blipFill>
          <a:blip r:embed="rId2"/>
          <a:stretch>
            <a:fillRect/>
          </a:stretch>
        </p:blipFill>
        <p:spPr>
          <a:xfrm>
            <a:off x="3292125" y="2603500"/>
            <a:ext cx="4552062" cy="3416300"/>
          </a:xfrm>
          <a:prstGeom prst="rect">
            <a:avLst/>
          </a:prstGeom>
        </p:spPr>
      </p:pic>
    </p:spTree>
    <p:extLst>
      <p:ext uri="{BB962C8B-B14F-4D97-AF65-F5344CB8AC3E}">
        <p14:creationId xmlns:p14="http://schemas.microsoft.com/office/powerpoint/2010/main" val="79538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630A-38EF-4E8B-BB99-C23872C08F25}"/>
              </a:ext>
            </a:extLst>
          </p:cNvPr>
          <p:cNvSpPr>
            <a:spLocks noGrp="1"/>
          </p:cNvSpPr>
          <p:nvPr>
            <p:ph type="title"/>
          </p:nvPr>
        </p:nvSpPr>
        <p:spPr/>
        <p:txBody>
          <a:bodyPr/>
          <a:lstStyle/>
          <a:p>
            <a:r>
              <a:rPr lang="en-US" dirty="0"/>
              <a:t>Center of the City</a:t>
            </a:r>
          </a:p>
        </p:txBody>
      </p:sp>
      <p:sp>
        <p:nvSpPr>
          <p:cNvPr id="3" name="Content Placeholder 2">
            <a:extLst>
              <a:ext uri="{FF2B5EF4-FFF2-40B4-BE49-F238E27FC236}">
                <a16:creationId xmlns:a16="http://schemas.microsoft.com/office/drawing/2014/main" id="{B5B92189-31D6-4EF7-A355-2206EE03BA2A}"/>
              </a:ext>
            </a:extLst>
          </p:cNvPr>
          <p:cNvSpPr>
            <a:spLocks noGrp="1"/>
          </p:cNvSpPr>
          <p:nvPr>
            <p:ph idx="1"/>
          </p:nvPr>
        </p:nvSpPr>
        <p:spPr/>
        <p:txBody>
          <a:bodyPr/>
          <a:lstStyle/>
          <a:p>
            <a:r>
              <a:rPr lang="en-US" dirty="0"/>
              <a:t>After researching we find out the center of Montreal is Downtown Montreal East and we’re going to work with that</a:t>
            </a:r>
          </a:p>
          <a:p>
            <a:endParaRPr lang="en-US" dirty="0"/>
          </a:p>
          <a:p>
            <a:endParaRPr lang="en-US" dirty="0"/>
          </a:p>
        </p:txBody>
      </p:sp>
      <p:pic>
        <p:nvPicPr>
          <p:cNvPr id="4" name="Picture 3">
            <a:extLst>
              <a:ext uri="{FF2B5EF4-FFF2-40B4-BE49-F238E27FC236}">
                <a16:creationId xmlns:a16="http://schemas.microsoft.com/office/drawing/2014/main" id="{1CE185BE-91DB-449B-BA87-0D6290955F76}"/>
              </a:ext>
            </a:extLst>
          </p:cNvPr>
          <p:cNvPicPr>
            <a:picLocks noChangeAspect="1"/>
          </p:cNvPicPr>
          <p:nvPr/>
        </p:nvPicPr>
        <p:blipFill>
          <a:blip r:embed="rId2"/>
          <a:stretch>
            <a:fillRect/>
          </a:stretch>
        </p:blipFill>
        <p:spPr>
          <a:xfrm>
            <a:off x="1304244" y="3543786"/>
            <a:ext cx="7602502" cy="1802655"/>
          </a:xfrm>
          <a:prstGeom prst="rect">
            <a:avLst/>
          </a:prstGeom>
        </p:spPr>
      </p:pic>
    </p:spTree>
    <p:extLst>
      <p:ext uri="{BB962C8B-B14F-4D97-AF65-F5344CB8AC3E}">
        <p14:creationId xmlns:p14="http://schemas.microsoft.com/office/powerpoint/2010/main" val="424506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F2B8-6331-4D64-80CA-292A2F794517}"/>
              </a:ext>
            </a:extLst>
          </p:cNvPr>
          <p:cNvSpPr>
            <a:spLocks noGrp="1"/>
          </p:cNvSpPr>
          <p:nvPr>
            <p:ph type="title"/>
          </p:nvPr>
        </p:nvSpPr>
        <p:spPr/>
        <p:txBody>
          <a:bodyPr/>
          <a:lstStyle/>
          <a:p>
            <a:r>
              <a:rPr lang="en-US" dirty="0"/>
              <a:t>Visualizing the Neighborhoods</a:t>
            </a:r>
          </a:p>
        </p:txBody>
      </p:sp>
      <p:pic>
        <p:nvPicPr>
          <p:cNvPr id="4" name="Content Placeholder 3">
            <a:extLst>
              <a:ext uri="{FF2B5EF4-FFF2-40B4-BE49-F238E27FC236}">
                <a16:creationId xmlns:a16="http://schemas.microsoft.com/office/drawing/2014/main" id="{6C62018E-1D23-4EEB-8B62-C5FF0BDCD14A}"/>
              </a:ext>
            </a:extLst>
          </p:cNvPr>
          <p:cNvPicPr>
            <a:picLocks noGrp="1" noChangeAspect="1"/>
          </p:cNvPicPr>
          <p:nvPr>
            <p:ph idx="1"/>
          </p:nvPr>
        </p:nvPicPr>
        <p:blipFill>
          <a:blip r:embed="rId2"/>
          <a:stretch>
            <a:fillRect/>
          </a:stretch>
        </p:blipFill>
        <p:spPr>
          <a:xfrm>
            <a:off x="2479901" y="2475077"/>
            <a:ext cx="6157950" cy="3782480"/>
          </a:xfrm>
          <a:prstGeom prst="rect">
            <a:avLst/>
          </a:prstGeom>
        </p:spPr>
      </p:pic>
    </p:spTree>
    <p:extLst>
      <p:ext uri="{BB962C8B-B14F-4D97-AF65-F5344CB8AC3E}">
        <p14:creationId xmlns:p14="http://schemas.microsoft.com/office/powerpoint/2010/main" val="102852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4162-3171-4D03-8CAE-9887E4101FD5}"/>
              </a:ext>
            </a:extLst>
          </p:cNvPr>
          <p:cNvSpPr>
            <a:spLocks noGrp="1"/>
          </p:cNvSpPr>
          <p:nvPr>
            <p:ph type="title"/>
          </p:nvPr>
        </p:nvSpPr>
        <p:spPr/>
        <p:txBody>
          <a:bodyPr/>
          <a:lstStyle/>
          <a:p>
            <a:r>
              <a:rPr lang="en-US" dirty="0"/>
              <a:t>Downtown Neighborhoods</a:t>
            </a:r>
          </a:p>
        </p:txBody>
      </p:sp>
      <p:sp>
        <p:nvSpPr>
          <p:cNvPr id="3" name="Content Placeholder 2">
            <a:extLst>
              <a:ext uri="{FF2B5EF4-FFF2-40B4-BE49-F238E27FC236}">
                <a16:creationId xmlns:a16="http://schemas.microsoft.com/office/drawing/2014/main" id="{F5FA76CD-519D-4ACA-8C9F-A1CC154BDA8F}"/>
              </a:ext>
            </a:extLst>
          </p:cNvPr>
          <p:cNvSpPr>
            <a:spLocks noGrp="1"/>
          </p:cNvSpPr>
          <p:nvPr>
            <p:ph idx="1"/>
          </p:nvPr>
        </p:nvSpPr>
        <p:spPr/>
        <p:txBody>
          <a:bodyPr/>
          <a:lstStyle/>
          <a:p>
            <a:r>
              <a:rPr lang="en-US" dirty="0"/>
              <a:t>We’re only interested in the area near the city center, near Downtown Montreal East so we will go ahead and create a </a:t>
            </a:r>
            <a:r>
              <a:rPr lang="en-US" dirty="0" err="1"/>
              <a:t>dataframe</a:t>
            </a:r>
            <a:r>
              <a:rPr lang="en-US" dirty="0"/>
              <a:t> and map with only downtown neighborhoods</a:t>
            </a:r>
          </a:p>
        </p:txBody>
      </p:sp>
      <p:pic>
        <p:nvPicPr>
          <p:cNvPr id="4" name="Picture 3">
            <a:extLst>
              <a:ext uri="{FF2B5EF4-FFF2-40B4-BE49-F238E27FC236}">
                <a16:creationId xmlns:a16="http://schemas.microsoft.com/office/drawing/2014/main" id="{B80CEBCC-8DCA-434F-89C2-C335B48ACC2C}"/>
              </a:ext>
            </a:extLst>
          </p:cNvPr>
          <p:cNvPicPr>
            <a:picLocks noChangeAspect="1"/>
          </p:cNvPicPr>
          <p:nvPr/>
        </p:nvPicPr>
        <p:blipFill>
          <a:blip r:embed="rId2"/>
          <a:stretch>
            <a:fillRect/>
          </a:stretch>
        </p:blipFill>
        <p:spPr>
          <a:xfrm>
            <a:off x="1154954" y="3952772"/>
            <a:ext cx="4286250" cy="1533525"/>
          </a:xfrm>
          <a:prstGeom prst="rect">
            <a:avLst/>
          </a:prstGeom>
        </p:spPr>
      </p:pic>
      <p:pic>
        <p:nvPicPr>
          <p:cNvPr id="5" name="Picture 4">
            <a:extLst>
              <a:ext uri="{FF2B5EF4-FFF2-40B4-BE49-F238E27FC236}">
                <a16:creationId xmlns:a16="http://schemas.microsoft.com/office/drawing/2014/main" id="{7076F0B1-B8DD-4FC1-9284-E5F97838EEB0}"/>
              </a:ext>
            </a:extLst>
          </p:cNvPr>
          <p:cNvPicPr>
            <a:picLocks noChangeAspect="1"/>
          </p:cNvPicPr>
          <p:nvPr/>
        </p:nvPicPr>
        <p:blipFill>
          <a:blip r:embed="rId3"/>
          <a:stretch>
            <a:fillRect/>
          </a:stretch>
        </p:blipFill>
        <p:spPr>
          <a:xfrm>
            <a:off x="6531428" y="3596285"/>
            <a:ext cx="3384939" cy="2878780"/>
          </a:xfrm>
          <a:prstGeom prst="rect">
            <a:avLst/>
          </a:prstGeom>
        </p:spPr>
      </p:pic>
    </p:spTree>
    <p:extLst>
      <p:ext uri="{BB962C8B-B14F-4D97-AF65-F5344CB8AC3E}">
        <p14:creationId xmlns:p14="http://schemas.microsoft.com/office/powerpoint/2010/main" val="305411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DF4B-270A-4637-A091-CDC480B0F65A}"/>
              </a:ext>
            </a:extLst>
          </p:cNvPr>
          <p:cNvSpPr>
            <a:spLocks noGrp="1"/>
          </p:cNvSpPr>
          <p:nvPr>
            <p:ph type="title"/>
          </p:nvPr>
        </p:nvSpPr>
        <p:spPr/>
        <p:txBody>
          <a:bodyPr/>
          <a:lstStyle/>
          <a:p>
            <a:r>
              <a:rPr lang="en-US" dirty="0"/>
              <a:t>Foursquare API</a:t>
            </a:r>
          </a:p>
        </p:txBody>
      </p:sp>
      <p:sp>
        <p:nvSpPr>
          <p:cNvPr id="3" name="Content Placeholder 2">
            <a:extLst>
              <a:ext uri="{FF2B5EF4-FFF2-40B4-BE49-F238E27FC236}">
                <a16:creationId xmlns:a16="http://schemas.microsoft.com/office/drawing/2014/main" id="{269D3177-B8A5-4DDF-990D-3A7388CDBB09}"/>
              </a:ext>
            </a:extLst>
          </p:cNvPr>
          <p:cNvSpPr>
            <a:spLocks noGrp="1"/>
          </p:cNvSpPr>
          <p:nvPr>
            <p:ph idx="1"/>
          </p:nvPr>
        </p:nvSpPr>
        <p:spPr/>
        <p:txBody>
          <a:bodyPr/>
          <a:lstStyle/>
          <a:p>
            <a:r>
              <a:rPr lang="en-US" dirty="0"/>
              <a:t>We use Foursquare API and we get the Venues information where we can see how many of each of the categories of venues we have in these neighborhoods</a:t>
            </a:r>
          </a:p>
          <a:p>
            <a:r>
              <a:rPr lang="en-US" dirty="0"/>
              <a:t>We do not see any Vietnamese</a:t>
            </a:r>
          </a:p>
          <a:p>
            <a:pPr marL="0" indent="0">
              <a:buNone/>
            </a:pPr>
            <a:r>
              <a:rPr lang="en-US" dirty="0"/>
              <a:t>      Restaurants</a:t>
            </a:r>
          </a:p>
        </p:txBody>
      </p:sp>
      <p:pic>
        <p:nvPicPr>
          <p:cNvPr id="4" name="Picture 3">
            <a:extLst>
              <a:ext uri="{FF2B5EF4-FFF2-40B4-BE49-F238E27FC236}">
                <a16:creationId xmlns:a16="http://schemas.microsoft.com/office/drawing/2014/main" id="{36C9E772-A8F6-4C65-A080-CABA07D06E83}"/>
              </a:ext>
            </a:extLst>
          </p:cNvPr>
          <p:cNvPicPr>
            <a:picLocks noChangeAspect="1"/>
          </p:cNvPicPr>
          <p:nvPr/>
        </p:nvPicPr>
        <p:blipFill>
          <a:blip r:embed="rId2"/>
          <a:stretch>
            <a:fillRect/>
          </a:stretch>
        </p:blipFill>
        <p:spPr>
          <a:xfrm>
            <a:off x="5352337" y="3284452"/>
            <a:ext cx="4564030" cy="3382561"/>
          </a:xfrm>
          <a:prstGeom prst="rect">
            <a:avLst/>
          </a:prstGeom>
        </p:spPr>
      </p:pic>
    </p:spTree>
    <p:extLst>
      <p:ext uri="{BB962C8B-B14F-4D97-AF65-F5344CB8AC3E}">
        <p14:creationId xmlns:p14="http://schemas.microsoft.com/office/powerpoint/2010/main" val="7400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ACCAAA-C65E-4300-ACC6-6CB8ECA830CB}"/>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Analyzing each neighborhood</a:t>
            </a:r>
          </a:p>
        </p:txBody>
      </p:sp>
      <p:sp>
        <p:nvSpPr>
          <p:cNvPr id="3" name="Content Placeholder 2">
            <a:extLst>
              <a:ext uri="{FF2B5EF4-FFF2-40B4-BE49-F238E27FC236}">
                <a16:creationId xmlns:a16="http://schemas.microsoft.com/office/drawing/2014/main" id="{57663984-321B-48E1-BC1B-3C1ABFA3D063}"/>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lnSpc>
                <a:spcPct val="90000"/>
              </a:lnSpc>
              <a:buNone/>
            </a:pPr>
            <a:r>
              <a:rPr lang="en-US" b="0" i="0" kern="1200" cap="all" dirty="0">
                <a:solidFill>
                  <a:schemeClr val="accent1">
                    <a:lumMod val="60000"/>
                    <a:lumOff val="40000"/>
                  </a:schemeClr>
                </a:solidFill>
                <a:latin typeface="+mn-lt"/>
                <a:ea typeface="+mn-ea"/>
                <a:cs typeface="+mn-cs"/>
              </a:rPr>
              <a:t>We see in the data that restaurants are top venues in 4 out of the 5 neighborhoods</a:t>
            </a:r>
          </a:p>
        </p:txBody>
      </p:sp>
      <p:pic>
        <p:nvPicPr>
          <p:cNvPr id="4" name="Picture 3">
            <a:extLst>
              <a:ext uri="{FF2B5EF4-FFF2-40B4-BE49-F238E27FC236}">
                <a16:creationId xmlns:a16="http://schemas.microsoft.com/office/drawing/2014/main" id="{9DE631C2-64AA-469D-B12C-053A54C78FE2}"/>
              </a:ext>
            </a:extLst>
          </p:cNvPr>
          <p:cNvPicPr>
            <a:picLocks noChangeAspect="1"/>
          </p:cNvPicPr>
          <p:nvPr/>
        </p:nvPicPr>
        <p:blipFill>
          <a:blip r:embed="rId3"/>
          <a:stretch>
            <a:fillRect/>
          </a:stretch>
        </p:blipFill>
        <p:spPr>
          <a:xfrm>
            <a:off x="2466273" y="679206"/>
            <a:ext cx="3629727" cy="549958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8863268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TotalTime>
  <Words>327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Capstone Project – The Battle of Neighborhoods</vt:lpstr>
      <vt:lpstr>Introduction: Business Problem</vt:lpstr>
      <vt:lpstr>Data</vt:lpstr>
      <vt:lpstr>Neighborhoods Dataframe</vt:lpstr>
      <vt:lpstr>Center of the City</vt:lpstr>
      <vt:lpstr>Visualizing the Neighborhoods</vt:lpstr>
      <vt:lpstr>Downtown Neighborhoods</vt:lpstr>
      <vt:lpstr>Foursquare API</vt:lpstr>
      <vt:lpstr>Analyzing each neighborhood</vt:lpstr>
      <vt:lpstr>Results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Enea Groballi</dc:creator>
  <cp:lastModifiedBy>Enea Groballi</cp:lastModifiedBy>
  <cp:revision>1</cp:revision>
  <dcterms:created xsi:type="dcterms:W3CDTF">2020-01-23T04:31:03Z</dcterms:created>
  <dcterms:modified xsi:type="dcterms:W3CDTF">2020-01-23T04:32:12Z</dcterms:modified>
</cp:coreProperties>
</file>