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60" r:id="rId4"/>
    <p:sldId id="259" r:id="rId5"/>
    <p:sldId id="257" r:id="rId6"/>
    <p:sldId id="261" r:id="rId7"/>
    <p:sldId id="263" r:id="rId8"/>
    <p:sldId id="264" r:id="rId9"/>
    <p:sldId id="289" r:id="rId10"/>
    <p:sldId id="281" r:id="rId11"/>
    <p:sldId id="267" r:id="rId12"/>
    <p:sldId id="268" r:id="rId13"/>
    <p:sldId id="282" r:id="rId14"/>
    <p:sldId id="271" r:id="rId15"/>
    <p:sldId id="287" r:id="rId16"/>
    <p:sldId id="272" r:id="rId17"/>
    <p:sldId id="283" r:id="rId18"/>
    <p:sldId id="275" r:id="rId19"/>
    <p:sldId id="288" r:id="rId20"/>
    <p:sldId id="276" r:id="rId21"/>
    <p:sldId id="285" r:id="rId22"/>
    <p:sldId id="284"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5C09E-5205-4A33-9934-5E80B26C6BE8}" v="8" dt="2022-11-30T01:38:3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63" d="100"/>
          <a:sy n="63" d="100"/>
        </p:scale>
        <p:origin x="9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efe Dominica Adaji" userId="17098c5f813f529f" providerId="LiveId" clId="{A535C09E-5205-4A33-9934-5E80B26C6BE8}"/>
    <pc:docChg chg="undo custSel addSld delSld modSld sldOrd addMainMaster delMainMaster">
      <pc:chgData name="Enefe Dominica Adaji" userId="17098c5f813f529f" providerId="LiveId" clId="{A535C09E-5205-4A33-9934-5E80B26C6BE8}" dt="2022-12-07T00:38:44.544" v="7313" actId="20577"/>
      <pc:docMkLst>
        <pc:docMk/>
      </pc:docMkLst>
      <pc:sldChg chg="addSp delSp modSp mod setBg modClrScheme addAnim chgLayout">
        <pc:chgData name="Enefe Dominica Adaji" userId="17098c5f813f529f" providerId="LiveId" clId="{A535C09E-5205-4A33-9934-5E80B26C6BE8}" dt="2022-11-30T18:32:00.800" v="7054" actId="1036"/>
        <pc:sldMkLst>
          <pc:docMk/>
          <pc:sldMk cId="4245337281" sldId="256"/>
        </pc:sldMkLst>
        <pc:spChg chg="mod">
          <ac:chgData name="Enefe Dominica Adaji" userId="17098c5f813f529f" providerId="LiveId" clId="{A535C09E-5205-4A33-9934-5E80B26C6BE8}" dt="2022-11-23T14:16:57.784" v="83" actId="26606"/>
          <ac:spMkLst>
            <pc:docMk/>
            <pc:sldMk cId="4245337281" sldId="256"/>
            <ac:spMk id="2" creationId="{31FA4947-9047-4F0C-AEDA-31F62272442D}"/>
          </ac:spMkLst>
        </pc:spChg>
        <pc:spChg chg="del mod">
          <ac:chgData name="Enefe Dominica Adaji" userId="17098c5f813f529f" providerId="LiveId" clId="{A535C09E-5205-4A33-9934-5E80B26C6BE8}" dt="2022-11-23T14:18:03.219" v="88" actId="478"/>
          <ac:spMkLst>
            <pc:docMk/>
            <pc:sldMk cId="4245337281" sldId="256"/>
            <ac:spMk id="3" creationId="{3F1BF66A-6F2A-14FE-BB6F-08D415BF3779}"/>
          </ac:spMkLst>
        </pc:spChg>
        <pc:spChg chg="add">
          <ac:chgData name="Enefe Dominica Adaji" userId="17098c5f813f529f" providerId="LiveId" clId="{A535C09E-5205-4A33-9934-5E80B26C6BE8}" dt="2022-11-23T14:16:57.784" v="83" actId="26606"/>
          <ac:spMkLst>
            <pc:docMk/>
            <pc:sldMk cId="4245337281" sldId="256"/>
            <ac:spMk id="9" creationId="{3A6C273A-38F2-4D34-98BF-47B248862B76}"/>
          </ac:spMkLst>
        </pc:spChg>
        <pc:spChg chg="add">
          <ac:chgData name="Enefe Dominica Adaji" userId="17098c5f813f529f" providerId="LiveId" clId="{A535C09E-5205-4A33-9934-5E80B26C6BE8}" dt="2022-11-23T14:16:57.784" v="83" actId="26606"/>
          <ac:spMkLst>
            <pc:docMk/>
            <pc:sldMk cId="4245337281" sldId="256"/>
            <ac:spMk id="11" creationId="{2E2CF659-EE5D-432C-B47F-10AC4A48A347}"/>
          </ac:spMkLst>
        </pc:spChg>
        <pc:spChg chg="add">
          <ac:chgData name="Enefe Dominica Adaji" userId="17098c5f813f529f" providerId="LiveId" clId="{A535C09E-5205-4A33-9934-5E80B26C6BE8}" dt="2022-11-23T14:16:57.784" v="83" actId="26606"/>
          <ac:spMkLst>
            <pc:docMk/>
            <pc:sldMk cId="4245337281" sldId="256"/>
            <ac:spMk id="13" creationId="{683AA549-1F0C-46E0-AAD8-DC3DC6CA6181}"/>
          </ac:spMkLst>
        </pc:spChg>
        <pc:spChg chg="add">
          <ac:chgData name="Enefe Dominica Adaji" userId="17098c5f813f529f" providerId="LiveId" clId="{A535C09E-5205-4A33-9934-5E80B26C6BE8}" dt="2022-11-23T14:16:57.784" v="83" actId="26606"/>
          <ac:spMkLst>
            <pc:docMk/>
            <pc:sldMk cId="4245337281" sldId="256"/>
            <ac:spMk id="26" creationId="{03E51277-1095-412F-913B-8FA8021AA626}"/>
          </ac:spMkLst>
        </pc:spChg>
        <pc:grpChg chg="add">
          <ac:chgData name="Enefe Dominica Adaji" userId="17098c5f813f529f" providerId="LiveId" clId="{A535C09E-5205-4A33-9934-5E80B26C6BE8}" dt="2022-11-23T14:16:57.784" v="83" actId="26606"/>
          <ac:grpSpMkLst>
            <pc:docMk/>
            <pc:sldMk cId="4245337281" sldId="256"/>
            <ac:grpSpMk id="15" creationId="{7B2F7E43-35EC-4103-9D95-2ACDB00387CC}"/>
          </ac:grpSpMkLst>
        </pc:grpChg>
        <pc:grpChg chg="add">
          <ac:chgData name="Enefe Dominica Adaji" userId="17098c5f813f529f" providerId="LiveId" clId="{A535C09E-5205-4A33-9934-5E80B26C6BE8}" dt="2022-11-23T14:16:57.784" v="83" actId="26606"/>
          <ac:grpSpMkLst>
            <pc:docMk/>
            <pc:sldMk cId="4245337281" sldId="256"/>
            <ac:grpSpMk id="28" creationId="{96F2112D-BBBE-46A6-B66D-A3F02ED3284E}"/>
          </ac:grpSpMkLst>
        </pc:grpChg>
        <pc:grpChg chg="add">
          <ac:chgData name="Enefe Dominica Adaji" userId="17098c5f813f529f" providerId="LiveId" clId="{A535C09E-5205-4A33-9934-5E80B26C6BE8}" dt="2022-11-23T14:16:57.784" v="83" actId="26606"/>
          <ac:grpSpMkLst>
            <pc:docMk/>
            <pc:sldMk cId="4245337281" sldId="256"/>
            <ac:grpSpMk id="48" creationId="{DDB99EF5-8801-40E2-83D3-196FADCBBA7F}"/>
          </ac:grpSpMkLst>
        </pc:grpChg>
        <pc:picChg chg="add del mod">
          <ac:chgData name="Enefe Dominica Adaji" userId="17098c5f813f529f" providerId="LiveId" clId="{A535C09E-5205-4A33-9934-5E80B26C6BE8}" dt="2022-11-30T18:32:00.800" v="7054" actId="1036"/>
          <ac:picMkLst>
            <pc:docMk/>
            <pc:sldMk cId="4245337281" sldId="256"/>
            <ac:picMk id="4" creationId="{22281385-E504-9F0E-1D37-B2EEEFE66145}"/>
          </ac:picMkLst>
        </pc:picChg>
      </pc:sldChg>
      <pc:sldChg chg="addSp delSp modSp new mod ord setBg">
        <pc:chgData name="Enefe Dominica Adaji" userId="17098c5f813f529f" providerId="LiveId" clId="{A535C09E-5205-4A33-9934-5E80B26C6BE8}" dt="2022-12-07T00:33:42.376" v="7186" actId="1076"/>
        <pc:sldMkLst>
          <pc:docMk/>
          <pc:sldMk cId="2483750756" sldId="257"/>
        </pc:sldMkLst>
        <pc:spChg chg="add del mod">
          <ac:chgData name="Enefe Dominica Adaji" userId="17098c5f813f529f" providerId="LiveId" clId="{A535C09E-5205-4A33-9934-5E80B26C6BE8}" dt="2022-11-29T22:54:59.788" v="1087" actId="478"/>
          <ac:spMkLst>
            <pc:docMk/>
            <pc:sldMk cId="2483750756" sldId="257"/>
            <ac:spMk id="2" creationId="{1014DA52-759C-A0D8-7DC9-5AF6CD694EA7}"/>
          </ac:spMkLst>
        </pc:spChg>
        <pc:spChg chg="add del">
          <ac:chgData name="Enefe Dominica Adaji" userId="17098c5f813f529f" providerId="LiveId" clId="{A535C09E-5205-4A33-9934-5E80B26C6BE8}" dt="2022-11-30T01:07:54.395" v="6675" actId="26606"/>
          <ac:spMkLst>
            <pc:docMk/>
            <pc:sldMk cId="2483750756" sldId="257"/>
            <ac:spMk id="9" creationId="{3A6C273A-38F2-4D34-98BF-47B248862B76}"/>
          </ac:spMkLst>
        </pc:spChg>
        <pc:spChg chg="add del">
          <ac:chgData name="Enefe Dominica Adaji" userId="17098c5f813f529f" providerId="LiveId" clId="{A535C09E-5205-4A33-9934-5E80B26C6BE8}" dt="2022-11-30T01:07:54.395" v="6675" actId="26606"/>
          <ac:spMkLst>
            <pc:docMk/>
            <pc:sldMk cId="2483750756" sldId="257"/>
            <ac:spMk id="11" creationId="{2E2CF659-EE5D-432C-B47F-10AC4A48A347}"/>
          </ac:spMkLst>
        </pc:spChg>
        <pc:spChg chg="add del">
          <ac:chgData name="Enefe Dominica Adaji" userId="17098c5f813f529f" providerId="LiveId" clId="{A535C09E-5205-4A33-9934-5E80B26C6BE8}" dt="2022-11-30T01:07:54.395" v="6675" actId="26606"/>
          <ac:spMkLst>
            <pc:docMk/>
            <pc:sldMk cId="2483750756" sldId="257"/>
            <ac:spMk id="13" creationId="{683AA549-1F0C-46E0-AAD8-DC3DC6CA6181}"/>
          </ac:spMkLst>
        </pc:spChg>
        <pc:spChg chg="add del">
          <ac:chgData name="Enefe Dominica Adaji" userId="17098c5f813f529f" providerId="LiveId" clId="{A535C09E-5205-4A33-9934-5E80B26C6BE8}" dt="2022-11-30T01:07:54.395" v="6675" actId="26606"/>
          <ac:spMkLst>
            <pc:docMk/>
            <pc:sldMk cId="2483750756" sldId="257"/>
            <ac:spMk id="26" creationId="{03E51277-1095-412F-913B-8FA8021AA626}"/>
          </ac:spMkLst>
        </pc:spChg>
        <pc:spChg chg="add del">
          <ac:chgData name="Enefe Dominica Adaji" userId="17098c5f813f529f" providerId="LiveId" clId="{A535C09E-5205-4A33-9934-5E80B26C6BE8}" dt="2022-11-30T01:07:56.840" v="6677" actId="26606"/>
          <ac:spMkLst>
            <pc:docMk/>
            <pc:sldMk cId="2483750756" sldId="257"/>
            <ac:spMk id="48" creationId="{3A6C273A-38F2-4D34-98BF-47B248862B76}"/>
          </ac:spMkLst>
        </pc:spChg>
        <pc:spChg chg="add del">
          <ac:chgData name="Enefe Dominica Adaji" userId="17098c5f813f529f" providerId="LiveId" clId="{A535C09E-5205-4A33-9934-5E80B26C6BE8}" dt="2022-11-30T01:07:56.840" v="6677" actId="26606"/>
          <ac:spMkLst>
            <pc:docMk/>
            <pc:sldMk cId="2483750756" sldId="257"/>
            <ac:spMk id="49" creationId="{2E2CF659-EE5D-432C-B47F-10AC4A48A347}"/>
          </ac:spMkLst>
        </pc:spChg>
        <pc:spChg chg="add del">
          <ac:chgData name="Enefe Dominica Adaji" userId="17098c5f813f529f" providerId="LiveId" clId="{A535C09E-5205-4A33-9934-5E80B26C6BE8}" dt="2022-11-30T01:07:56.840" v="6677" actId="26606"/>
          <ac:spMkLst>
            <pc:docMk/>
            <pc:sldMk cId="2483750756" sldId="257"/>
            <ac:spMk id="50" creationId="{683AA549-1F0C-46E0-AAD8-DC3DC6CA6181}"/>
          </ac:spMkLst>
        </pc:spChg>
        <pc:spChg chg="add del">
          <ac:chgData name="Enefe Dominica Adaji" userId="17098c5f813f529f" providerId="LiveId" clId="{A535C09E-5205-4A33-9934-5E80B26C6BE8}" dt="2022-11-30T01:07:56.840" v="6677" actId="26606"/>
          <ac:spMkLst>
            <pc:docMk/>
            <pc:sldMk cId="2483750756" sldId="257"/>
            <ac:spMk id="60" creationId="{03E51277-1095-412F-913B-8FA8021AA626}"/>
          </ac:spMkLst>
        </pc:spChg>
        <pc:grpChg chg="add del">
          <ac:chgData name="Enefe Dominica Adaji" userId="17098c5f813f529f" providerId="LiveId" clId="{A535C09E-5205-4A33-9934-5E80B26C6BE8}" dt="2022-11-30T01:07:54.395" v="6675" actId="26606"/>
          <ac:grpSpMkLst>
            <pc:docMk/>
            <pc:sldMk cId="2483750756" sldId="257"/>
            <ac:grpSpMk id="15" creationId="{7B2F7E43-35EC-4103-9D95-2ACDB00387CC}"/>
          </ac:grpSpMkLst>
        </pc:grpChg>
        <pc:grpChg chg="add del">
          <ac:chgData name="Enefe Dominica Adaji" userId="17098c5f813f529f" providerId="LiveId" clId="{A535C09E-5205-4A33-9934-5E80B26C6BE8}" dt="2022-11-30T01:07:54.395" v="6675" actId="26606"/>
          <ac:grpSpMkLst>
            <pc:docMk/>
            <pc:sldMk cId="2483750756" sldId="257"/>
            <ac:grpSpMk id="28" creationId="{96F2112D-BBBE-46A6-B66D-A3F02ED3284E}"/>
          </ac:grpSpMkLst>
        </pc:grpChg>
        <pc:grpChg chg="add del">
          <ac:chgData name="Enefe Dominica Adaji" userId="17098c5f813f529f" providerId="LiveId" clId="{A535C09E-5205-4A33-9934-5E80B26C6BE8}" dt="2022-11-30T01:07:56.840" v="6677" actId="26606"/>
          <ac:grpSpMkLst>
            <pc:docMk/>
            <pc:sldMk cId="2483750756" sldId="257"/>
            <ac:grpSpMk id="51" creationId="{7B2F7E43-35EC-4103-9D95-2ACDB00387CC}"/>
          </ac:grpSpMkLst>
        </pc:grpChg>
        <pc:grpChg chg="add del">
          <ac:chgData name="Enefe Dominica Adaji" userId="17098c5f813f529f" providerId="LiveId" clId="{A535C09E-5205-4A33-9934-5E80B26C6BE8}" dt="2022-11-30T01:07:56.840" v="6677" actId="26606"/>
          <ac:grpSpMkLst>
            <pc:docMk/>
            <pc:sldMk cId="2483750756" sldId="257"/>
            <ac:grpSpMk id="61" creationId="{96F2112D-BBBE-46A6-B66D-A3F02ED3284E}"/>
          </ac:grpSpMkLst>
        </pc:grpChg>
        <pc:picChg chg="add mod">
          <ac:chgData name="Enefe Dominica Adaji" userId="17098c5f813f529f" providerId="LiveId" clId="{A535C09E-5205-4A33-9934-5E80B26C6BE8}" dt="2022-12-07T00:33:42.376" v="7186" actId="1076"/>
          <ac:picMkLst>
            <pc:docMk/>
            <pc:sldMk cId="2483750756" sldId="257"/>
            <ac:picMk id="3" creationId="{51A1559D-40CF-CE42-61C4-408ECDE661E5}"/>
          </ac:picMkLst>
        </pc:picChg>
        <pc:picChg chg="add del mod">
          <ac:chgData name="Enefe Dominica Adaji" userId="17098c5f813f529f" providerId="LiveId" clId="{A535C09E-5205-4A33-9934-5E80B26C6BE8}" dt="2022-11-30T01:20:50.580" v="6782" actId="478"/>
          <ac:picMkLst>
            <pc:docMk/>
            <pc:sldMk cId="2483750756" sldId="257"/>
            <ac:picMk id="4" creationId="{1FB49B02-ABEA-E236-0A28-C1336F132B24}"/>
          </ac:picMkLst>
        </pc:picChg>
        <pc:picChg chg="add del mod">
          <ac:chgData name="Enefe Dominica Adaji" userId="17098c5f813f529f" providerId="LiveId" clId="{A535C09E-5205-4A33-9934-5E80B26C6BE8}" dt="2022-12-07T00:33:11.540" v="7181" actId="478"/>
          <ac:picMkLst>
            <pc:docMk/>
            <pc:sldMk cId="2483750756" sldId="257"/>
            <ac:picMk id="6" creationId="{4110B16D-CE87-81C4-BD55-E947F0640270}"/>
          </ac:picMkLst>
        </pc:picChg>
      </pc:sldChg>
      <pc:sldChg chg="modSp new mod">
        <pc:chgData name="Enefe Dominica Adaji" userId="17098c5f813f529f" providerId="LiveId" clId="{A535C09E-5205-4A33-9934-5E80B26C6BE8}" dt="2022-11-30T01:09:03.718" v="6684" actId="2710"/>
        <pc:sldMkLst>
          <pc:docMk/>
          <pc:sldMk cId="2751972354" sldId="258"/>
        </pc:sldMkLst>
        <pc:spChg chg="mod">
          <ac:chgData name="Enefe Dominica Adaji" userId="17098c5f813f529f" providerId="LiveId" clId="{A535C09E-5205-4A33-9934-5E80B26C6BE8}" dt="2022-11-23T14:18:38.866" v="111" actId="20577"/>
          <ac:spMkLst>
            <pc:docMk/>
            <pc:sldMk cId="2751972354" sldId="258"/>
            <ac:spMk id="2" creationId="{22D0C69F-E00D-39D0-F69C-7019ADC8699A}"/>
          </ac:spMkLst>
        </pc:spChg>
        <pc:spChg chg="mod">
          <ac:chgData name="Enefe Dominica Adaji" userId="17098c5f813f529f" providerId="LiveId" clId="{A535C09E-5205-4A33-9934-5E80B26C6BE8}" dt="2022-11-30T01:09:03.718" v="6684" actId="2710"/>
          <ac:spMkLst>
            <pc:docMk/>
            <pc:sldMk cId="2751972354" sldId="258"/>
            <ac:spMk id="3" creationId="{776A2940-3205-50B5-E9D9-1904A16B01AF}"/>
          </ac:spMkLst>
        </pc:spChg>
      </pc:sldChg>
      <pc:sldChg chg="modSp new mod">
        <pc:chgData name="Enefe Dominica Adaji" userId="17098c5f813f529f" providerId="LiveId" clId="{A535C09E-5205-4A33-9934-5E80B26C6BE8}" dt="2022-11-30T01:09:27.520" v="6691" actId="1076"/>
        <pc:sldMkLst>
          <pc:docMk/>
          <pc:sldMk cId="2742560845" sldId="259"/>
        </pc:sldMkLst>
        <pc:spChg chg="mod">
          <ac:chgData name="Enefe Dominica Adaji" userId="17098c5f813f529f" providerId="LiveId" clId="{A535C09E-5205-4A33-9934-5E80B26C6BE8}" dt="2022-11-23T14:25:36.462" v="377" actId="20577"/>
          <ac:spMkLst>
            <pc:docMk/>
            <pc:sldMk cId="2742560845" sldId="259"/>
            <ac:spMk id="2" creationId="{425A690F-EC72-8685-F35D-ABDFADDAA030}"/>
          </ac:spMkLst>
        </pc:spChg>
        <pc:spChg chg="mod">
          <ac:chgData name="Enefe Dominica Adaji" userId="17098c5f813f529f" providerId="LiveId" clId="{A535C09E-5205-4A33-9934-5E80B26C6BE8}" dt="2022-11-30T01:09:27.520" v="6691" actId="1076"/>
          <ac:spMkLst>
            <pc:docMk/>
            <pc:sldMk cId="2742560845" sldId="259"/>
            <ac:spMk id="3" creationId="{8B350A83-BC07-9E54-EE65-736FD3E02801}"/>
          </ac:spMkLst>
        </pc:spChg>
      </pc:sldChg>
      <pc:sldChg chg="modSp new mod">
        <pc:chgData name="Enefe Dominica Adaji" userId="17098c5f813f529f" providerId="LiveId" clId="{A535C09E-5205-4A33-9934-5E80B26C6BE8}" dt="2022-11-30T01:09:12.125" v="6688" actId="2710"/>
        <pc:sldMkLst>
          <pc:docMk/>
          <pc:sldMk cId="3300307317" sldId="260"/>
        </pc:sldMkLst>
        <pc:spChg chg="mod">
          <ac:chgData name="Enefe Dominica Adaji" userId="17098c5f813f529f" providerId="LiveId" clId="{A535C09E-5205-4A33-9934-5E80B26C6BE8}" dt="2022-11-23T14:29:49.979" v="586" actId="20577"/>
          <ac:spMkLst>
            <pc:docMk/>
            <pc:sldMk cId="3300307317" sldId="260"/>
            <ac:spMk id="2" creationId="{1168CE14-385A-B108-C1E4-8BF7A05A6908}"/>
          </ac:spMkLst>
        </pc:spChg>
        <pc:spChg chg="mod">
          <ac:chgData name="Enefe Dominica Adaji" userId="17098c5f813f529f" providerId="LiveId" clId="{A535C09E-5205-4A33-9934-5E80B26C6BE8}" dt="2022-11-30T01:09:12.125" v="6688" actId="2710"/>
          <ac:spMkLst>
            <pc:docMk/>
            <pc:sldMk cId="3300307317" sldId="260"/>
            <ac:spMk id="3" creationId="{AAF8D6C8-E23B-8044-2900-E29803F74797}"/>
          </ac:spMkLst>
        </pc:spChg>
      </pc:sldChg>
      <pc:sldChg chg="addSp delSp modSp new mod">
        <pc:chgData name="Enefe Dominica Adaji" userId="17098c5f813f529f" providerId="LiveId" clId="{A535C09E-5205-4A33-9934-5E80B26C6BE8}" dt="2022-11-30T01:38:57.471" v="7041" actId="1076"/>
        <pc:sldMkLst>
          <pc:docMk/>
          <pc:sldMk cId="2812561308" sldId="261"/>
        </pc:sldMkLst>
        <pc:spChg chg="mod">
          <ac:chgData name="Enefe Dominica Adaji" userId="17098c5f813f529f" providerId="LiveId" clId="{A535C09E-5205-4A33-9934-5E80B26C6BE8}" dt="2022-11-29T23:03:43.222" v="1465" actId="1076"/>
          <ac:spMkLst>
            <pc:docMk/>
            <pc:sldMk cId="2812561308" sldId="261"/>
            <ac:spMk id="2" creationId="{5FD34952-C0F6-E585-03B6-32E6D52B6E1E}"/>
          </ac:spMkLst>
        </pc:spChg>
        <pc:spChg chg="del mod">
          <ac:chgData name="Enefe Dominica Adaji" userId="17098c5f813f529f" providerId="LiveId" clId="{A535C09E-5205-4A33-9934-5E80B26C6BE8}" dt="2022-11-30T01:36:32.598" v="7002" actId="21"/>
          <ac:spMkLst>
            <pc:docMk/>
            <pc:sldMk cId="2812561308" sldId="261"/>
            <ac:spMk id="3" creationId="{DAF4A455-B791-ED03-6A8E-A797007E6054}"/>
          </ac:spMkLst>
        </pc:spChg>
        <pc:spChg chg="add del mod">
          <ac:chgData name="Enefe Dominica Adaji" userId="17098c5f813f529f" providerId="LiveId" clId="{A535C09E-5205-4A33-9934-5E80B26C6BE8}" dt="2022-11-30T01:37:07.459" v="7011" actId="478"/>
          <ac:spMkLst>
            <pc:docMk/>
            <pc:sldMk cId="2812561308" sldId="261"/>
            <ac:spMk id="15" creationId="{5845EBE5-A7CE-ED83-A14B-AACD2D00A942}"/>
          </ac:spMkLst>
        </pc:spChg>
        <pc:spChg chg="add mod">
          <ac:chgData name="Enefe Dominica Adaji" userId="17098c5f813f529f" providerId="LiveId" clId="{A535C09E-5205-4A33-9934-5E80B26C6BE8}" dt="2022-11-30T01:38:57.471" v="7041" actId="1076"/>
          <ac:spMkLst>
            <pc:docMk/>
            <pc:sldMk cId="2812561308" sldId="261"/>
            <ac:spMk id="16" creationId="{F700739B-9DFC-1AC5-69D3-6E078A781C90}"/>
          </ac:spMkLst>
        </pc:spChg>
        <pc:picChg chg="add del mod">
          <ac:chgData name="Enefe Dominica Adaji" userId="17098c5f813f529f" providerId="LiveId" clId="{A535C09E-5205-4A33-9934-5E80B26C6BE8}" dt="2022-11-30T00:49:52.099" v="6281" actId="478"/>
          <ac:picMkLst>
            <pc:docMk/>
            <pc:sldMk cId="2812561308" sldId="261"/>
            <ac:picMk id="5" creationId="{7EEB61A2-387C-2014-5723-F65FD19D75F5}"/>
          </ac:picMkLst>
        </pc:picChg>
        <pc:picChg chg="add del mod">
          <ac:chgData name="Enefe Dominica Adaji" userId="17098c5f813f529f" providerId="LiveId" clId="{A535C09E-5205-4A33-9934-5E80B26C6BE8}" dt="2022-11-30T00:49:50.876" v="6279" actId="478"/>
          <ac:picMkLst>
            <pc:docMk/>
            <pc:sldMk cId="2812561308" sldId="261"/>
            <ac:picMk id="7" creationId="{5E50DF67-A77F-5AD1-C295-B424398D4C96}"/>
          </ac:picMkLst>
        </pc:picChg>
        <pc:picChg chg="add mod">
          <ac:chgData name="Enefe Dominica Adaji" userId="17098c5f813f529f" providerId="LiveId" clId="{A535C09E-5205-4A33-9934-5E80B26C6BE8}" dt="2022-11-30T01:37:29.790" v="7020" actId="1076"/>
          <ac:picMkLst>
            <pc:docMk/>
            <pc:sldMk cId="2812561308" sldId="261"/>
            <ac:picMk id="11" creationId="{62E5A988-632B-2796-123F-F61516E1E819}"/>
          </ac:picMkLst>
        </pc:picChg>
        <pc:picChg chg="add mod modCrop">
          <ac:chgData name="Enefe Dominica Adaji" userId="17098c5f813f529f" providerId="LiveId" clId="{A535C09E-5205-4A33-9934-5E80B26C6BE8}" dt="2022-11-30T01:37:54.023" v="7026" actId="14100"/>
          <ac:picMkLst>
            <pc:docMk/>
            <pc:sldMk cId="2812561308" sldId="261"/>
            <ac:picMk id="13" creationId="{B404321D-8A7C-674B-BE86-FAB58D1B3308}"/>
          </ac:picMkLst>
        </pc:picChg>
      </pc:sldChg>
      <pc:sldChg chg="modSp add del mod">
        <pc:chgData name="Enefe Dominica Adaji" userId="17098c5f813f529f" providerId="LiveId" clId="{A535C09E-5205-4A33-9934-5E80B26C6BE8}" dt="2022-11-29T23:03:36.032" v="1463" actId="2696"/>
        <pc:sldMkLst>
          <pc:docMk/>
          <pc:sldMk cId="375012187" sldId="262"/>
        </pc:sldMkLst>
        <pc:spChg chg="mod">
          <ac:chgData name="Enefe Dominica Adaji" userId="17098c5f813f529f" providerId="LiveId" clId="{A535C09E-5205-4A33-9934-5E80B26C6BE8}" dt="2022-11-23T16:11:19.753" v="939" actId="20577"/>
          <ac:spMkLst>
            <pc:docMk/>
            <pc:sldMk cId="375012187" sldId="262"/>
            <ac:spMk id="2" creationId="{5FD34952-C0F6-E585-03B6-32E6D52B6E1E}"/>
          </ac:spMkLst>
        </pc:spChg>
      </pc:sldChg>
      <pc:sldChg chg="addSp delSp modSp add mod">
        <pc:chgData name="Enefe Dominica Adaji" userId="17098c5f813f529f" providerId="LiveId" clId="{A535C09E-5205-4A33-9934-5E80B26C6BE8}" dt="2022-11-30T01:32:45.813" v="6943" actId="313"/>
        <pc:sldMkLst>
          <pc:docMk/>
          <pc:sldMk cId="2192899244" sldId="263"/>
        </pc:sldMkLst>
        <pc:spChg chg="del mod">
          <ac:chgData name="Enefe Dominica Adaji" userId="17098c5f813f529f" providerId="LiveId" clId="{A535C09E-5205-4A33-9934-5E80B26C6BE8}" dt="2022-11-29T23:03:54.284" v="1468" actId="478"/>
          <ac:spMkLst>
            <pc:docMk/>
            <pc:sldMk cId="2192899244" sldId="263"/>
            <ac:spMk id="2" creationId="{5FD34952-C0F6-E585-03B6-32E6D52B6E1E}"/>
          </ac:spMkLst>
        </pc:spChg>
        <pc:spChg chg="mod">
          <ac:chgData name="Enefe Dominica Adaji" userId="17098c5f813f529f" providerId="LiveId" clId="{A535C09E-5205-4A33-9934-5E80B26C6BE8}" dt="2022-11-30T01:32:45.813" v="6943" actId="313"/>
          <ac:spMkLst>
            <pc:docMk/>
            <pc:sldMk cId="2192899244" sldId="263"/>
            <ac:spMk id="3" creationId="{DAF4A455-B791-ED03-6A8E-A797007E6054}"/>
          </ac:spMkLst>
        </pc:spChg>
        <pc:spChg chg="add mod">
          <ac:chgData name="Enefe Dominica Adaji" userId="17098c5f813f529f" providerId="LiveId" clId="{A535C09E-5205-4A33-9934-5E80B26C6BE8}" dt="2022-11-30T01:10:56.921" v="6706" actId="255"/>
          <ac:spMkLst>
            <pc:docMk/>
            <pc:sldMk cId="2192899244" sldId="263"/>
            <ac:spMk id="4" creationId="{69E74D26-C493-D945-12FF-BCA21B4502A0}"/>
          </ac:spMkLst>
        </pc:spChg>
        <pc:spChg chg="add del mod">
          <ac:chgData name="Enefe Dominica Adaji" userId="17098c5f813f529f" providerId="LiveId" clId="{A535C09E-5205-4A33-9934-5E80B26C6BE8}" dt="2022-11-29T23:03:57.228" v="1469" actId="478"/>
          <ac:spMkLst>
            <pc:docMk/>
            <pc:sldMk cId="2192899244" sldId="263"/>
            <ac:spMk id="6" creationId="{3017422A-2E24-A122-73BA-B930804AC0F8}"/>
          </ac:spMkLst>
        </pc:spChg>
      </pc:sldChg>
      <pc:sldChg chg="modSp add mod">
        <pc:chgData name="Enefe Dominica Adaji" userId="17098c5f813f529f" providerId="LiveId" clId="{A535C09E-5205-4A33-9934-5E80B26C6BE8}" dt="2022-11-30T01:36:25.446" v="7001" actId="20577"/>
        <pc:sldMkLst>
          <pc:docMk/>
          <pc:sldMk cId="455150250" sldId="264"/>
        </pc:sldMkLst>
        <pc:spChg chg="mod">
          <ac:chgData name="Enefe Dominica Adaji" userId="17098c5f813f529f" providerId="LiveId" clId="{A535C09E-5205-4A33-9934-5E80B26C6BE8}" dt="2022-11-30T01:36:25.446" v="7001" actId="20577"/>
          <ac:spMkLst>
            <pc:docMk/>
            <pc:sldMk cId="455150250" sldId="264"/>
            <ac:spMk id="2" creationId="{5FD34952-C0F6-E585-03B6-32E6D52B6E1E}"/>
          </ac:spMkLst>
        </pc:spChg>
        <pc:spChg chg="mod">
          <ac:chgData name="Enefe Dominica Adaji" userId="17098c5f813f529f" providerId="LiveId" clId="{A535C09E-5205-4A33-9934-5E80B26C6BE8}" dt="2022-11-30T01:22:46.983" v="6789" actId="20577"/>
          <ac:spMkLst>
            <pc:docMk/>
            <pc:sldMk cId="455150250" sldId="264"/>
            <ac:spMk id="3" creationId="{DAF4A455-B791-ED03-6A8E-A797007E6054}"/>
          </ac:spMkLst>
        </pc:spChg>
      </pc:sldChg>
      <pc:sldChg chg="modSp add del mod">
        <pc:chgData name="Enefe Dominica Adaji" userId="17098c5f813f529f" providerId="LiveId" clId="{A535C09E-5205-4A33-9934-5E80B26C6BE8}" dt="2022-11-29T23:14:10.664" v="2018" actId="2696"/>
        <pc:sldMkLst>
          <pc:docMk/>
          <pc:sldMk cId="826621714" sldId="265"/>
        </pc:sldMkLst>
        <pc:spChg chg="mod">
          <ac:chgData name="Enefe Dominica Adaji" userId="17098c5f813f529f" providerId="LiveId" clId="{A535C09E-5205-4A33-9934-5E80B26C6BE8}" dt="2022-11-23T16:06:39.737" v="831" actId="27636"/>
          <ac:spMkLst>
            <pc:docMk/>
            <pc:sldMk cId="826621714" sldId="265"/>
            <ac:spMk id="2" creationId="{5FD34952-C0F6-E585-03B6-32E6D52B6E1E}"/>
          </ac:spMkLst>
        </pc:spChg>
      </pc:sldChg>
      <pc:sldChg chg="modSp add del mod replId">
        <pc:chgData name="Enefe Dominica Adaji" userId="17098c5f813f529f" providerId="LiveId" clId="{A535C09E-5205-4A33-9934-5E80B26C6BE8}" dt="2022-11-29T23:25:16.905" v="2332" actId="2696"/>
        <pc:sldMkLst>
          <pc:docMk/>
          <pc:sldMk cId="3899152165" sldId="266"/>
        </pc:sldMkLst>
        <pc:spChg chg="mod">
          <ac:chgData name="Enefe Dominica Adaji" userId="17098c5f813f529f" providerId="LiveId" clId="{A535C09E-5205-4A33-9934-5E80B26C6BE8}" dt="2022-11-23T16:06:43.811" v="833" actId="20577"/>
          <ac:spMkLst>
            <pc:docMk/>
            <pc:sldMk cId="3899152165" sldId="266"/>
            <ac:spMk id="2" creationId="{5FD34952-C0F6-E585-03B6-32E6D52B6E1E}"/>
          </ac:spMkLst>
        </pc:spChg>
      </pc:sldChg>
      <pc:sldChg chg="modSp add mod replId">
        <pc:chgData name="Enefe Dominica Adaji" userId="17098c5f813f529f" providerId="LiveId" clId="{A535C09E-5205-4A33-9934-5E80B26C6BE8}" dt="2022-11-30T17:22:34.179" v="7050" actId="20577"/>
        <pc:sldMkLst>
          <pc:docMk/>
          <pc:sldMk cId="1727467753" sldId="267"/>
        </pc:sldMkLst>
        <pc:spChg chg="mod">
          <ac:chgData name="Enefe Dominica Adaji" userId="17098c5f813f529f" providerId="LiveId" clId="{A535C09E-5205-4A33-9934-5E80B26C6BE8}" dt="2022-11-30T01:11:27.167" v="6710" actId="255"/>
          <ac:spMkLst>
            <pc:docMk/>
            <pc:sldMk cId="1727467753" sldId="267"/>
            <ac:spMk id="2" creationId="{5FD34952-C0F6-E585-03B6-32E6D52B6E1E}"/>
          </ac:spMkLst>
        </pc:spChg>
        <pc:spChg chg="mod">
          <ac:chgData name="Enefe Dominica Adaji" userId="17098c5f813f529f" providerId="LiveId" clId="{A535C09E-5205-4A33-9934-5E80B26C6BE8}" dt="2022-11-30T17:22:34.179" v="7050" actId="20577"/>
          <ac:spMkLst>
            <pc:docMk/>
            <pc:sldMk cId="1727467753" sldId="267"/>
            <ac:spMk id="3" creationId="{DAF4A455-B791-ED03-6A8E-A797007E6054}"/>
          </ac:spMkLst>
        </pc:spChg>
      </pc:sldChg>
      <pc:sldChg chg="modSp add mod replId">
        <pc:chgData name="Enefe Dominica Adaji" userId="17098c5f813f529f" providerId="LiveId" clId="{A535C09E-5205-4A33-9934-5E80B26C6BE8}" dt="2022-12-07T00:35:04.456" v="7190" actId="20577"/>
        <pc:sldMkLst>
          <pc:docMk/>
          <pc:sldMk cId="4097522278" sldId="268"/>
        </pc:sldMkLst>
        <pc:spChg chg="mod">
          <ac:chgData name="Enefe Dominica Adaji" userId="17098c5f813f529f" providerId="LiveId" clId="{A535C09E-5205-4A33-9934-5E80B26C6BE8}" dt="2022-11-30T01:31:00.226" v="6913" actId="20577"/>
          <ac:spMkLst>
            <pc:docMk/>
            <pc:sldMk cId="4097522278" sldId="268"/>
            <ac:spMk id="2" creationId="{5FD34952-C0F6-E585-03B6-32E6D52B6E1E}"/>
          </ac:spMkLst>
        </pc:spChg>
        <pc:spChg chg="mod">
          <ac:chgData name="Enefe Dominica Adaji" userId="17098c5f813f529f" providerId="LiveId" clId="{A535C09E-5205-4A33-9934-5E80B26C6BE8}" dt="2022-12-07T00:35:04.456" v="7190" actId="20577"/>
          <ac:spMkLst>
            <pc:docMk/>
            <pc:sldMk cId="4097522278" sldId="268"/>
            <ac:spMk id="3" creationId="{DAF4A455-B791-ED03-6A8E-A797007E6054}"/>
          </ac:spMkLst>
        </pc:spChg>
      </pc:sldChg>
      <pc:sldChg chg="modSp add del mod">
        <pc:chgData name="Enefe Dominica Adaji" userId="17098c5f813f529f" providerId="LiveId" clId="{A535C09E-5205-4A33-9934-5E80B26C6BE8}" dt="2022-11-29T23:33:32.163" v="2919" actId="2696"/>
        <pc:sldMkLst>
          <pc:docMk/>
          <pc:sldMk cId="1954992166" sldId="269"/>
        </pc:sldMkLst>
        <pc:spChg chg="mod">
          <ac:chgData name="Enefe Dominica Adaji" userId="17098c5f813f529f" providerId="LiveId" clId="{A535C09E-5205-4A33-9934-5E80B26C6BE8}" dt="2022-11-23T16:07:02.412" v="843" actId="20577"/>
          <ac:spMkLst>
            <pc:docMk/>
            <pc:sldMk cId="1954992166" sldId="269"/>
            <ac:spMk id="2" creationId="{5FD34952-C0F6-E585-03B6-32E6D52B6E1E}"/>
          </ac:spMkLst>
        </pc:spChg>
      </pc:sldChg>
      <pc:sldChg chg="modSp add del mod replId">
        <pc:chgData name="Enefe Dominica Adaji" userId="17098c5f813f529f" providerId="LiveId" clId="{A535C09E-5205-4A33-9934-5E80B26C6BE8}" dt="2022-11-29T23:46:50.622" v="3645" actId="2696"/>
        <pc:sldMkLst>
          <pc:docMk/>
          <pc:sldMk cId="1059174419" sldId="270"/>
        </pc:sldMkLst>
        <pc:spChg chg="mod">
          <ac:chgData name="Enefe Dominica Adaji" userId="17098c5f813f529f" providerId="LiveId" clId="{A535C09E-5205-4A33-9934-5E80B26C6BE8}" dt="2022-11-23T16:07:07.093" v="845" actId="20577"/>
          <ac:spMkLst>
            <pc:docMk/>
            <pc:sldMk cId="1059174419" sldId="270"/>
            <ac:spMk id="2" creationId="{5FD34952-C0F6-E585-03B6-32E6D52B6E1E}"/>
          </ac:spMkLst>
        </pc:spChg>
      </pc:sldChg>
      <pc:sldChg chg="modSp add mod ord replId">
        <pc:chgData name="Enefe Dominica Adaji" userId="17098c5f813f529f" providerId="LiveId" clId="{A535C09E-5205-4A33-9934-5E80B26C6BE8}" dt="2022-11-30T01:28:31.072" v="6860"/>
        <pc:sldMkLst>
          <pc:docMk/>
          <pc:sldMk cId="2538804984" sldId="271"/>
        </pc:sldMkLst>
        <pc:spChg chg="mod">
          <ac:chgData name="Enefe Dominica Adaji" userId="17098c5f813f529f" providerId="LiveId" clId="{A535C09E-5205-4A33-9934-5E80B26C6BE8}" dt="2022-11-30T01:11:45.842" v="6714" actId="122"/>
          <ac:spMkLst>
            <pc:docMk/>
            <pc:sldMk cId="2538804984" sldId="271"/>
            <ac:spMk id="2" creationId="{5FD34952-C0F6-E585-03B6-32E6D52B6E1E}"/>
          </ac:spMkLst>
        </pc:spChg>
        <pc:spChg chg="mod">
          <ac:chgData name="Enefe Dominica Adaji" userId="17098c5f813f529f" providerId="LiveId" clId="{A535C09E-5205-4A33-9934-5E80B26C6BE8}" dt="2022-11-30T01:16:14.719" v="6767" actId="5793"/>
          <ac:spMkLst>
            <pc:docMk/>
            <pc:sldMk cId="2538804984" sldId="271"/>
            <ac:spMk id="3" creationId="{DAF4A455-B791-ED03-6A8E-A797007E6054}"/>
          </ac:spMkLst>
        </pc:spChg>
      </pc:sldChg>
      <pc:sldChg chg="modSp add mod replId">
        <pc:chgData name="Enefe Dominica Adaji" userId="17098c5f813f529f" providerId="LiveId" clId="{A535C09E-5205-4A33-9934-5E80B26C6BE8}" dt="2022-11-30T18:34:04.105" v="7180" actId="20577"/>
        <pc:sldMkLst>
          <pc:docMk/>
          <pc:sldMk cId="3426638052" sldId="272"/>
        </pc:sldMkLst>
        <pc:spChg chg="mod">
          <ac:chgData name="Enefe Dominica Adaji" userId="17098c5f813f529f" providerId="LiveId" clId="{A535C09E-5205-4A33-9934-5E80B26C6BE8}" dt="2022-11-30T01:11:56.594" v="6716" actId="255"/>
          <ac:spMkLst>
            <pc:docMk/>
            <pc:sldMk cId="3426638052" sldId="272"/>
            <ac:spMk id="2" creationId="{5FD34952-C0F6-E585-03B6-32E6D52B6E1E}"/>
          </ac:spMkLst>
        </pc:spChg>
        <pc:spChg chg="mod">
          <ac:chgData name="Enefe Dominica Adaji" userId="17098c5f813f529f" providerId="LiveId" clId="{A535C09E-5205-4A33-9934-5E80B26C6BE8}" dt="2022-11-30T18:34:04.105" v="7180" actId="20577"/>
          <ac:spMkLst>
            <pc:docMk/>
            <pc:sldMk cId="3426638052" sldId="272"/>
            <ac:spMk id="3" creationId="{DAF4A455-B791-ED03-6A8E-A797007E6054}"/>
          </ac:spMkLst>
        </pc:spChg>
      </pc:sldChg>
      <pc:sldChg chg="modSp add del mod">
        <pc:chgData name="Enefe Dominica Adaji" userId="17098c5f813f529f" providerId="LiveId" clId="{A535C09E-5205-4A33-9934-5E80B26C6BE8}" dt="2022-11-29T23:50:27.417" v="4038" actId="2696"/>
        <pc:sldMkLst>
          <pc:docMk/>
          <pc:sldMk cId="2797326320" sldId="273"/>
        </pc:sldMkLst>
        <pc:spChg chg="mod">
          <ac:chgData name="Enefe Dominica Adaji" userId="17098c5f813f529f" providerId="LiveId" clId="{A535C09E-5205-4A33-9934-5E80B26C6BE8}" dt="2022-11-23T16:07:19.359" v="851" actId="20577"/>
          <ac:spMkLst>
            <pc:docMk/>
            <pc:sldMk cId="2797326320" sldId="273"/>
            <ac:spMk id="2" creationId="{5FD34952-C0F6-E585-03B6-32E6D52B6E1E}"/>
          </ac:spMkLst>
        </pc:spChg>
      </pc:sldChg>
      <pc:sldChg chg="modSp add del mod replId">
        <pc:chgData name="Enefe Dominica Adaji" userId="17098c5f813f529f" providerId="LiveId" clId="{A535C09E-5205-4A33-9934-5E80B26C6BE8}" dt="2022-11-30T00:10:18.253" v="4335" actId="2696"/>
        <pc:sldMkLst>
          <pc:docMk/>
          <pc:sldMk cId="497910230" sldId="274"/>
        </pc:sldMkLst>
        <pc:spChg chg="mod">
          <ac:chgData name="Enefe Dominica Adaji" userId="17098c5f813f529f" providerId="LiveId" clId="{A535C09E-5205-4A33-9934-5E80B26C6BE8}" dt="2022-11-23T16:07:23.925" v="853" actId="20577"/>
          <ac:spMkLst>
            <pc:docMk/>
            <pc:sldMk cId="497910230" sldId="274"/>
            <ac:spMk id="2" creationId="{5FD34952-C0F6-E585-03B6-32E6D52B6E1E}"/>
          </ac:spMkLst>
        </pc:spChg>
      </pc:sldChg>
      <pc:sldChg chg="modSp add mod replId">
        <pc:chgData name="Enefe Dominica Adaji" userId="17098c5f813f529f" providerId="LiveId" clId="{A535C09E-5205-4A33-9934-5E80B26C6BE8}" dt="2022-11-30T01:14:53.813" v="6756" actId="2710"/>
        <pc:sldMkLst>
          <pc:docMk/>
          <pc:sldMk cId="3443834060" sldId="275"/>
        </pc:sldMkLst>
        <pc:spChg chg="mod">
          <ac:chgData name="Enefe Dominica Adaji" userId="17098c5f813f529f" providerId="LiveId" clId="{A535C09E-5205-4A33-9934-5E80B26C6BE8}" dt="2022-11-30T01:12:07.592" v="6718" actId="122"/>
          <ac:spMkLst>
            <pc:docMk/>
            <pc:sldMk cId="3443834060" sldId="275"/>
            <ac:spMk id="2" creationId="{5FD34952-C0F6-E585-03B6-32E6D52B6E1E}"/>
          </ac:spMkLst>
        </pc:spChg>
        <pc:spChg chg="mod">
          <ac:chgData name="Enefe Dominica Adaji" userId="17098c5f813f529f" providerId="LiveId" clId="{A535C09E-5205-4A33-9934-5E80B26C6BE8}" dt="2022-11-30T01:14:53.813" v="6756" actId="2710"/>
          <ac:spMkLst>
            <pc:docMk/>
            <pc:sldMk cId="3443834060" sldId="275"/>
            <ac:spMk id="3" creationId="{DAF4A455-B791-ED03-6A8E-A797007E6054}"/>
          </ac:spMkLst>
        </pc:spChg>
      </pc:sldChg>
      <pc:sldChg chg="modSp add mod replId">
        <pc:chgData name="Enefe Dominica Adaji" userId="17098c5f813f529f" providerId="LiveId" clId="{A535C09E-5205-4A33-9934-5E80B26C6BE8}" dt="2022-11-30T01:35:25.108" v="6988" actId="20577"/>
        <pc:sldMkLst>
          <pc:docMk/>
          <pc:sldMk cId="1449780498" sldId="276"/>
        </pc:sldMkLst>
        <pc:spChg chg="mod">
          <ac:chgData name="Enefe Dominica Adaji" userId="17098c5f813f529f" providerId="LiveId" clId="{A535C09E-5205-4A33-9934-5E80B26C6BE8}" dt="2022-11-30T01:12:14.853" v="6720" actId="122"/>
          <ac:spMkLst>
            <pc:docMk/>
            <pc:sldMk cId="1449780498" sldId="276"/>
            <ac:spMk id="2" creationId="{5FD34952-C0F6-E585-03B6-32E6D52B6E1E}"/>
          </ac:spMkLst>
        </pc:spChg>
        <pc:spChg chg="mod">
          <ac:chgData name="Enefe Dominica Adaji" userId="17098c5f813f529f" providerId="LiveId" clId="{A535C09E-5205-4A33-9934-5E80B26C6BE8}" dt="2022-11-30T01:35:25.108" v="6988" actId="20577"/>
          <ac:spMkLst>
            <pc:docMk/>
            <pc:sldMk cId="1449780498" sldId="276"/>
            <ac:spMk id="3" creationId="{DAF4A455-B791-ED03-6A8E-A797007E6054}"/>
          </ac:spMkLst>
        </pc:spChg>
      </pc:sldChg>
      <pc:sldChg chg="modSp add del mod">
        <pc:chgData name="Enefe Dominica Adaji" userId="17098c5f813f529f" providerId="LiveId" clId="{A535C09E-5205-4A33-9934-5E80B26C6BE8}" dt="2022-11-30T00:19:14.752" v="4939" actId="2696"/>
        <pc:sldMkLst>
          <pc:docMk/>
          <pc:sldMk cId="1548761785" sldId="277"/>
        </pc:sldMkLst>
        <pc:spChg chg="mod">
          <ac:chgData name="Enefe Dominica Adaji" userId="17098c5f813f529f" providerId="LiveId" clId="{A535C09E-5205-4A33-9934-5E80B26C6BE8}" dt="2022-11-23T16:09:26.944" v="914" actId="20577"/>
          <ac:spMkLst>
            <pc:docMk/>
            <pc:sldMk cId="1548761785" sldId="277"/>
            <ac:spMk id="2" creationId="{5FD34952-C0F6-E585-03B6-32E6D52B6E1E}"/>
          </ac:spMkLst>
        </pc:spChg>
      </pc:sldChg>
      <pc:sldChg chg="modSp add del mod">
        <pc:chgData name="Enefe Dominica Adaji" userId="17098c5f813f529f" providerId="LiveId" clId="{A535C09E-5205-4A33-9934-5E80B26C6BE8}" dt="2022-11-23T16:06:27.183" v="825" actId="2890"/>
        <pc:sldMkLst>
          <pc:docMk/>
          <pc:sldMk cId="4111703374" sldId="277"/>
        </pc:sldMkLst>
        <pc:spChg chg="mod">
          <ac:chgData name="Enefe Dominica Adaji" userId="17098c5f813f529f" providerId="LiveId" clId="{A535C09E-5205-4A33-9934-5E80B26C6BE8}" dt="2022-11-23T16:06:26.691" v="824" actId="20577"/>
          <ac:spMkLst>
            <pc:docMk/>
            <pc:sldMk cId="4111703374" sldId="277"/>
            <ac:spMk id="2" creationId="{5FD34952-C0F6-E585-03B6-32E6D52B6E1E}"/>
          </ac:spMkLst>
        </pc:spChg>
      </pc:sldChg>
      <pc:sldChg chg="modSp add del mod replId">
        <pc:chgData name="Enefe Dominica Adaji" userId="17098c5f813f529f" providerId="LiveId" clId="{A535C09E-5205-4A33-9934-5E80B26C6BE8}" dt="2022-11-30T00:21:38.929" v="5038" actId="2696"/>
        <pc:sldMkLst>
          <pc:docMk/>
          <pc:sldMk cId="1892883545" sldId="278"/>
        </pc:sldMkLst>
        <pc:spChg chg="mod">
          <ac:chgData name="Enefe Dominica Adaji" userId="17098c5f813f529f" providerId="LiveId" clId="{A535C09E-5205-4A33-9934-5E80B26C6BE8}" dt="2022-11-23T16:09:23.603" v="913" actId="20577"/>
          <ac:spMkLst>
            <pc:docMk/>
            <pc:sldMk cId="1892883545" sldId="278"/>
            <ac:spMk id="2" creationId="{5FD34952-C0F6-E585-03B6-32E6D52B6E1E}"/>
          </ac:spMkLst>
        </pc:spChg>
      </pc:sldChg>
      <pc:sldChg chg="modSp add del mod replId">
        <pc:chgData name="Enefe Dominica Adaji" userId="17098c5f813f529f" providerId="LiveId" clId="{A535C09E-5205-4A33-9934-5E80B26C6BE8}" dt="2022-11-30T00:22:00.471" v="5040" actId="2696"/>
        <pc:sldMkLst>
          <pc:docMk/>
          <pc:sldMk cId="2752938951" sldId="279"/>
        </pc:sldMkLst>
        <pc:spChg chg="mod">
          <ac:chgData name="Enefe Dominica Adaji" userId="17098c5f813f529f" providerId="LiveId" clId="{A535C09E-5205-4A33-9934-5E80B26C6BE8}" dt="2022-11-23T16:09:20.689" v="912" actId="20577"/>
          <ac:spMkLst>
            <pc:docMk/>
            <pc:sldMk cId="2752938951" sldId="279"/>
            <ac:spMk id="2" creationId="{5FD34952-C0F6-E585-03B6-32E6D52B6E1E}"/>
          </ac:spMkLst>
        </pc:spChg>
      </pc:sldChg>
      <pc:sldChg chg="modSp add del mod replId">
        <pc:chgData name="Enefe Dominica Adaji" userId="17098c5f813f529f" providerId="LiveId" clId="{A535C09E-5205-4A33-9934-5E80B26C6BE8}" dt="2022-11-30T00:22:00.471" v="5040" actId="2696"/>
        <pc:sldMkLst>
          <pc:docMk/>
          <pc:sldMk cId="12166519" sldId="280"/>
        </pc:sldMkLst>
        <pc:spChg chg="mod">
          <ac:chgData name="Enefe Dominica Adaji" userId="17098c5f813f529f" providerId="LiveId" clId="{A535C09E-5205-4A33-9934-5E80B26C6BE8}" dt="2022-11-23T16:09:16.752" v="911" actId="20577"/>
          <ac:spMkLst>
            <pc:docMk/>
            <pc:sldMk cId="12166519" sldId="280"/>
            <ac:spMk id="2" creationId="{5FD34952-C0F6-E585-03B6-32E6D52B6E1E}"/>
          </ac:spMkLst>
        </pc:spChg>
      </pc:sldChg>
      <pc:sldChg chg="addSp delSp modSp add mod ord">
        <pc:chgData name="Enefe Dominica Adaji" userId="17098c5f813f529f" providerId="LiveId" clId="{A535C09E-5205-4A33-9934-5E80B26C6BE8}" dt="2022-11-30T01:27:56.644" v="6857" actId="1076"/>
        <pc:sldMkLst>
          <pc:docMk/>
          <pc:sldMk cId="800277508" sldId="281"/>
        </pc:sldMkLst>
        <pc:spChg chg="mod">
          <ac:chgData name="Enefe Dominica Adaji" userId="17098c5f813f529f" providerId="LiveId" clId="{A535C09E-5205-4A33-9934-5E80B26C6BE8}" dt="2022-11-29T23:15:50.996" v="2052" actId="20577"/>
          <ac:spMkLst>
            <pc:docMk/>
            <pc:sldMk cId="800277508" sldId="281"/>
            <ac:spMk id="2" creationId="{5FD34952-C0F6-E585-03B6-32E6D52B6E1E}"/>
          </ac:spMkLst>
        </pc:spChg>
        <pc:spChg chg="del mod">
          <ac:chgData name="Enefe Dominica Adaji" userId="17098c5f813f529f" providerId="LiveId" clId="{A535C09E-5205-4A33-9934-5E80B26C6BE8}" dt="2022-11-30T01:27:15.098" v="6845" actId="478"/>
          <ac:spMkLst>
            <pc:docMk/>
            <pc:sldMk cId="800277508" sldId="281"/>
            <ac:spMk id="3" creationId="{DAF4A455-B791-ED03-6A8E-A797007E6054}"/>
          </ac:spMkLst>
        </pc:spChg>
        <pc:spChg chg="add mod">
          <ac:chgData name="Enefe Dominica Adaji" userId="17098c5f813f529f" providerId="LiveId" clId="{A535C09E-5205-4A33-9934-5E80B26C6BE8}" dt="2022-11-30T01:27:53.709" v="6856" actId="1076"/>
          <ac:spMkLst>
            <pc:docMk/>
            <pc:sldMk cId="800277508" sldId="281"/>
            <ac:spMk id="14" creationId="{7E2D4322-42AB-E160-C143-C80FB1CC9C86}"/>
          </ac:spMkLst>
        </pc:spChg>
        <pc:picChg chg="del mod">
          <ac:chgData name="Enefe Dominica Adaji" userId="17098c5f813f529f" providerId="LiveId" clId="{A535C09E-5205-4A33-9934-5E80B26C6BE8}" dt="2022-11-29T23:14:15.846" v="2022" actId="478"/>
          <ac:picMkLst>
            <pc:docMk/>
            <pc:sldMk cId="800277508" sldId="281"/>
            <ac:picMk id="5" creationId="{7EEB61A2-387C-2014-5723-F65FD19D75F5}"/>
          </ac:picMkLst>
        </pc:picChg>
        <pc:picChg chg="add mod">
          <ac:chgData name="Enefe Dominica Adaji" userId="17098c5f813f529f" providerId="LiveId" clId="{A535C09E-5205-4A33-9934-5E80B26C6BE8}" dt="2022-11-30T01:27:37.282" v="6851" actId="1076"/>
          <ac:picMkLst>
            <pc:docMk/>
            <pc:sldMk cId="800277508" sldId="281"/>
            <ac:picMk id="6" creationId="{050B0F22-23BA-F160-3694-D6048F2BE10D}"/>
          </ac:picMkLst>
        </pc:picChg>
        <pc:picChg chg="del mod">
          <ac:chgData name="Enefe Dominica Adaji" userId="17098c5f813f529f" providerId="LiveId" clId="{A535C09E-5205-4A33-9934-5E80B26C6BE8}" dt="2022-11-29T23:14:13.683" v="2020" actId="478"/>
          <ac:picMkLst>
            <pc:docMk/>
            <pc:sldMk cId="800277508" sldId="281"/>
            <ac:picMk id="7" creationId="{5E50DF67-A77F-5AD1-C295-B424398D4C96}"/>
          </ac:picMkLst>
        </pc:picChg>
        <pc:picChg chg="add del mod">
          <ac:chgData name="Enefe Dominica Adaji" userId="17098c5f813f529f" providerId="LiveId" clId="{A535C09E-5205-4A33-9934-5E80B26C6BE8}" dt="2022-11-29T23:19:11.167" v="2164" actId="478"/>
          <ac:picMkLst>
            <pc:docMk/>
            <pc:sldMk cId="800277508" sldId="281"/>
            <ac:picMk id="9" creationId="{A3E826F1-181C-8CC4-10A3-8995D6BA3AE3}"/>
          </ac:picMkLst>
        </pc:picChg>
        <pc:picChg chg="add mod">
          <ac:chgData name="Enefe Dominica Adaji" userId="17098c5f813f529f" providerId="LiveId" clId="{A535C09E-5205-4A33-9934-5E80B26C6BE8}" dt="2022-11-30T01:27:56.644" v="6857" actId="1076"/>
          <ac:picMkLst>
            <pc:docMk/>
            <pc:sldMk cId="800277508" sldId="281"/>
            <ac:picMk id="11" creationId="{E07EBF2A-8C07-A23E-90EE-E643B176EF6A}"/>
          </ac:picMkLst>
        </pc:picChg>
        <pc:picChg chg="add mod">
          <ac:chgData name="Enefe Dominica Adaji" userId="17098c5f813f529f" providerId="LiveId" clId="{A535C09E-5205-4A33-9934-5E80B26C6BE8}" dt="2022-11-30T01:27:48.516" v="6855" actId="1076"/>
          <ac:picMkLst>
            <pc:docMk/>
            <pc:sldMk cId="800277508" sldId="281"/>
            <ac:picMk id="13" creationId="{05F7E680-6010-3616-3B13-D89B8706D189}"/>
          </ac:picMkLst>
        </pc:picChg>
      </pc:sldChg>
      <pc:sldChg chg="addSp delSp modSp add mod ord">
        <pc:chgData name="Enefe Dominica Adaji" userId="17098c5f813f529f" providerId="LiveId" clId="{A535C09E-5205-4A33-9934-5E80B26C6BE8}" dt="2022-11-30T18:32:28.717" v="7058" actId="14100"/>
        <pc:sldMkLst>
          <pc:docMk/>
          <pc:sldMk cId="11343762" sldId="282"/>
        </pc:sldMkLst>
        <pc:spChg chg="mod">
          <ac:chgData name="Enefe Dominica Adaji" userId="17098c5f813f529f" providerId="LiveId" clId="{A535C09E-5205-4A33-9934-5E80B26C6BE8}" dt="2022-11-29T23:33:43.233" v="2926" actId="20577"/>
          <ac:spMkLst>
            <pc:docMk/>
            <pc:sldMk cId="11343762" sldId="282"/>
            <ac:spMk id="2" creationId="{5FD34952-C0F6-E585-03B6-32E6D52B6E1E}"/>
          </ac:spMkLst>
        </pc:spChg>
        <pc:spChg chg="del mod">
          <ac:chgData name="Enefe Dominica Adaji" userId="17098c5f813f529f" providerId="LiveId" clId="{A535C09E-5205-4A33-9934-5E80B26C6BE8}" dt="2022-11-30T01:29:13.594" v="6876" actId="21"/>
          <ac:spMkLst>
            <pc:docMk/>
            <pc:sldMk cId="11343762" sldId="282"/>
            <ac:spMk id="3" creationId="{DAF4A455-B791-ED03-6A8E-A797007E6054}"/>
          </ac:spMkLst>
        </pc:spChg>
        <pc:spChg chg="mod">
          <ac:chgData name="Enefe Dominica Adaji" userId="17098c5f813f529f" providerId="LiveId" clId="{A535C09E-5205-4A33-9934-5E80B26C6BE8}" dt="2022-11-30T01:30:06.735" v="6888" actId="1076"/>
          <ac:spMkLst>
            <pc:docMk/>
            <pc:sldMk cId="11343762" sldId="282"/>
            <ac:spMk id="14" creationId="{7E2D4322-42AB-E160-C143-C80FB1CC9C86}"/>
          </ac:spMkLst>
        </pc:spChg>
        <pc:spChg chg="add del mod">
          <ac:chgData name="Enefe Dominica Adaji" userId="17098c5f813f529f" providerId="LiveId" clId="{A535C09E-5205-4A33-9934-5E80B26C6BE8}" dt="2022-11-30T01:29:32.689" v="6880" actId="478"/>
          <ac:spMkLst>
            <pc:docMk/>
            <pc:sldMk cId="11343762" sldId="282"/>
            <ac:spMk id="15" creationId="{5B58744E-A130-6B72-A195-4C71BEB78F70}"/>
          </ac:spMkLst>
        </pc:spChg>
        <pc:picChg chg="add mod">
          <ac:chgData name="Enefe Dominica Adaji" userId="17098c5f813f529f" providerId="LiveId" clId="{A535C09E-5205-4A33-9934-5E80B26C6BE8}" dt="2022-11-30T18:32:28.717" v="7058" actId="14100"/>
          <ac:picMkLst>
            <pc:docMk/>
            <pc:sldMk cId="11343762" sldId="282"/>
            <ac:picMk id="4" creationId="{9C470276-A6FC-406E-9CB4-735A9F4F3655}"/>
          </ac:picMkLst>
        </pc:picChg>
        <pc:picChg chg="add del mod">
          <ac:chgData name="Enefe Dominica Adaji" userId="17098c5f813f529f" providerId="LiveId" clId="{A535C09E-5205-4A33-9934-5E80B26C6BE8}" dt="2022-11-30T01:20:24.265" v="6776" actId="478"/>
          <ac:picMkLst>
            <pc:docMk/>
            <pc:sldMk cId="11343762" sldId="282"/>
            <ac:picMk id="5" creationId="{2694D160-23FA-76D5-5313-3F3039CC8A12}"/>
          </ac:picMkLst>
        </pc:picChg>
        <pc:picChg chg="del">
          <ac:chgData name="Enefe Dominica Adaji" userId="17098c5f813f529f" providerId="LiveId" clId="{A535C09E-5205-4A33-9934-5E80B26C6BE8}" dt="2022-11-29T23:33:40.670" v="2924" actId="478"/>
          <ac:picMkLst>
            <pc:docMk/>
            <pc:sldMk cId="11343762" sldId="282"/>
            <ac:picMk id="6" creationId="{050B0F22-23BA-F160-3694-D6048F2BE10D}"/>
          </ac:picMkLst>
        </pc:picChg>
        <pc:picChg chg="add del mod">
          <ac:chgData name="Enefe Dominica Adaji" userId="17098c5f813f529f" providerId="LiveId" clId="{A535C09E-5205-4A33-9934-5E80B26C6BE8}" dt="2022-11-30T18:32:10.503" v="7055" actId="478"/>
          <ac:picMkLst>
            <pc:docMk/>
            <pc:sldMk cId="11343762" sldId="282"/>
            <ac:picMk id="8" creationId="{86AE5799-30D3-8CDD-7D34-66DCB79476C6}"/>
          </ac:picMkLst>
        </pc:picChg>
        <pc:picChg chg="add mod">
          <ac:chgData name="Enefe Dominica Adaji" userId="17098c5f813f529f" providerId="LiveId" clId="{A535C09E-5205-4A33-9934-5E80B26C6BE8}" dt="2022-11-30T01:29:57.430" v="6885" actId="14100"/>
          <ac:picMkLst>
            <pc:docMk/>
            <pc:sldMk cId="11343762" sldId="282"/>
            <ac:picMk id="10" creationId="{D48C5264-1ADC-583E-1523-69BF85A7FF2C}"/>
          </ac:picMkLst>
        </pc:picChg>
        <pc:picChg chg="del">
          <ac:chgData name="Enefe Dominica Adaji" userId="17098c5f813f529f" providerId="LiveId" clId="{A535C09E-5205-4A33-9934-5E80B26C6BE8}" dt="2022-11-29T23:33:38.852" v="2923" actId="478"/>
          <ac:picMkLst>
            <pc:docMk/>
            <pc:sldMk cId="11343762" sldId="282"/>
            <ac:picMk id="11" creationId="{E07EBF2A-8C07-A23E-90EE-E643B176EF6A}"/>
          </ac:picMkLst>
        </pc:picChg>
        <pc:picChg chg="del">
          <ac:chgData name="Enefe Dominica Adaji" userId="17098c5f813f529f" providerId="LiveId" clId="{A535C09E-5205-4A33-9934-5E80B26C6BE8}" dt="2022-11-29T23:35:09.754" v="2936" actId="478"/>
          <ac:picMkLst>
            <pc:docMk/>
            <pc:sldMk cId="11343762" sldId="282"/>
            <ac:picMk id="13" creationId="{05F7E680-6010-3616-3B13-D89B8706D189}"/>
          </ac:picMkLst>
        </pc:picChg>
      </pc:sldChg>
      <pc:sldChg chg="addSp delSp modSp add mod ord">
        <pc:chgData name="Enefe Dominica Adaji" userId="17098c5f813f529f" providerId="LiveId" clId="{A535C09E-5205-4A33-9934-5E80B26C6BE8}" dt="2022-11-30T01:32:18.583" v="6942" actId="1076"/>
        <pc:sldMkLst>
          <pc:docMk/>
          <pc:sldMk cId="2090183166" sldId="283"/>
        </pc:sldMkLst>
        <pc:spChg chg="mod">
          <ac:chgData name="Enefe Dominica Adaji" userId="17098c5f813f529f" providerId="LiveId" clId="{A535C09E-5205-4A33-9934-5E80B26C6BE8}" dt="2022-11-29T23:50:32.745" v="4040" actId="20577"/>
          <ac:spMkLst>
            <pc:docMk/>
            <pc:sldMk cId="2090183166" sldId="283"/>
            <ac:spMk id="2" creationId="{5FD34952-C0F6-E585-03B6-32E6D52B6E1E}"/>
          </ac:spMkLst>
        </pc:spChg>
        <pc:spChg chg="del mod">
          <ac:chgData name="Enefe Dominica Adaji" userId="17098c5f813f529f" providerId="LiveId" clId="{A535C09E-5205-4A33-9934-5E80B26C6BE8}" dt="2022-11-30T01:31:27.561" v="6927" actId="21"/>
          <ac:spMkLst>
            <pc:docMk/>
            <pc:sldMk cId="2090183166" sldId="283"/>
            <ac:spMk id="3" creationId="{DAF4A455-B791-ED03-6A8E-A797007E6054}"/>
          </ac:spMkLst>
        </pc:spChg>
        <pc:spChg chg="add del mod">
          <ac:chgData name="Enefe Dominica Adaji" userId="17098c5f813f529f" providerId="LiveId" clId="{A535C09E-5205-4A33-9934-5E80B26C6BE8}" dt="2022-11-30T01:31:58.552" v="6937" actId="478"/>
          <ac:spMkLst>
            <pc:docMk/>
            <pc:sldMk cId="2090183166" sldId="283"/>
            <ac:spMk id="11" creationId="{C401D30D-1B78-0DE5-BF88-1C83E32C2A88}"/>
          </ac:spMkLst>
        </pc:spChg>
        <pc:spChg chg="mod">
          <ac:chgData name="Enefe Dominica Adaji" userId="17098c5f813f529f" providerId="LiveId" clId="{A535C09E-5205-4A33-9934-5E80B26C6BE8}" dt="2022-11-30T01:32:18.583" v="6942" actId="1076"/>
          <ac:spMkLst>
            <pc:docMk/>
            <pc:sldMk cId="2090183166" sldId="283"/>
            <ac:spMk id="14" creationId="{7E2D4322-42AB-E160-C143-C80FB1CC9C86}"/>
          </ac:spMkLst>
        </pc:spChg>
        <pc:picChg chg="del">
          <ac:chgData name="Enefe Dominica Adaji" userId="17098c5f813f529f" providerId="LiveId" clId="{A535C09E-5205-4A33-9934-5E80B26C6BE8}" dt="2022-11-29T23:50:34.125" v="4041" actId="478"/>
          <ac:picMkLst>
            <pc:docMk/>
            <pc:sldMk cId="2090183166" sldId="283"/>
            <ac:picMk id="5" creationId="{2694D160-23FA-76D5-5313-3F3039CC8A12}"/>
          </ac:picMkLst>
        </pc:picChg>
        <pc:picChg chg="add mod">
          <ac:chgData name="Enefe Dominica Adaji" userId="17098c5f813f529f" providerId="LiveId" clId="{A535C09E-5205-4A33-9934-5E80B26C6BE8}" dt="2022-11-30T01:32:10.504" v="6940" actId="1076"/>
          <ac:picMkLst>
            <pc:docMk/>
            <pc:sldMk cId="2090183166" sldId="283"/>
            <ac:picMk id="6" creationId="{6C21D60E-8DCF-63B5-907E-05A7B08BEDB4}"/>
          </ac:picMkLst>
        </pc:picChg>
        <pc:picChg chg="del">
          <ac:chgData name="Enefe Dominica Adaji" userId="17098c5f813f529f" providerId="LiveId" clId="{A535C09E-5205-4A33-9934-5E80B26C6BE8}" dt="2022-11-29T23:50:35.481" v="4042" actId="478"/>
          <ac:picMkLst>
            <pc:docMk/>
            <pc:sldMk cId="2090183166" sldId="283"/>
            <ac:picMk id="8" creationId="{86AE5799-30D3-8CDD-7D34-66DCB79476C6}"/>
          </ac:picMkLst>
        </pc:picChg>
        <pc:picChg chg="add mod">
          <ac:chgData name="Enefe Dominica Adaji" userId="17098c5f813f529f" providerId="LiveId" clId="{A535C09E-5205-4A33-9934-5E80B26C6BE8}" dt="2022-11-30T01:32:14.001" v="6941" actId="1076"/>
          <ac:picMkLst>
            <pc:docMk/>
            <pc:sldMk cId="2090183166" sldId="283"/>
            <ac:picMk id="9" creationId="{93A7D14E-2D78-AC99-3775-3CCD612C8307}"/>
          </ac:picMkLst>
        </pc:picChg>
      </pc:sldChg>
      <pc:sldChg chg="add del">
        <pc:chgData name="Enefe Dominica Adaji" userId="17098c5f813f529f" providerId="LiveId" clId="{A535C09E-5205-4A33-9934-5E80B26C6BE8}" dt="2022-11-29T23:46:48.215" v="3644" actId="2890"/>
        <pc:sldMkLst>
          <pc:docMk/>
          <pc:sldMk cId="3222252509" sldId="283"/>
        </pc:sldMkLst>
      </pc:sldChg>
      <pc:sldChg chg="modSp add mod ord">
        <pc:chgData name="Enefe Dominica Adaji" userId="17098c5f813f529f" providerId="LiveId" clId="{A535C09E-5205-4A33-9934-5E80B26C6BE8}" dt="2022-11-30T01:14:04.803" v="6743" actId="2710"/>
        <pc:sldMkLst>
          <pc:docMk/>
          <pc:sldMk cId="3420052667" sldId="284"/>
        </pc:sldMkLst>
        <pc:spChg chg="mod">
          <ac:chgData name="Enefe Dominica Adaji" userId="17098c5f813f529f" providerId="LiveId" clId="{A535C09E-5205-4A33-9934-5E80B26C6BE8}" dt="2022-11-30T01:12:48.676" v="6724" actId="122"/>
          <ac:spMkLst>
            <pc:docMk/>
            <pc:sldMk cId="3420052667" sldId="284"/>
            <ac:spMk id="2" creationId="{5FD34952-C0F6-E585-03B6-32E6D52B6E1E}"/>
          </ac:spMkLst>
        </pc:spChg>
        <pc:spChg chg="mod">
          <ac:chgData name="Enefe Dominica Adaji" userId="17098c5f813f529f" providerId="LiveId" clId="{A535C09E-5205-4A33-9934-5E80B26C6BE8}" dt="2022-11-30T01:14:04.803" v="6743" actId="2710"/>
          <ac:spMkLst>
            <pc:docMk/>
            <pc:sldMk cId="3420052667" sldId="284"/>
            <ac:spMk id="3" creationId="{DAF4A455-B791-ED03-6A8E-A797007E6054}"/>
          </ac:spMkLst>
        </pc:spChg>
      </pc:sldChg>
      <pc:sldChg chg="addSp delSp modSp add del mod ord">
        <pc:chgData name="Enefe Dominica Adaji" userId="17098c5f813f529f" providerId="LiveId" clId="{A535C09E-5205-4A33-9934-5E80B26C6BE8}" dt="2022-11-30T00:22:00.471" v="5040" actId="2696"/>
        <pc:sldMkLst>
          <pc:docMk/>
          <pc:sldMk cId="3749165414" sldId="284"/>
        </pc:sldMkLst>
        <pc:spChg chg="mod">
          <ac:chgData name="Enefe Dominica Adaji" userId="17098c5f813f529f" providerId="LiveId" clId="{A535C09E-5205-4A33-9934-5E80B26C6BE8}" dt="2022-11-30T00:19:30.192" v="4947" actId="20577"/>
          <ac:spMkLst>
            <pc:docMk/>
            <pc:sldMk cId="3749165414" sldId="284"/>
            <ac:spMk id="2" creationId="{5FD34952-C0F6-E585-03B6-32E6D52B6E1E}"/>
          </ac:spMkLst>
        </pc:spChg>
        <pc:spChg chg="mod">
          <ac:chgData name="Enefe Dominica Adaji" userId="17098c5f813f529f" providerId="LiveId" clId="{A535C09E-5205-4A33-9934-5E80B26C6BE8}" dt="2022-11-30T00:21:33.954" v="5037" actId="20577"/>
          <ac:spMkLst>
            <pc:docMk/>
            <pc:sldMk cId="3749165414" sldId="284"/>
            <ac:spMk id="3" creationId="{DAF4A455-B791-ED03-6A8E-A797007E6054}"/>
          </ac:spMkLst>
        </pc:spChg>
        <pc:spChg chg="del mod">
          <ac:chgData name="Enefe Dominica Adaji" userId="17098c5f813f529f" providerId="LiveId" clId="{A535C09E-5205-4A33-9934-5E80B26C6BE8}" dt="2022-11-30T00:20:53.350" v="4964" actId="478"/>
          <ac:spMkLst>
            <pc:docMk/>
            <pc:sldMk cId="3749165414" sldId="284"/>
            <ac:spMk id="14" creationId="{7E2D4322-42AB-E160-C143-C80FB1CC9C86}"/>
          </ac:spMkLst>
        </pc:spChg>
        <pc:picChg chg="add mod modCrop">
          <ac:chgData name="Enefe Dominica Adaji" userId="17098c5f813f529f" providerId="LiveId" clId="{A535C09E-5205-4A33-9934-5E80B26C6BE8}" dt="2022-11-30T00:20:14.514" v="4958" actId="1076"/>
          <ac:picMkLst>
            <pc:docMk/>
            <pc:sldMk cId="3749165414" sldId="284"/>
            <ac:picMk id="5" creationId="{7531BBC1-81CD-25B9-05F6-E589036F908B}"/>
          </ac:picMkLst>
        </pc:picChg>
        <pc:picChg chg="del">
          <ac:chgData name="Enefe Dominica Adaji" userId="17098c5f813f529f" providerId="LiveId" clId="{A535C09E-5205-4A33-9934-5E80B26C6BE8}" dt="2022-11-30T00:19:31.633" v="4948" actId="478"/>
          <ac:picMkLst>
            <pc:docMk/>
            <pc:sldMk cId="3749165414" sldId="284"/>
            <ac:picMk id="6" creationId="{6C21D60E-8DCF-63B5-907E-05A7B08BEDB4}"/>
          </ac:picMkLst>
        </pc:picChg>
        <pc:picChg chg="add mod modCrop">
          <ac:chgData name="Enefe Dominica Adaji" userId="17098c5f813f529f" providerId="LiveId" clId="{A535C09E-5205-4A33-9934-5E80B26C6BE8}" dt="2022-11-30T00:20:29.811" v="4960" actId="1076"/>
          <ac:picMkLst>
            <pc:docMk/>
            <pc:sldMk cId="3749165414" sldId="284"/>
            <ac:picMk id="7" creationId="{35D79F79-802F-4EB9-640E-2E437DB662A1}"/>
          </ac:picMkLst>
        </pc:picChg>
        <pc:picChg chg="del">
          <ac:chgData name="Enefe Dominica Adaji" userId="17098c5f813f529f" providerId="LiveId" clId="{A535C09E-5205-4A33-9934-5E80B26C6BE8}" dt="2022-11-30T00:20:48.987" v="4961" actId="478"/>
          <ac:picMkLst>
            <pc:docMk/>
            <pc:sldMk cId="3749165414" sldId="284"/>
            <ac:picMk id="9" creationId="{93A7D14E-2D78-AC99-3775-3CCD612C8307}"/>
          </ac:picMkLst>
        </pc:picChg>
      </pc:sldChg>
      <pc:sldChg chg="add del">
        <pc:chgData name="Enefe Dominica Adaji" userId="17098c5f813f529f" providerId="LiveId" clId="{A535C09E-5205-4A33-9934-5E80B26C6BE8}" dt="2022-11-30T00:22:00.471" v="5040" actId="2696"/>
        <pc:sldMkLst>
          <pc:docMk/>
          <pc:sldMk cId="3793822732" sldId="285"/>
        </pc:sldMkLst>
      </pc:sldChg>
      <pc:sldChg chg="modSp add mod">
        <pc:chgData name="Enefe Dominica Adaji" userId="17098c5f813f529f" providerId="LiveId" clId="{A535C09E-5205-4A33-9934-5E80B26C6BE8}" dt="2022-11-30T01:14:17.039" v="6745" actId="27636"/>
        <pc:sldMkLst>
          <pc:docMk/>
          <pc:sldMk cId="4282057469" sldId="285"/>
        </pc:sldMkLst>
        <pc:spChg chg="mod">
          <ac:chgData name="Enefe Dominica Adaji" userId="17098c5f813f529f" providerId="LiveId" clId="{A535C09E-5205-4A33-9934-5E80B26C6BE8}" dt="2022-11-30T01:12:24.161" v="6722" actId="255"/>
          <ac:spMkLst>
            <pc:docMk/>
            <pc:sldMk cId="4282057469" sldId="285"/>
            <ac:spMk id="2" creationId="{5FD34952-C0F6-E585-03B6-32E6D52B6E1E}"/>
          </ac:spMkLst>
        </pc:spChg>
        <pc:spChg chg="mod">
          <ac:chgData name="Enefe Dominica Adaji" userId="17098c5f813f529f" providerId="LiveId" clId="{A535C09E-5205-4A33-9934-5E80B26C6BE8}" dt="2022-11-30T01:14:17.039" v="6745" actId="27636"/>
          <ac:spMkLst>
            <pc:docMk/>
            <pc:sldMk cId="4282057469" sldId="285"/>
            <ac:spMk id="3" creationId="{DAF4A455-B791-ED03-6A8E-A797007E6054}"/>
          </ac:spMkLst>
        </pc:spChg>
      </pc:sldChg>
      <pc:sldChg chg="modSp add mod">
        <pc:chgData name="Enefe Dominica Adaji" userId="17098c5f813f529f" providerId="LiveId" clId="{A535C09E-5205-4A33-9934-5E80B26C6BE8}" dt="2022-12-07T00:38:44.544" v="7313" actId="20577"/>
        <pc:sldMkLst>
          <pc:docMk/>
          <pc:sldMk cId="1690286915" sldId="286"/>
        </pc:sldMkLst>
        <pc:spChg chg="mod">
          <ac:chgData name="Enefe Dominica Adaji" userId="17098c5f813f529f" providerId="LiveId" clId="{A535C09E-5205-4A33-9934-5E80B26C6BE8}" dt="2022-11-30T01:12:58.130" v="6726" actId="122"/>
          <ac:spMkLst>
            <pc:docMk/>
            <pc:sldMk cId="1690286915" sldId="286"/>
            <ac:spMk id="2" creationId="{5FD34952-C0F6-E585-03B6-32E6D52B6E1E}"/>
          </ac:spMkLst>
        </pc:spChg>
        <pc:spChg chg="mod">
          <ac:chgData name="Enefe Dominica Adaji" userId="17098c5f813f529f" providerId="LiveId" clId="{A535C09E-5205-4A33-9934-5E80B26C6BE8}" dt="2022-12-07T00:38:44.544" v="7313" actId="20577"/>
          <ac:spMkLst>
            <pc:docMk/>
            <pc:sldMk cId="1690286915" sldId="286"/>
            <ac:spMk id="3" creationId="{DAF4A455-B791-ED03-6A8E-A797007E6054}"/>
          </ac:spMkLst>
        </pc:spChg>
      </pc:sldChg>
      <pc:sldChg chg="add del">
        <pc:chgData name="Enefe Dominica Adaji" userId="17098c5f813f529f" providerId="LiveId" clId="{A535C09E-5205-4A33-9934-5E80B26C6BE8}" dt="2022-11-30T01:28:41.182" v="6861" actId="2696"/>
        <pc:sldMkLst>
          <pc:docMk/>
          <pc:sldMk cId="1022443332" sldId="287"/>
        </pc:sldMkLst>
      </pc:sldChg>
      <pc:sldChg chg="addSp delSp modSp add mod">
        <pc:chgData name="Enefe Dominica Adaji" userId="17098c5f813f529f" providerId="LiveId" clId="{A535C09E-5205-4A33-9934-5E80B26C6BE8}" dt="2022-12-07T00:35:54.070" v="7198" actId="20577"/>
        <pc:sldMkLst>
          <pc:docMk/>
          <pc:sldMk cId="1325806089" sldId="287"/>
        </pc:sldMkLst>
        <pc:spChg chg="mod">
          <ac:chgData name="Enefe Dominica Adaji" userId="17098c5f813f529f" providerId="LiveId" clId="{A535C09E-5205-4A33-9934-5E80B26C6BE8}" dt="2022-11-30T01:30:43.607" v="6908" actId="27636"/>
          <ac:spMkLst>
            <pc:docMk/>
            <pc:sldMk cId="1325806089" sldId="287"/>
            <ac:spMk id="2" creationId="{5FD34952-C0F6-E585-03B6-32E6D52B6E1E}"/>
          </ac:spMkLst>
        </pc:spChg>
        <pc:spChg chg="del">
          <ac:chgData name="Enefe Dominica Adaji" userId="17098c5f813f529f" providerId="LiveId" clId="{A535C09E-5205-4A33-9934-5E80B26C6BE8}" dt="2022-11-30T01:29:24.694" v="6877" actId="478"/>
          <ac:spMkLst>
            <pc:docMk/>
            <pc:sldMk cId="1325806089" sldId="287"/>
            <ac:spMk id="3" creationId="{DAF4A455-B791-ED03-6A8E-A797007E6054}"/>
          </ac:spMkLst>
        </pc:spChg>
        <pc:spChg chg="add del mod">
          <ac:chgData name="Enefe Dominica Adaji" userId="17098c5f813f529f" providerId="LiveId" clId="{A535C09E-5205-4A33-9934-5E80B26C6BE8}" dt="2022-11-30T01:29:26.856" v="6879" actId="478"/>
          <ac:spMkLst>
            <pc:docMk/>
            <pc:sldMk cId="1325806089" sldId="287"/>
            <ac:spMk id="5" creationId="{0B767212-E537-65FD-0852-14C0BBDF7C70}"/>
          </ac:spMkLst>
        </pc:spChg>
        <pc:spChg chg="add mod">
          <ac:chgData name="Enefe Dominica Adaji" userId="17098c5f813f529f" providerId="LiveId" clId="{A535C09E-5205-4A33-9934-5E80B26C6BE8}" dt="2022-12-07T00:35:54.070" v="7198" actId="20577"/>
          <ac:spMkLst>
            <pc:docMk/>
            <pc:sldMk cId="1325806089" sldId="287"/>
            <ac:spMk id="6" creationId="{77D90603-A060-999D-7153-9D6B200EF87B}"/>
          </ac:spMkLst>
        </pc:spChg>
      </pc:sldChg>
      <pc:sldChg chg="addSp delSp modSp add mod">
        <pc:chgData name="Enefe Dominica Adaji" userId="17098c5f813f529f" providerId="LiveId" clId="{A535C09E-5205-4A33-9934-5E80B26C6BE8}" dt="2022-11-30T01:35:03.918" v="6987" actId="20577"/>
        <pc:sldMkLst>
          <pc:docMk/>
          <pc:sldMk cId="250190525" sldId="288"/>
        </pc:sldMkLst>
        <pc:spChg chg="mod">
          <ac:chgData name="Enefe Dominica Adaji" userId="17098c5f813f529f" providerId="LiveId" clId="{A535C09E-5205-4A33-9934-5E80B26C6BE8}" dt="2022-11-30T01:31:21.681" v="6926" actId="20577"/>
          <ac:spMkLst>
            <pc:docMk/>
            <pc:sldMk cId="250190525" sldId="288"/>
            <ac:spMk id="2" creationId="{5FD34952-C0F6-E585-03B6-32E6D52B6E1E}"/>
          </ac:spMkLst>
        </pc:spChg>
        <pc:spChg chg="del">
          <ac:chgData name="Enefe Dominica Adaji" userId="17098c5f813f529f" providerId="LiveId" clId="{A535C09E-5205-4A33-9934-5E80B26C6BE8}" dt="2022-11-30T01:31:31.545" v="6928" actId="478"/>
          <ac:spMkLst>
            <pc:docMk/>
            <pc:sldMk cId="250190525" sldId="288"/>
            <ac:spMk id="3" creationId="{DAF4A455-B791-ED03-6A8E-A797007E6054}"/>
          </ac:spMkLst>
        </pc:spChg>
        <pc:spChg chg="add del mod">
          <ac:chgData name="Enefe Dominica Adaji" userId="17098c5f813f529f" providerId="LiveId" clId="{A535C09E-5205-4A33-9934-5E80B26C6BE8}" dt="2022-11-30T01:31:33.397" v="6929" actId="478"/>
          <ac:spMkLst>
            <pc:docMk/>
            <pc:sldMk cId="250190525" sldId="288"/>
            <ac:spMk id="5" creationId="{F522269C-286B-43D2-D9E5-7CCDAFC5BDB5}"/>
          </ac:spMkLst>
        </pc:spChg>
        <pc:spChg chg="add mod">
          <ac:chgData name="Enefe Dominica Adaji" userId="17098c5f813f529f" providerId="LiveId" clId="{A535C09E-5205-4A33-9934-5E80B26C6BE8}" dt="2022-11-30T01:35:03.918" v="6987" actId="20577"/>
          <ac:spMkLst>
            <pc:docMk/>
            <pc:sldMk cId="250190525" sldId="288"/>
            <ac:spMk id="6" creationId="{CE13C32A-6252-4091-F4BA-D4AD204F9ECC}"/>
          </ac:spMkLst>
        </pc:spChg>
      </pc:sldChg>
      <pc:sldChg chg="addSp delSp modSp add mod">
        <pc:chgData name="Enefe Dominica Adaji" userId="17098c5f813f529f" providerId="LiveId" clId="{A535C09E-5205-4A33-9934-5E80B26C6BE8}" dt="2022-11-30T01:36:59.827" v="7010" actId="1076"/>
        <pc:sldMkLst>
          <pc:docMk/>
          <pc:sldMk cId="2567481688" sldId="289"/>
        </pc:sldMkLst>
        <pc:spChg chg="del">
          <ac:chgData name="Enefe Dominica Adaji" userId="17098c5f813f529f" providerId="LiveId" clId="{A535C09E-5205-4A33-9934-5E80B26C6BE8}" dt="2022-11-30T01:36:37.616" v="7003" actId="478"/>
          <ac:spMkLst>
            <pc:docMk/>
            <pc:sldMk cId="2567481688" sldId="289"/>
            <ac:spMk id="3" creationId="{DAF4A455-B791-ED03-6A8E-A797007E6054}"/>
          </ac:spMkLst>
        </pc:spChg>
        <pc:spChg chg="add del mod">
          <ac:chgData name="Enefe Dominica Adaji" userId="17098c5f813f529f" providerId="LiveId" clId="{A535C09E-5205-4A33-9934-5E80B26C6BE8}" dt="2022-11-30T01:36:39.183" v="7004" actId="478"/>
          <ac:spMkLst>
            <pc:docMk/>
            <pc:sldMk cId="2567481688" sldId="289"/>
            <ac:spMk id="5" creationId="{4630ADE1-1434-A193-CAFB-6F5393BE16E4}"/>
          </ac:spMkLst>
        </pc:spChg>
        <pc:spChg chg="add mod">
          <ac:chgData name="Enefe Dominica Adaji" userId="17098c5f813f529f" providerId="LiveId" clId="{A535C09E-5205-4A33-9934-5E80B26C6BE8}" dt="2022-11-30T01:36:59.827" v="7010" actId="1076"/>
          <ac:spMkLst>
            <pc:docMk/>
            <pc:sldMk cId="2567481688" sldId="289"/>
            <ac:spMk id="6" creationId="{F29E53D3-02BB-853A-CD09-883EB66D6C97}"/>
          </ac:spMkLst>
        </pc:spChg>
      </pc:sldChg>
      <pc:sldMasterChg chg="del delSldLayout">
        <pc:chgData name="Enefe Dominica Adaji" userId="17098c5f813f529f" providerId="LiveId" clId="{A535C09E-5205-4A33-9934-5E80B26C6BE8}" dt="2022-11-23T14:16:57.784" v="83" actId="26606"/>
        <pc:sldMasterMkLst>
          <pc:docMk/>
          <pc:sldMasterMk cId="2926905494" sldId="2147483648"/>
        </pc:sldMasterMkLst>
        <pc:sldLayoutChg chg="del">
          <pc:chgData name="Enefe Dominica Adaji" userId="17098c5f813f529f" providerId="LiveId" clId="{A535C09E-5205-4A33-9934-5E80B26C6BE8}" dt="2022-11-23T14:16:57.784" v="83" actId="26606"/>
          <pc:sldLayoutMkLst>
            <pc:docMk/>
            <pc:sldMasterMk cId="2926905494" sldId="2147483648"/>
            <pc:sldLayoutMk cId="3504790070" sldId="2147483649"/>
          </pc:sldLayoutMkLst>
        </pc:sldLayoutChg>
        <pc:sldLayoutChg chg="del">
          <pc:chgData name="Enefe Dominica Adaji" userId="17098c5f813f529f" providerId="LiveId" clId="{A535C09E-5205-4A33-9934-5E80B26C6BE8}" dt="2022-11-23T14:16:57.784" v="83" actId="26606"/>
          <pc:sldLayoutMkLst>
            <pc:docMk/>
            <pc:sldMasterMk cId="2926905494" sldId="2147483648"/>
            <pc:sldLayoutMk cId="2959146656" sldId="2147483650"/>
          </pc:sldLayoutMkLst>
        </pc:sldLayoutChg>
        <pc:sldLayoutChg chg="del">
          <pc:chgData name="Enefe Dominica Adaji" userId="17098c5f813f529f" providerId="LiveId" clId="{A535C09E-5205-4A33-9934-5E80B26C6BE8}" dt="2022-11-23T14:16:57.784" v="83" actId="26606"/>
          <pc:sldLayoutMkLst>
            <pc:docMk/>
            <pc:sldMasterMk cId="2926905494" sldId="2147483648"/>
            <pc:sldLayoutMk cId="2993249723" sldId="2147483651"/>
          </pc:sldLayoutMkLst>
        </pc:sldLayoutChg>
        <pc:sldLayoutChg chg="del">
          <pc:chgData name="Enefe Dominica Adaji" userId="17098c5f813f529f" providerId="LiveId" clId="{A535C09E-5205-4A33-9934-5E80B26C6BE8}" dt="2022-11-23T14:16:57.784" v="83" actId="26606"/>
          <pc:sldLayoutMkLst>
            <pc:docMk/>
            <pc:sldMasterMk cId="2926905494" sldId="2147483648"/>
            <pc:sldLayoutMk cId="955006844" sldId="2147483652"/>
          </pc:sldLayoutMkLst>
        </pc:sldLayoutChg>
        <pc:sldLayoutChg chg="del">
          <pc:chgData name="Enefe Dominica Adaji" userId="17098c5f813f529f" providerId="LiveId" clId="{A535C09E-5205-4A33-9934-5E80B26C6BE8}" dt="2022-11-23T14:16:57.784" v="83" actId="26606"/>
          <pc:sldLayoutMkLst>
            <pc:docMk/>
            <pc:sldMasterMk cId="2926905494" sldId="2147483648"/>
            <pc:sldLayoutMk cId="2185542998" sldId="2147483653"/>
          </pc:sldLayoutMkLst>
        </pc:sldLayoutChg>
        <pc:sldLayoutChg chg="del">
          <pc:chgData name="Enefe Dominica Adaji" userId="17098c5f813f529f" providerId="LiveId" clId="{A535C09E-5205-4A33-9934-5E80B26C6BE8}" dt="2022-11-23T14:16:57.784" v="83" actId="26606"/>
          <pc:sldLayoutMkLst>
            <pc:docMk/>
            <pc:sldMasterMk cId="2926905494" sldId="2147483648"/>
            <pc:sldLayoutMk cId="3694329358" sldId="2147483654"/>
          </pc:sldLayoutMkLst>
        </pc:sldLayoutChg>
        <pc:sldLayoutChg chg="del">
          <pc:chgData name="Enefe Dominica Adaji" userId="17098c5f813f529f" providerId="LiveId" clId="{A535C09E-5205-4A33-9934-5E80B26C6BE8}" dt="2022-11-23T14:16:57.784" v="83" actId="26606"/>
          <pc:sldLayoutMkLst>
            <pc:docMk/>
            <pc:sldMasterMk cId="2926905494" sldId="2147483648"/>
            <pc:sldLayoutMk cId="4268984835" sldId="2147483655"/>
          </pc:sldLayoutMkLst>
        </pc:sldLayoutChg>
        <pc:sldLayoutChg chg="del">
          <pc:chgData name="Enefe Dominica Adaji" userId="17098c5f813f529f" providerId="LiveId" clId="{A535C09E-5205-4A33-9934-5E80B26C6BE8}" dt="2022-11-23T14:16:57.784" v="83" actId="26606"/>
          <pc:sldLayoutMkLst>
            <pc:docMk/>
            <pc:sldMasterMk cId="2926905494" sldId="2147483648"/>
            <pc:sldLayoutMk cId="3943296576" sldId="2147483656"/>
          </pc:sldLayoutMkLst>
        </pc:sldLayoutChg>
        <pc:sldLayoutChg chg="del">
          <pc:chgData name="Enefe Dominica Adaji" userId="17098c5f813f529f" providerId="LiveId" clId="{A535C09E-5205-4A33-9934-5E80B26C6BE8}" dt="2022-11-23T14:16:57.784" v="83" actId="26606"/>
          <pc:sldLayoutMkLst>
            <pc:docMk/>
            <pc:sldMasterMk cId="2926905494" sldId="2147483648"/>
            <pc:sldLayoutMk cId="1672372230" sldId="2147483657"/>
          </pc:sldLayoutMkLst>
        </pc:sldLayoutChg>
        <pc:sldLayoutChg chg="del">
          <pc:chgData name="Enefe Dominica Adaji" userId="17098c5f813f529f" providerId="LiveId" clId="{A535C09E-5205-4A33-9934-5E80B26C6BE8}" dt="2022-11-23T14:16:57.784" v="83" actId="26606"/>
          <pc:sldLayoutMkLst>
            <pc:docMk/>
            <pc:sldMasterMk cId="2926905494" sldId="2147483648"/>
            <pc:sldLayoutMk cId="1359583673" sldId="2147483658"/>
          </pc:sldLayoutMkLst>
        </pc:sldLayoutChg>
        <pc:sldLayoutChg chg="del">
          <pc:chgData name="Enefe Dominica Adaji" userId="17098c5f813f529f" providerId="LiveId" clId="{A535C09E-5205-4A33-9934-5E80B26C6BE8}" dt="2022-11-23T14:16:57.784" v="83" actId="26606"/>
          <pc:sldLayoutMkLst>
            <pc:docMk/>
            <pc:sldMasterMk cId="2926905494" sldId="2147483648"/>
            <pc:sldLayoutMk cId="3715905040" sldId="2147483659"/>
          </pc:sldLayoutMkLst>
        </pc:sldLayoutChg>
      </pc:sldMasterChg>
      <pc:sldMasterChg chg="add addSldLayout">
        <pc:chgData name="Enefe Dominica Adaji" userId="17098c5f813f529f" providerId="LiveId" clId="{A535C09E-5205-4A33-9934-5E80B26C6BE8}" dt="2022-11-23T14:16:57.784" v="83" actId="26606"/>
        <pc:sldMasterMkLst>
          <pc:docMk/>
          <pc:sldMasterMk cId="28911261" sldId="2147483686"/>
        </pc:sldMasterMkLst>
        <pc:sldLayoutChg chg="add">
          <pc:chgData name="Enefe Dominica Adaji" userId="17098c5f813f529f" providerId="LiveId" clId="{A535C09E-5205-4A33-9934-5E80B26C6BE8}" dt="2022-11-23T14:16:57.784" v="83" actId="26606"/>
          <pc:sldLayoutMkLst>
            <pc:docMk/>
            <pc:sldMasterMk cId="28911261" sldId="2147483686"/>
            <pc:sldLayoutMk cId="3868513161" sldId="2147483675"/>
          </pc:sldLayoutMkLst>
        </pc:sldLayoutChg>
        <pc:sldLayoutChg chg="add">
          <pc:chgData name="Enefe Dominica Adaji" userId="17098c5f813f529f" providerId="LiveId" clId="{A535C09E-5205-4A33-9934-5E80B26C6BE8}" dt="2022-11-23T14:16:57.784" v="83" actId="26606"/>
          <pc:sldLayoutMkLst>
            <pc:docMk/>
            <pc:sldMasterMk cId="28911261" sldId="2147483686"/>
            <pc:sldLayoutMk cId="1000019584" sldId="2147483676"/>
          </pc:sldLayoutMkLst>
        </pc:sldLayoutChg>
        <pc:sldLayoutChg chg="add">
          <pc:chgData name="Enefe Dominica Adaji" userId="17098c5f813f529f" providerId="LiveId" clId="{A535C09E-5205-4A33-9934-5E80B26C6BE8}" dt="2022-11-23T14:16:57.784" v="83" actId="26606"/>
          <pc:sldLayoutMkLst>
            <pc:docMk/>
            <pc:sldMasterMk cId="28911261" sldId="2147483686"/>
            <pc:sldLayoutMk cId="1207627271" sldId="2147483677"/>
          </pc:sldLayoutMkLst>
        </pc:sldLayoutChg>
        <pc:sldLayoutChg chg="add">
          <pc:chgData name="Enefe Dominica Adaji" userId="17098c5f813f529f" providerId="LiveId" clId="{A535C09E-5205-4A33-9934-5E80B26C6BE8}" dt="2022-11-23T14:16:57.784" v="83" actId="26606"/>
          <pc:sldLayoutMkLst>
            <pc:docMk/>
            <pc:sldMasterMk cId="28911261" sldId="2147483686"/>
            <pc:sldLayoutMk cId="3643672739" sldId="2147483678"/>
          </pc:sldLayoutMkLst>
        </pc:sldLayoutChg>
        <pc:sldLayoutChg chg="add">
          <pc:chgData name="Enefe Dominica Adaji" userId="17098c5f813f529f" providerId="LiveId" clId="{A535C09E-5205-4A33-9934-5E80B26C6BE8}" dt="2022-11-23T14:16:57.784" v="83" actId="26606"/>
          <pc:sldLayoutMkLst>
            <pc:docMk/>
            <pc:sldMasterMk cId="28911261" sldId="2147483686"/>
            <pc:sldLayoutMk cId="3742152265" sldId="2147483679"/>
          </pc:sldLayoutMkLst>
        </pc:sldLayoutChg>
        <pc:sldLayoutChg chg="add">
          <pc:chgData name="Enefe Dominica Adaji" userId="17098c5f813f529f" providerId="LiveId" clId="{A535C09E-5205-4A33-9934-5E80B26C6BE8}" dt="2022-11-23T14:16:57.784" v="83" actId="26606"/>
          <pc:sldLayoutMkLst>
            <pc:docMk/>
            <pc:sldMasterMk cId="28911261" sldId="2147483686"/>
            <pc:sldLayoutMk cId="1237894183" sldId="2147483680"/>
          </pc:sldLayoutMkLst>
        </pc:sldLayoutChg>
        <pc:sldLayoutChg chg="add">
          <pc:chgData name="Enefe Dominica Adaji" userId="17098c5f813f529f" providerId="LiveId" clId="{A535C09E-5205-4A33-9934-5E80B26C6BE8}" dt="2022-11-23T14:16:57.784" v="83" actId="26606"/>
          <pc:sldLayoutMkLst>
            <pc:docMk/>
            <pc:sldMasterMk cId="28911261" sldId="2147483686"/>
            <pc:sldLayoutMk cId="1149716097" sldId="2147483681"/>
          </pc:sldLayoutMkLst>
        </pc:sldLayoutChg>
        <pc:sldLayoutChg chg="add">
          <pc:chgData name="Enefe Dominica Adaji" userId="17098c5f813f529f" providerId="LiveId" clId="{A535C09E-5205-4A33-9934-5E80B26C6BE8}" dt="2022-11-23T14:16:57.784" v="83" actId="26606"/>
          <pc:sldLayoutMkLst>
            <pc:docMk/>
            <pc:sldMasterMk cId="28911261" sldId="2147483686"/>
            <pc:sldLayoutMk cId="3514520434" sldId="2147483682"/>
          </pc:sldLayoutMkLst>
        </pc:sldLayoutChg>
        <pc:sldLayoutChg chg="add">
          <pc:chgData name="Enefe Dominica Adaji" userId="17098c5f813f529f" providerId="LiveId" clId="{A535C09E-5205-4A33-9934-5E80B26C6BE8}" dt="2022-11-23T14:16:57.784" v="83" actId="26606"/>
          <pc:sldLayoutMkLst>
            <pc:docMk/>
            <pc:sldMasterMk cId="28911261" sldId="2147483686"/>
            <pc:sldLayoutMk cId="371349512" sldId="2147483683"/>
          </pc:sldLayoutMkLst>
        </pc:sldLayoutChg>
        <pc:sldLayoutChg chg="add">
          <pc:chgData name="Enefe Dominica Adaji" userId="17098c5f813f529f" providerId="LiveId" clId="{A535C09E-5205-4A33-9934-5E80B26C6BE8}" dt="2022-11-23T14:16:57.784" v="83" actId="26606"/>
          <pc:sldLayoutMkLst>
            <pc:docMk/>
            <pc:sldMasterMk cId="28911261" sldId="2147483686"/>
            <pc:sldLayoutMk cId="576143401" sldId="2147483684"/>
          </pc:sldLayoutMkLst>
        </pc:sldLayoutChg>
        <pc:sldLayoutChg chg="add">
          <pc:chgData name="Enefe Dominica Adaji" userId="17098c5f813f529f" providerId="LiveId" clId="{A535C09E-5205-4A33-9934-5E80B26C6BE8}" dt="2022-11-23T14:16:57.784" v="83" actId="26606"/>
          <pc:sldLayoutMkLst>
            <pc:docMk/>
            <pc:sldMasterMk cId="28911261" sldId="2147483686"/>
            <pc:sldLayoutMk cId="1665930735" sldId="214748368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12/6/2022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71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12/6/2022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4367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12/6/2022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789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12/6/2022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452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12/6/2022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34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12/6/2022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614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12/6/2022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593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12/6/2022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4215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12/6/2022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851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12/6/2022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001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12/6/2022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762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12/6/2022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91126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showing decling performance">
            <a:extLst>
              <a:ext uri="{FF2B5EF4-FFF2-40B4-BE49-F238E27FC236}">
                <a16:creationId xmlns:a16="http://schemas.microsoft.com/office/drawing/2014/main" id="{22281385-E504-9F0E-1D37-B2EEEFE66145}"/>
              </a:ext>
            </a:extLst>
          </p:cNvPr>
          <p:cNvPicPr>
            <a:picLocks noChangeAspect="1"/>
          </p:cNvPicPr>
          <p:nvPr/>
        </p:nvPicPr>
        <p:blipFill rotWithShape="1">
          <a:blip r:embed="rId2">
            <a:alphaModFix amt="70000"/>
          </a:blip>
          <a:srcRect t="1218" r="-1" b="14507"/>
          <a:stretch/>
        </p:blipFill>
        <p:spPr>
          <a:xfrm>
            <a:off x="20" y="4065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31FA4947-9047-4F0C-AEDA-31F62272442D}"/>
              </a:ext>
            </a:extLst>
          </p:cNvPr>
          <p:cNvSpPr>
            <a:spLocks noGrp="1"/>
          </p:cNvSpPr>
          <p:nvPr>
            <p:ph type="ctrTitle"/>
          </p:nvPr>
        </p:nvSpPr>
        <p:spPr>
          <a:xfrm>
            <a:off x="994404" y="731041"/>
            <a:ext cx="10191942" cy="3173034"/>
          </a:xfrm>
        </p:spPr>
        <p:txBody>
          <a:bodyPr>
            <a:normAutofit/>
          </a:bodyPr>
          <a:lstStyle/>
          <a:p>
            <a:r>
              <a:rPr lang="en-US" sz="6600" dirty="0">
                <a:solidFill>
                  <a:srgbClr val="FFFFFF"/>
                </a:solidFill>
              </a:rPr>
              <a:t>Encounter Claim Cost and Payer Coverage Dashboard</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4533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a:xfrm>
            <a:off x="838200" y="365125"/>
            <a:ext cx="10515600" cy="630555"/>
          </a:xfrm>
        </p:spPr>
        <p:txBody>
          <a:bodyPr>
            <a:normAutofit/>
          </a:bodyPr>
          <a:lstStyle/>
          <a:p>
            <a:pPr algn="ctr"/>
            <a:r>
              <a:rPr lang="en-US" sz="3500" dirty="0"/>
              <a:t>Visualization 2</a:t>
            </a:r>
          </a:p>
        </p:txBody>
      </p:sp>
      <p:pic>
        <p:nvPicPr>
          <p:cNvPr id="6" name="Picture 5">
            <a:extLst>
              <a:ext uri="{FF2B5EF4-FFF2-40B4-BE49-F238E27FC236}">
                <a16:creationId xmlns:a16="http://schemas.microsoft.com/office/drawing/2014/main" id="{050B0F22-23BA-F160-3694-D6048F2BE10D}"/>
              </a:ext>
            </a:extLst>
          </p:cNvPr>
          <p:cNvPicPr>
            <a:picLocks noChangeAspect="1"/>
          </p:cNvPicPr>
          <p:nvPr/>
        </p:nvPicPr>
        <p:blipFill>
          <a:blip r:embed="rId2"/>
          <a:stretch>
            <a:fillRect/>
          </a:stretch>
        </p:blipFill>
        <p:spPr>
          <a:xfrm>
            <a:off x="154899" y="2296395"/>
            <a:ext cx="8283872" cy="4561605"/>
          </a:xfrm>
          <a:prstGeom prst="rect">
            <a:avLst/>
          </a:prstGeom>
        </p:spPr>
      </p:pic>
      <p:pic>
        <p:nvPicPr>
          <p:cNvPr id="11" name="Picture 10">
            <a:extLst>
              <a:ext uri="{FF2B5EF4-FFF2-40B4-BE49-F238E27FC236}">
                <a16:creationId xmlns:a16="http://schemas.microsoft.com/office/drawing/2014/main" id="{E07EBF2A-8C07-A23E-90EE-E643B176EF6A}"/>
              </a:ext>
            </a:extLst>
          </p:cNvPr>
          <p:cNvPicPr>
            <a:picLocks noChangeAspect="1"/>
          </p:cNvPicPr>
          <p:nvPr/>
        </p:nvPicPr>
        <p:blipFill>
          <a:blip r:embed="rId3"/>
          <a:stretch>
            <a:fillRect/>
          </a:stretch>
        </p:blipFill>
        <p:spPr>
          <a:xfrm>
            <a:off x="154899" y="1150239"/>
            <a:ext cx="2628272" cy="1011954"/>
          </a:xfrm>
          <a:prstGeom prst="rect">
            <a:avLst/>
          </a:prstGeom>
        </p:spPr>
      </p:pic>
      <p:pic>
        <p:nvPicPr>
          <p:cNvPr id="13" name="Picture 12">
            <a:extLst>
              <a:ext uri="{FF2B5EF4-FFF2-40B4-BE49-F238E27FC236}">
                <a16:creationId xmlns:a16="http://schemas.microsoft.com/office/drawing/2014/main" id="{05F7E680-6010-3616-3B13-D89B8706D189}"/>
              </a:ext>
            </a:extLst>
          </p:cNvPr>
          <p:cNvPicPr>
            <a:picLocks noChangeAspect="1"/>
          </p:cNvPicPr>
          <p:nvPr/>
        </p:nvPicPr>
        <p:blipFill>
          <a:blip r:embed="rId4"/>
          <a:stretch>
            <a:fillRect/>
          </a:stretch>
        </p:blipFill>
        <p:spPr>
          <a:xfrm>
            <a:off x="8659792" y="3328706"/>
            <a:ext cx="3377309" cy="518996"/>
          </a:xfrm>
          <a:prstGeom prst="rect">
            <a:avLst/>
          </a:prstGeom>
        </p:spPr>
      </p:pic>
      <p:sp>
        <p:nvSpPr>
          <p:cNvPr id="14" name="Content Placeholder 2">
            <a:extLst>
              <a:ext uri="{FF2B5EF4-FFF2-40B4-BE49-F238E27FC236}">
                <a16:creationId xmlns:a16="http://schemas.microsoft.com/office/drawing/2014/main" id="{7E2D4322-42AB-E160-C143-C80FB1CC9C86}"/>
              </a:ext>
            </a:extLst>
          </p:cNvPr>
          <p:cNvSpPr txBox="1">
            <a:spLocks/>
          </p:cNvSpPr>
          <p:nvPr/>
        </p:nvSpPr>
        <p:spPr>
          <a:xfrm>
            <a:off x="8558954" y="2806537"/>
            <a:ext cx="1290322" cy="52216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000" b="1" dirty="0"/>
              <a:t>Tooltip:</a:t>
            </a:r>
          </a:p>
        </p:txBody>
      </p:sp>
    </p:spTree>
    <p:extLst>
      <p:ext uri="{BB962C8B-B14F-4D97-AF65-F5344CB8AC3E}">
        <p14:creationId xmlns:p14="http://schemas.microsoft.com/office/powerpoint/2010/main" val="80027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Visualization 2</a:t>
            </a:r>
            <a:br>
              <a:rPr lang="en-US" sz="3500" dirty="0"/>
            </a:br>
            <a:r>
              <a:rPr lang="en-US" sz="3500" dirty="0"/>
              <a:t>Why this type of visualization?</a:t>
            </a:r>
          </a:p>
        </p:txBody>
      </p:sp>
      <p:sp>
        <p:nvSpPr>
          <p:cNvPr id="3" name="Content Placeholder 2">
            <a:extLst>
              <a:ext uri="{FF2B5EF4-FFF2-40B4-BE49-F238E27FC236}">
                <a16:creationId xmlns:a16="http://schemas.microsoft.com/office/drawing/2014/main" id="{DAF4A455-B791-ED03-6A8E-A797007E6054}"/>
              </a:ext>
            </a:extLst>
          </p:cNvPr>
          <p:cNvSpPr>
            <a:spLocks noGrp="1"/>
          </p:cNvSpPr>
          <p:nvPr>
            <p:ph idx="1"/>
          </p:nvPr>
        </p:nvSpPr>
        <p:spPr/>
        <p:txBody>
          <a:bodyPr/>
          <a:lstStyle/>
          <a:p>
            <a:pPr>
              <a:lnSpc>
                <a:spcPct val="300000"/>
              </a:lnSpc>
            </a:pPr>
            <a:r>
              <a:rPr lang="en-US" dirty="0"/>
              <a:t>A line chart perfectly </a:t>
            </a:r>
            <a:r>
              <a:rPr lang="en-US"/>
              <a:t>shows the trend </a:t>
            </a:r>
            <a:r>
              <a:rPr lang="en-US" dirty="0"/>
              <a:t>of a measure over time.</a:t>
            </a:r>
          </a:p>
          <a:p>
            <a:pPr>
              <a:lnSpc>
                <a:spcPct val="300000"/>
              </a:lnSpc>
            </a:pPr>
            <a:r>
              <a:rPr lang="en-US" dirty="0"/>
              <a:t>Filtering for a year will show the trend over the months in that year </a:t>
            </a:r>
          </a:p>
        </p:txBody>
      </p:sp>
    </p:spTree>
    <p:extLst>
      <p:ext uri="{BB962C8B-B14F-4D97-AF65-F5344CB8AC3E}">
        <p14:creationId xmlns:p14="http://schemas.microsoft.com/office/powerpoint/2010/main" val="172746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Visualization 2</a:t>
            </a:r>
            <a:br>
              <a:rPr lang="en-US" sz="3500" dirty="0"/>
            </a:br>
            <a:r>
              <a:rPr lang="en-US" sz="3500" dirty="0"/>
              <a:t>Data Summary and Insights</a:t>
            </a:r>
          </a:p>
        </p:txBody>
      </p:sp>
      <p:sp>
        <p:nvSpPr>
          <p:cNvPr id="3" name="Content Placeholder 2">
            <a:extLst>
              <a:ext uri="{FF2B5EF4-FFF2-40B4-BE49-F238E27FC236}">
                <a16:creationId xmlns:a16="http://schemas.microsoft.com/office/drawing/2014/main" id="{DAF4A455-B791-ED03-6A8E-A797007E6054}"/>
              </a:ext>
            </a:extLst>
          </p:cNvPr>
          <p:cNvSpPr>
            <a:spLocks noGrp="1"/>
          </p:cNvSpPr>
          <p:nvPr>
            <p:ph idx="1"/>
          </p:nvPr>
        </p:nvSpPr>
        <p:spPr/>
        <p:txBody>
          <a:bodyPr>
            <a:normAutofit fontScale="85000" lnSpcReduction="20000"/>
          </a:bodyPr>
          <a:lstStyle/>
          <a:p>
            <a:pPr>
              <a:lnSpc>
                <a:spcPct val="200000"/>
              </a:lnSpc>
            </a:pPr>
            <a:r>
              <a:rPr lang="en-US" dirty="0"/>
              <a:t>This shows the trend of total encounter claims cost and encounters payer coverage over time. </a:t>
            </a:r>
          </a:p>
          <a:p>
            <a:pPr>
              <a:lnSpc>
                <a:spcPct val="200000"/>
              </a:lnSpc>
            </a:pPr>
            <a:r>
              <a:rPr lang="en-US" dirty="0"/>
              <a:t>Encounter payer coverage is almost always lower than the encounter claim cost and they follow a similar trend across the months and years. </a:t>
            </a:r>
          </a:p>
          <a:p>
            <a:pPr>
              <a:lnSpc>
                <a:spcPct val="200000"/>
              </a:lnSpc>
            </a:pPr>
            <a:r>
              <a:rPr lang="en-US" dirty="0"/>
              <a:t>This shows that even if coverage does not always cover the cost, coverage follows the pattern of the cost.</a:t>
            </a:r>
          </a:p>
        </p:txBody>
      </p:sp>
    </p:spTree>
    <p:extLst>
      <p:ext uri="{BB962C8B-B14F-4D97-AF65-F5344CB8AC3E}">
        <p14:creationId xmlns:p14="http://schemas.microsoft.com/office/powerpoint/2010/main" val="4097522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a:xfrm>
            <a:off x="838200" y="365125"/>
            <a:ext cx="10515600" cy="630555"/>
          </a:xfrm>
        </p:spPr>
        <p:txBody>
          <a:bodyPr>
            <a:normAutofit/>
          </a:bodyPr>
          <a:lstStyle/>
          <a:p>
            <a:pPr algn="ctr"/>
            <a:r>
              <a:rPr lang="en-US" sz="3500" dirty="0"/>
              <a:t>Visualization 3</a:t>
            </a:r>
          </a:p>
        </p:txBody>
      </p:sp>
      <p:sp>
        <p:nvSpPr>
          <p:cNvPr id="14" name="Content Placeholder 2">
            <a:extLst>
              <a:ext uri="{FF2B5EF4-FFF2-40B4-BE49-F238E27FC236}">
                <a16:creationId xmlns:a16="http://schemas.microsoft.com/office/drawing/2014/main" id="{7E2D4322-42AB-E160-C143-C80FB1CC9C86}"/>
              </a:ext>
            </a:extLst>
          </p:cNvPr>
          <p:cNvSpPr txBox="1">
            <a:spLocks/>
          </p:cNvSpPr>
          <p:nvPr/>
        </p:nvSpPr>
        <p:spPr>
          <a:xfrm>
            <a:off x="548640" y="4134618"/>
            <a:ext cx="1290322" cy="52216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000" b="1" dirty="0"/>
              <a:t>Tooltip:</a:t>
            </a:r>
          </a:p>
        </p:txBody>
      </p:sp>
      <p:pic>
        <p:nvPicPr>
          <p:cNvPr id="10" name="Picture 9">
            <a:extLst>
              <a:ext uri="{FF2B5EF4-FFF2-40B4-BE49-F238E27FC236}">
                <a16:creationId xmlns:a16="http://schemas.microsoft.com/office/drawing/2014/main" id="{D48C5264-1ADC-583E-1523-69BF85A7FF2C}"/>
              </a:ext>
            </a:extLst>
          </p:cNvPr>
          <p:cNvPicPr>
            <a:picLocks noChangeAspect="1"/>
          </p:cNvPicPr>
          <p:nvPr/>
        </p:nvPicPr>
        <p:blipFill>
          <a:blip r:embed="rId2"/>
          <a:stretch>
            <a:fillRect/>
          </a:stretch>
        </p:blipFill>
        <p:spPr>
          <a:xfrm>
            <a:off x="167640" y="1116865"/>
            <a:ext cx="11597640" cy="3017753"/>
          </a:xfrm>
          <a:prstGeom prst="rect">
            <a:avLst/>
          </a:prstGeom>
        </p:spPr>
      </p:pic>
      <p:pic>
        <p:nvPicPr>
          <p:cNvPr id="4" name="Picture 3">
            <a:extLst>
              <a:ext uri="{FF2B5EF4-FFF2-40B4-BE49-F238E27FC236}">
                <a16:creationId xmlns:a16="http://schemas.microsoft.com/office/drawing/2014/main" id="{9C470276-A6FC-406E-9CB4-735A9F4F3655}"/>
              </a:ext>
            </a:extLst>
          </p:cNvPr>
          <p:cNvPicPr>
            <a:picLocks noChangeAspect="1"/>
          </p:cNvPicPr>
          <p:nvPr/>
        </p:nvPicPr>
        <p:blipFill>
          <a:blip r:embed="rId3"/>
          <a:stretch>
            <a:fillRect/>
          </a:stretch>
        </p:blipFill>
        <p:spPr>
          <a:xfrm>
            <a:off x="548640" y="4746535"/>
            <a:ext cx="4572000" cy="2095500"/>
          </a:xfrm>
          <a:prstGeom prst="rect">
            <a:avLst/>
          </a:prstGeom>
        </p:spPr>
      </p:pic>
    </p:spTree>
    <p:extLst>
      <p:ext uri="{BB962C8B-B14F-4D97-AF65-F5344CB8AC3E}">
        <p14:creationId xmlns:p14="http://schemas.microsoft.com/office/powerpoint/2010/main" val="11343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Visualization 3</a:t>
            </a:r>
            <a:br>
              <a:rPr lang="en-US" sz="3500" dirty="0"/>
            </a:br>
            <a:r>
              <a:rPr lang="en-US" sz="3500" dirty="0"/>
              <a:t>Why this type of visualization?</a:t>
            </a:r>
          </a:p>
        </p:txBody>
      </p:sp>
      <p:sp>
        <p:nvSpPr>
          <p:cNvPr id="3" name="Content Placeholder 2">
            <a:extLst>
              <a:ext uri="{FF2B5EF4-FFF2-40B4-BE49-F238E27FC236}">
                <a16:creationId xmlns:a16="http://schemas.microsoft.com/office/drawing/2014/main" id="{DAF4A455-B791-ED03-6A8E-A797007E6054}"/>
              </a:ext>
            </a:extLst>
          </p:cNvPr>
          <p:cNvSpPr>
            <a:spLocks noGrp="1"/>
          </p:cNvSpPr>
          <p:nvPr>
            <p:ph idx="1"/>
          </p:nvPr>
        </p:nvSpPr>
        <p:spPr/>
        <p:txBody>
          <a:bodyPr>
            <a:normAutofit/>
          </a:bodyPr>
          <a:lstStyle/>
          <a:p>
            <a:pPr marL="0" indent="0">
              <a:lnSpc>
                <a:spcPct val="300000"/>
              </a:lnSpc>
              <a:buNone/>
            </a:pPr>
            <a:r>
              <a:rPr lang="en-US" dirty="0"/>
              <a:t>This chart adequately shows two measures in each dimension and a visual representation of the difference between the measures.</a:t>
            </a:r>
          </a:p>
        </p:txBody>
      </p:sp>
    </p:spTree>
    <p:extLst>
      <p:ext uri="{BB962C8B-B14F-4D97-AF65-F5344CB8AC3E}">
        <p14:creationId xmlns:p14="http://schemas.microsoft.com/office/powerpoint/2010/main" val="253880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Visualization 3</a:t>
            </a:r>
            <a:br>
              <a:rPr lang="en-US" sz="3500" dirty="0"/>
            </a:br>
            <a:r>
              <a:rPr lang="en-US" sz="3500" dirty="0"/>
              <a:t>Data Summary</a:t>
            </a:r>
          </a:p>
        </p:txBody>
      </p:sp>
      <p:sp>
        <p:nvSpPr>
          <p:cNvPr id="6" name="Content Placeholder 2">
            <a:extLst>
              <a:ext uri="{FF2B5EF4-FFF2-40B4-BE49-F238E27FC236}">
                <a16:creationId xmlns:a16="http://schemas.microsoft.com/office/drawing/2014/main" id="{77D90603-A060-999D-7153-9D6B200EF87B}"/>
              </a:ext>
            </a:extLst>
          </p:cNvPr>
          <p:cNvSpPr txBox="1">
            <a:spLocks/>
          </p:cNvSpPr>
          <p:nvPr/>
        </p:nvSpPr>
        <p:spPr>
          <a:xfrm>
            <a:off x="762002" y="1473200"/>
            <a:ext cx="11429998" cy="251968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2200" dirty="0"/>
              <a:t>Data shows the amount difference between the claim cost and payer coverage by encounter class  </a:t>
            </a:r>
          </a:p>
          <a:p>
            <a:pPr>
              <a:lnSpc>
                <a:spcPct val="200000"/>
              </a:lnSpc>
            </a:pPr>
            <a:r>
              <a:rPr lang="en-US" sz="2200" dirty="0"/>
              <a:t>Tooltip: Shows the payers who cover the least claim percentage in each encounter class and how much they covered</a:t>
            </a:r>
          </a:p>
          <a:p>
            <a:pPr>
              <a:lnSpc>
                <a:spcPct val="200000"/>
              </a:lnSpc>
            </a:pPr>
            <a:r>
              <a:rPr lang="en-US" sz="2200" dirty="0"/>
              <a:t>Action: Selecting an encounter class filters the Age/Sex visualization and directs to another dashboard that shows the encounter descriptions in each encounter class and its payer coverage percentage</a:t>
            </a:r>
          </a:p>
        </p:txBody>
      </p:sp>
    </p:spTree>
    <p:extLst>
      <p:ext uri="{BB962C8B-B14F-4D97-AF65-F5344CB8AC3E}">
        <p14:creationId xmlns:p14="http://schemas.microsoft.com/office/powerpoint/2010/main" val="1325806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Visualization 3</a:t>
            </a:r>
            <a:br>
              <a:rPr lang="en-US" sz="3500" dirty="0"/>
            </a:br>
            <a:r>
              <a:rPr lang="en-US" sz="3500" dirty="0"/>
              <a:t>Insights</a:t>
            </a:r>
          </a:p>
        </p:txBody>
      </p:sp>
      <p:sp>
        <p:nvSpPr>
          <p:cNvPr id="3" name="Content Placeholder 2">
            <a:extLst>
              <a:ext uri="{FF2B5EF4-FFF2-40B4-BE49-F238E27FC236}">
                <a16:creationId xmlns:a16="http://schemas.microsoft.com/office/drawing/2014/main" id="{DAF4A455-B791-ED03-6A8E-A797007E6054}"/>
              </a:ext>
            </a:extLst>
          </p:cNvPr>
          <p:cNvSpPr>
            <a:spLocks noGrp="1"/>
          </p:cNvSpPr>
          <p:nvPr>
            <p:ph idx="1"/>
          </p:nvPr>
        </p:nvSpPr>
        <p:spPr/>
        <p:txBody>
          <a:bodyPr>
            <a:normAutofit fontScale="85000" lnSpcReduction="20000"/>
          </a:bodyPr>
          <a:lstStyle/>
          <a:p>
            <a:pPr>
              <a:lnSpc>
                <a:spcPct val="300000"/>
              </a:lnSpc>
            </a:pPr>
            <a:r>
              <a:rPr lang="en-US" sz="2200" dirty="0"/>
              <a:t>This shows that for all organizations and years, inpatient services have a lower coverage percentage than other encounter classes and the payers that pay the least percentage are Dual eligible, Humana and Anthem</a:t>
            </a:r>
          </a:p>
          <a:p>
            <a:pPr>
              <a:lnSpc>
                <a:spcPct val="300000"/>
              </a:lnSpc>
            </a:pPr>
            <a:r>
              <a:rPr lang="en-US" sz="2200" dirty="0"/>
              <a:t>The second dashboard this visualization directs to, shows which encounter descriptions have the lowest and highest coverage percentage. </a:t>
            </a:r>
          </a:p>
          <a:p>
            <a:pPr>
              <a:lnSpc>
                <a:spcPct val="300000"/>
              </a:lnSpc>
            </a:pPr>
            <a:endParaRPr lang="en-US" sz="2200" dirty="0"/>
          </a:p>
        </p:txBody>
      </p:sp>
    </p:spTree>
    <p:extLst>
      <p:ext uri="{BB962C8B-B14F-4D97-AF65-F5344CB8AC3E}">
        <p14:creationId xmlns:p14="http://schemas.microsoft.com/office/powerpoint/2010/main" val="3426638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a:xfrm>
            <a:off x="838200" y="365125"/>
            <a:ext cx="10515600" cy="630555"/>
          </a:xfrm>
        </p:spPr>
        <p:txBody>
          <a:bodyPr>
            <a:normAutofit/>
          </a:bodyPr>
          <a:lstStyle/>
          <a:p>
            <a:pPr algn="ctr"/>
            <a:r>
              <a:rPr lang="en-US" sz="3500" dirty="0"/>
              <a:t>Visualization 4</a:t>
            </a:r>
          </a:p>
        </p:txBody>
      </p:sp>
      <p:sp>
        <p:nvSpPr>
          <p:cNvPr id="14" name="Content Placeholder 2">
            <a:extLst>
              <a:ext uri="{FF2B5EF4-FFF2-40B4-BE49-F238E27FC236}">
                <a16:creationId xmlns:a16="http://schemas.microsoft.com/office/drawing/2014/main" id="{7E2D4322-42AB-E160-C143-C80FB1CC9C86}"/>
              </a:ext>
            </a:extLst>
          </p:cNvPr>
          <p:cNvSpPr txBox="1">
            <a:spLocks/>
          </p:cNvSpPr>
          <p:nvPr/>
        </p:nvSpPr>
        <p:spPr>
          <a:xfrm>
            <a:off x="579120" y="4167184"/>
            <a:ext cx="1290322" cy="52216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000" b="1" dirty="0"/>
              <a:t>Tooltip:</a:t>
            </a:r>
          </a:p>
        </p:txBody>
      </p:sp>
      <p:pic>
        <p:nvPicPr>
          <p:cNvPr id="6" name="Picture 5">
            <a:extLst>
              <a:ext uri="{FF2B5EF4-FFF2-40B4-BE49-F238E27FC236}">
                <a16:creationId xmlns:a16="http://schemas.microsoft.com/office/drawing/2014/main" id="{6C21D60E-8DCF-63B5-907E-05A7B08BEDB4}"/>
              </a:ext>
            </a:extLst>
          </p:cNvPr>
          <p:cNvPicPr>
            <a:picLocks noChangeAspect="1"/>
          </p:cNvPicPr>
          <p:nvPr/>
        </p:nvPicPr>
        <p:blipFill>
          <a:blip r:embed="rId2"/>
          <a:stretch>
            <a:fillRect/>
          </a:stretch>
        </p:blipFill>
        <p:spPr>
          <a:xfrm>
            <a:off x="151360" y="995680"/>
            <a:ext cx="11889280" cy="2540949"/>
          </a:xfrm>
          <a:prstGeom prst="rect">
            <a:avLst/>
          </a:prstGeom>
        </p:spPr>
      </p:pic>
      <p:pic>
        <p:nvPicPr>
          <p:cNvPr id="9" name="Picture 8">
            <a:extLst>
              <a:ext uri="{FF2B5EF4-FFF2-40B4-BE49-F238E27FC236}">
                <a16:creationId xmlns:a16="http://schemas.microsoft.com/office/drawing/2014/main" id="{93A7D14E-2D78-AC99-3775-3CCD612C8307}"/>
              </a:ext>
            </a:extLst>
          </p:cNvPr>
          <p:cNvPicPr>
            <a:picLocks noChangeAspect="1"/>
          </p:cNvPicPr>
          <p:nvPr/>
        </p:nvPicPr>
        <p:blipFill>
          <a:blip r:embed="rId3"/>
          <a:stretch>
            <a:fillRect/>
          </a:stretch>
        </p:blipFill>
        <p:spPr>
          <a:xfrm>
            <a:off x="680720" y="4640912"/>
            <a:ext cx="5110478" cy="1851963"/>
          </a:xfrm>
          <a:prstGeom prst="rect">
            <a:avLst/>
          </a:prstGeom>
        </p:spPr>
      </p:pic>
    </p:spTree>
    <p:extLst>
      <p:ext uri="{BB962C8B-B14F-4D97-AF65-F5344CB8AC3E}">
        <p14:creationId xmlns:p14="http://schemas.microsoft.com/office/powerpoint/2010/main" val="209018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Visualization 4</a:t>
            </a:r>
            <a:br>
              <a:rPr lang="en-US" sz="3500" dirty="0"/>
            </a:br>
            <a:r>
              <a:rPr lang="en-US" sz="3500" dirty="0"/>
              <a:t>Why this type of visualization?</a:t>
            </a:r>
          </a:p>
        </p:txBody>
      </p:sp>
      <p:sp>
        <p:nvSpPr>
          <p:cNvPr id="3" name="Content Placeholder 2">
            <a:extLst>
              <a:ext uri="{FF2B5EF4-FFF2-40B4-BE49-F238E27FC236}">
                <a16:creationId xmlns:a16="http://schemas.microsoft.com/office/drawing/2014/main" id="{DAF4A455-B791-ED03-6A8E-A797007E6054}"/>
              </a:ext>
            </a:extLst>
          </p:cNvPr>
          <p:cNvSpPr>
            <a:spLocks noGrp="1"/>
          </p:cNvSpPr>
          <p:nvPr>
            <p:ph idx="1"/>
          </p:nvPr>
        </p:nvSpPr>
        <p:spPr/>
        <p:txBody>
          <a:bodyPr>
            <a:normAutofit/>
          </a:bodyPr>
          <a:lstStyle/>
          <a:p>
            <a:pPr>
              <a:lnSpc>
                <a:spcPct val="300000"/>
              </a:lnSpc>
            </a:pPr>
            <a:r>
              <a:rPr lang="en-US" sz="2200" dirty="0"/>
              <a:t>This appropriately show how much encounters each age group compared to others and the distribution of sex within each age group. </a:t>
            </a:r>
          </a:p>
          <a:p>
            <a:pPr>
              <a:lnSpc>
                <a:spcPct val="300000"/>
              </a:lnSpc>
            </a:pPr>
            <a:r>
              <a:rPr lang="en-US" sz="2200" dirty="0"/>
              <a:t>This will not be easily and clearly achieved in any other visualization </a:t>
            </a:r>
          </a:p>
        </p:txBody>
      </p:sp>
    </p:spTree>
    <p:extLst>
      <p:ext uri="{BB962C8B-B14F-4D97-AF65-F5344CB8AC3E}">
        <p14:creationId xmlns:p14="http://schemas.microsoft.com/office/powerpoint/2010/main" val="344383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Visualization 4</a:t>
            </a:r>
            <a:br>
              <a:rPr lang="en-US" sz="3500" dirty="0"/>
            </a:br>
            <a:r>
              <a:rPr lang="en-US" sz="3500" dirty="0"/>
              <a:t>Data Summary</a:t>
            </a:r>
          </a:p>
        </p:txBody>
      </p:sp>
      <p:sp>
        <p:nvSpPr>
          <p:cNvPr id="6" name="Content Placeholder 2">
            <a:extLst>
              <a:ext uri="{FF2B5EF4-FFF2-40B4-BE49-F238E27FC236}">
                <a16:creationId xmlns:a16="http://schemas.microsoft.com/office/drawing/2014/main" id="{CE13C32A-6252-4091-F4BA-D4AD204F9ECC}"/>
              </a:ext>
            </a:extLst>
          </p:cNvPr>
          <p:cNvSpPr>
            <a:spLocks noGrp="1"/>
          </p:cNvSpPr>
          <p:nvPr>
            <p:ph idx="1"/>
          </p:nvPr>
        </p:nvSpPr>
        <p:spPr>
          <a:xfrm>
            <a:off x="979400" y="1828800"/>
            <a:ext cx="10233200" cy="2519680"/>
          </a:xfrm>
        </p:spPr>
        <p:txBody>
          <a:bodyPr>
            <a:noAutofit/>
          </a:bodyPr>
          <a:lstStyle/>
          <a:p>
            <a:pPr>
              <a:lnSpc>
                <a:spcPct val="250000"/>
              </a:lnSpc>
            </a:pPr>
            <a:r>
              <a:rPr lang="en-US" sz="2200" dirty="0"/>
              <a:t>Data: shows the number of encounters for each age group and each sex within each age group</a:t>
            </a:r>
          </a:p>
          <a:p>
            <a:pPr>
              <a:lnSpc>
                <a:spcPct val="250000"/>
              </a:lnSpc>
            </a:pPr>
            <a:r>
              <a:rPr lang="en-US" sz="2200" dirty="0"/>
              <a:t>Tooltip: Shows the top encounter reasons patients had in each demographic</a:t>
            </a:r>
          </a:p>
          <a:p>
            <a:pPr>
              <a:lnSpc>
                <a:spcPct val="250000"/>
              </a:lnSpc>
            </a:pPr>
            <a:r>
              <a:rPr lang="en-US" sz="2200" dirty="0"/>
              <a:t>Action: Selecting an encounter class filters this visualization. </a:t>
            </a:r>
          </a:p>
        </p:txBody>
      </p:sp>
    </p:spTree>
    <p:extLst>
      <p:ext uri="{BB962C8B-B14F-4D97-AF65-F5344CB8AC3E}">
        <p14:creationId xmlns:p14="http://schemas.microsoft.com/office/powerpoint/2010/main" val="2501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C69F-E00D-39D0-F69C-7019ADC8699A}"/>
              </a:ext>
            </a:extLst>
          </p:cNvPr>
          <p:cNvSpPr>
            <a:spLocks noGrp="1"/>
          </p:cNvSpPr>
          <p:nvPr>
            <p:ph type="title"/>
          </p:nvPr>
        </p:nvSpPr>
        <p:spPr/>
        <p:txBody>
          <a:bodyPr/>
          <a:lstStyle/>
          <a:p>
            <a:r>
              <a:rPr lang="en-US" dirty="0"/>
              <a:t>Purpose </a:t>
            </a:r>
          </a:p>
        </p:txBody>
      </p:sp>
      <p:sp>
        <p:nvSpPr>
          <p:cNvPr id="3" name="Content Placeholder 2">
            <a:extLst>
              <a:ext uri="{FF2B5EF4-FFF2-40B4-BE49-F238E27FC236}">
                <a16:creationId xmlns:a16="http://schemas.microsoft.com/office/drawing/2014/main" id="{776A2940-3205-50B5-E9D9-1904A16B01AF}"/>
              </a:ext>
            </a:extLst>
          </p:cNvPr>
          <p:cNvSpPr>
            <a:spLocks noGrp="1"/>
          </p:cNvSpPr>
          <p:nvPr>
            <p:ph idx="1"/>
          </p:nvPr>
        </p:nvSpPr>
        <p:spPr/>
        <p:txBody>
          <a:bodyPr/>
          <a:lstStyle/>
          <a:p>
            <a:pPr marL="0" indent="0">
              <a:lnSpc>
                <a:spcPct val="200000"/>
              </a:lnSpc>
              <a:buNone/>
            </a:pPr>
            <a:r>
              <a:rPr lang="en-US" dirty="0"/>
              <a:t>Explore the interaction between encounter claims costs and payer coverage within patient demographics and encounter class to gain insights to improve reimbursement and patient care. </a:t>
            </a:r>
          </a:p>
        </p:txBody>
      </p:sp>
    </p:spTree>
    <p:extLst>
      <p:ext uri="{BB962C8B-B14F-4D97-AF65-F5344CB8AC3E}">
        <p14:creationId xmlns:p14="http://schemas.microsoft.com/office/powerpoint/2010/main" val="275197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Visualization 4</a:t>
            </a:r>
            <a:br>
              <a:rPr lang="en-US" sz="3500" dirty="0"/>
            </a:br>
            <a:r>
              <a:rPr lang="en-US" sz="3500" dirty="0"/>
              <a:t>Insights</a:t>
            </a:r>
          </a:p>
        </p:txBody>
      </p:sp>
      <p:sp>
        <p:nvSpPr>
          <p:cNvPr id="3" name="Content Placeholder 2">
            <a:extLst>
              <a:ext uri="{FF2B5EF4-FFF2-40B4-BE49-F238E27FC236}">
                <a16:creationId xmlns:a16="http://schemas.microsoft.com/office/drawing/2014/main" id="{DAF4A455-B791-ED03-6A8E-A797007E6054}"/>
              </a:ext>
            </a:extLst>
          </p:cNvPr>
          <p:cNvSpPr>
            <a:spLocks noGrp="1"/>
          </p:cNvSpPr>
          <p:nvPr>
            <p:ph idx="1"/>
          </p:nvPr>
        </p:nvSpPr>
        <p:spPr>
          <a:xfrm>
            <a:off x="1153160" y="1825625"/>
            <a:ext cx="10515600" cy="4351338"/>
          </a:xfrm>
        </p:spPr>
        <p:txBody>
          <a:bodyPr>
            <a:normAutofit/>
          </a:bodyPr>
          <a:lstStyle/>
          <a:p>
            <a:pPr>
              <a:lnSpc>
                <a:spcPct val="300000"/>
              </a:lnSpc>
            </a:pPr>
            <a:r>
              <a:rPr lang="en-US" sz="2200" dirty="0"/>
              <a:t>For all organizations and years, patients between 100-108 years old had the most encounters and they were mostly males.</a:t>
            </a:r>
          </a:p>
          <a:p>
            <a:pPr>
              <a:lnSpc>
                <a:spcPct val="300000"/>
              </a:lnSpc>
            </a:pPr>
            <a:r>
              <a:rPr lang="en-US" sz="2200" dirty="0"/>
              <a:t>The top encounter reasons for these men in this age group were chronic congestive heart failure, hyperlipidemia, and acute viral pharyngitis</a:t>
            </a:r>
          </a:p>
        </p:txBody>
      </p:sp>
    </p:spTree>
    <p:extLst>
      <p:ext uri="{BB962C8B-B14F-4D97-AF65-F5344CB8AC3E}">
        <p14:creationId xmlns:p14="http://schemas.microsoft.com/office/powerpoint/2010/main" val="1449780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Bringing it Together</a:t>
            </a:r>
          </a:p>
        </p:txBody>
      </p:sp>
      <p:sp>
        <p:nvSpPr>
          <p:cNvPr id="3" name="Content Placeholder 2">
            <a:extLst>
              <a:ext uri="{FF2B5EF4-FFF2-40B4-BE49-F238E27FC236}">
                <a16:creationId xmlns:a16="http://schemas.microsoft.com/office/drawing/2014/main" id="{DAF4A455-B791-ED03-6A8E-A797007E6054}"/>
              </a:ext>
            </a:extLst>
          </p:cNvPr>
          <p:cNvSpPr>
            <a:spLocks noGrp="1"/>
          </p:cNvSpPr>
          <p:nvPr>
            <p:ph idx="1"/>
          </p:nvPr>
        </p:nvSpPr>
        <p:spPr/>
        <p:txBody>
          <a:bodyPr>
            <a:normAutofit fontScale="92500"/>
          </a:bodyPr>
          <a:lstStyle/>
          <a:p>
            <a:pPr marL="0" indent="0">
              <a:lnSpc>
                <a:spcPct val="210000"/>
              </a:lnSpc>
              <a:buNone/>
            </a:pPr>
            <a:r>
              <a:rPr lang="en-US" sz="2200" dirty="0"/>
              <a:t>For all organizations and years:</a:t>
            </a:r>
          </a:p>
          <a:p>
            <a:pPr>
              <a:lnSpc>
                <a:spcPct val="210000"/>
              </a:lnSpc>
            </a:pPr>
            <a:r>
              <a:rPr lang="en-US" sz="2200" dirty="0"/>
              <a:t>Encounter payer coverage is smaller than encounter claim cost and both trend similarly over time. </a:t>
            </a:r>
          </a:p>
          <a:p>
            <a:pPr>
              <a:lnSpc>
                <a:spcPct val="210000"/>
              </a:lnSpc>
            </a:pPr>
            <a:r>
              <a:rPr lang="en-US" sz="2200" dirty="0"/>
              <a:t>The percentage amount payers cover encounter claim costs are highest for wellness services and lowest for inpatient services</a:t>
            </a:r>
          </a:p>
          <a:p>
            <a:pPr>
              <a:lnSpc>
                <a:spcPct val="210000"/>
              </a:lnSpc>
            </a:pPr>
            <a:r>
              <a:rPr lang="en-US" sz="2200" dirty="0"/>
              <a:t>Most encounters for inpatient services are for women in their 20s and 50s </a:t>
            </a:r>
          </a:p>
        </p:txBody>
      </p:sp>
    </p:spTree>
    <p:extLst>
      <p:ext uri="{BB962C8B-B14F-4D97-AF65-F5344CB8AC3E}">
        <p14:creationId xmlns:p14="http://schemas.microsoft.com/office/powerpoint/2010/main" val="4282057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Bringing it Together</a:t>
            </a:r>
          </a:p>
        </p:txBody>
      </p:sp>
      <p:sp>
        <p:nvSpPr>
          <p:cNvPr id="3" name="Content Placeholder 2">
            <a:extLst>
              <a:ext uri="{FF2B5EF4-FFF2-40B4-BE49-F238E27FC236}">
                <a16:creationId xmlns:a16="http://schemas.microsoft.com/office/drawing/2014/main" id="{DAF4A455-B791-ED03-6A8E-A797007E6054}"/>
              </a:ext>
            </a:extLst>
          </p:cNvPr>
          <p:cNvSpPr>
            <a:spLocks noGrp="1"/>
          </p:cNvSpPr>
          <p:nvPr>
            <p:ph idx="1"/>
          </p:nvPr>
        </p:nvSpPr>
        <p:spPr>
          <a:xfrm>
            <a:off x="716280" y="1470025"/>
            <a:ext cx="10515600" cy="4351338"/>
          </a:xfrm>
        </p:spPr>
        <p:txBody>
          <a:bodyPr>
            <a:noAutofit/>
          </a:bodyPr>
          <a:lstStyle/>
          <a:p>
            <a:pPr marL="0" indent="0">
              <a:lnSpc>
                <a:spcPct val="160000"/>
              </a:lnSpc>
              <a:buNone/>
            </a:pPr>
            <a:r>
              <a:rPr lang="en-US" sz="2200" dirty="0"/>
              <a:t>For inpatient services in all organizations and years:</a:t>
            </a:r>
          </a:p>
          <a:p>
            <a:pPr>
              <a:lnSpc>
                <a:spcPct val="160000"/>
              </a:lnSpc>
            </a:pPr>
            <a:r>
              <a:rPr lang="en-US" sz="2200" dirty="0"/>
              <a:t>For women in their 50s the top encounter reasons were hyperlipidemia, acute viral pharyngitis, and anemia. </a:t>
            </a:r>
          </a:p>
          <a:p>
            <a:pPr>
              <a:lnSpc>
                <a:spcPct val="200000"/>
              </a:lnSpc>
            </a:pPr>
            <a:r>
              <a:rPr lang="en-US" sz="2200" dirty="0"/>
              <a:t>For women in their 20s the top encounter reasons were acute viral pharyngitis, chronic pain, and chronic intractable migraines.</a:t>
            </a:r>
          </a:p>
          <a:p>
            <a:pPr>
              <a:lnSpc>
                <a:spcPct val="160000"/>
              </a:lnSpc>
            </a:pPr>
            <a:r>
              <a:rPr lang="en-US" sz="2200" dirty="0"/>
              <a:t>Within inpatient services in the 2</a:t>
            </a:r>
            <a:r>
              <a:rPr lang="en-US" sz="2200" baseline="30000" dirty="0"/>
              <a:t>nd</a:t>
            </a:r>
            <a:r>
              <a:rPr lang="en-US" sz="2200" dirty="0"/>
              <a:t> dashboard, encounters for symptoms and periodic reevaluation and management of healthy individuals are encounter descriptions with no payer coverage.</a:t>
            </a:r>
          </a:p>
          <a:p>
            <a:pPr marL="0" indent="0">
              <a:lnSpc>
                <a:spcPct val="160000"/>
              </a:lnSpc>
              <a:buNone/>
            </a:pPr>
            <a:endParaRPr lang="en-US" sz="2200" dirty="0"/>
          </a:p>
          <a:p>
            <a:pPr>
              <a:lnSpc>
                <a:spcPct val="160000"/>
              </a:lnSpc>
            </a:pPr>
            <a:endParaRPr lang="en-US" sz="2200" dirty="0"/>
          </a:p>
        </p:txBody>
      </p:sp>
    </p:spTree>
    <p:extLst>
      <p:ext uri="{BB962C8B-B14F-4D97-AF65-F5344CB8AC3E}">
        <p14:creationId xmlns:p14="http://schemas.microsoft.com/office/powerpoint/2010/main" val="3420052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Conclusion</a:t>
            </a:r>
          </a:p>
        </p:txBody>
      </p:sp>
      <p:sp>
        <p:nvSpPr>
          <p:cNvPr id="3" name="Content Placeholder 2">
            <a:extLst>
              <a:ext uri="{FF2B5EF4-FFF2-40B4-BE49-F238E27FC236}">
                <a16:creationId xmlns:a16="http://schemas.microsoft.com/office/drawing/2014/main" id="{DAF4A455-B791-ED03-6A8E-A797007E6054}"/>
              </a:ext>
            </a:extLst>
          </p:cNvPr>
          <p:cNvSpPr>
            <a:spLocks noGrp="1"/>
          </p:cNvSpPr>
          <p:nvPr>
            <p:ph idx="1"/>
          </p:nvPr>
        </p:nvSpPr>
        <p:spPr/>
        <p:txBody>
          <a:bodyPr>
            <a:normAutofit/>
          </a:bodyPr>
          <a:lstStyle/>
          <a:p>
            <a:pPr marL="0" indent="0">
              <a:lnSpc>
                <a:spcPct val="200000"/>
              </a:lnSpc>
              <a:buNone/>
            </a:pPr>
            <a:r>
              <a:rPr lang="en-US" dirty="0"/>
              <a:t>The insights from bringing the visualization together can help organization know payer’s tendencies in their coverage of encounter claim costs and can offer the organizations information that can be used in reimbursement negotiations and possible restructuring of care </a:t>
            </a:r>
          </a:p>
        </p:txBody>
      </p:sp>
    </p:spTree>
    <p:extLst>
      <p:ext uri="{BB962C8B-B14F-4D97-AF65-F5344CB8AC3E}">
        <p14:creationId xmlns:p14="http://schemas.microsoft.com/office/powerpoint/2010/main" val="169028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CE14-385A-B108-C1E4-8BF7A05A6908}"/>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AAF8D6C8-E23B-8044-2900-E29803F74797}"/>
              </a:ext>
            </a:extLst>
          </p:cNvPr>
          <p:cNvSpPr>
            <a:spLocks noGrp="1"/>
          </p:cNvSpPr>
          <p:nvPr>
            <p:ph idx="1"/>
          </p:nvPr>
        </p:nvSpPr>
        <p:spPr/>
        <p:txBody>
          <a:bodyPr/>
          <a:lstStyle/>
          <a:p>
            <a:pPr marL="0" indent="0">
              <a:lnSpc>
                <a:spcPct val="200000"/>
              </a:lnSpc>
              <a:buNone/>
            </a:pPr>
            <a:r>
              <a:rPr lang="en-US" dirty="0"/>
              <a:t>Understanding the reimbursement patterns of payers is necessary for sustainable viability</a:t>
            </a:r>
          </a:p>
        </p:txBody>
      </p:sp>
    </p:spTree>
    <p:extLst>
      <p:ext uri="{BB962C8B-B14F-4D97-AF65-F5344CB8AC3E}">
        <p14:creationId xmlns:p14="http://schemas.microsoft.com/office/powerpoint/2010/main" val="330030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690F-EC72-8685-F35D-ABDFADDAA030}"/>
              </a:ext>
            </a:extLst>
          </p:cNvPr>
          <p:cNvSpPr>
            <a:spLocks noGrp="1"/>
          </p:cNvSpPr>
          <p:nvPr>
            <p:ph type="title"/>
          </p:nvPr>
        </p:nvSpPr>
        <p:spPr/>
        <p:txBody>
          <a:bodyPr/>
          <a:lstStyle/>
          <a:p>
            <a:r>
              <a:rPr lang="en-US" dirty="0"/>
              <a:t>Key Metrics</a:t>
            </a:r>
          </a:p>
        </p:txBody>
      </p:sp>
      <p:sp>
        <p:nvSpPr>
          <p:cNvPr id="3" name="Content Placeholder 2">
            <a:extLst>
              <a:ext uri="{FF2B5EF4-FFF2-40B4-BE49-F238E27FC236}">
                <a16:creationId xmlns:a16="http://schemas.microsoft.com/office/drawing/2014/main" id="{8B350A83-BC07-9E54-EE65-736FD3E02801}"/>
              </a:ext>
            </a:extLst>
          </p:cNvPr>
          <p:cNvSpPr>
            <a:spLocks noGrp="1"/>
          </p:cNvSpPr>
          <p:nvPr>
            <p:ph idx="1"/>
          </p:nvPr>
        </p:nvSpPr>
        <p:spPr>
          <a:xfrm>
            <a:off x="838200" y="1690688"/>
            <a:ext cx="10515600" cy="4351338"/>
          </a:xfrm>
        </p:spPr>
        <p:txBody>
          <a:bodyPr>
            <a:normAutofit fontScale="92500" lnSpcReduction="20000"/>
          </a:bodyPr>
          <a:lstStyle/>
          <a:p>
            <a:pPr>
              <a:lnSpc>
                <a:spcPct val="150000"/>
              </a:lnSpc>
            </a:pPr>
            <a:r>
              <a:rPr lang="en-US" dirty="0"/>
              <a:t>Total Number of Patients</a:t>
            </a:r>
          </a:p>
          <a:p>
            <a:pPr>
              <a:lnSpc>
                <a:spcPct val="150000"/>
              </a:lnSpc>
            </a:pPr>
            <a:r>
              <a:rPr lang="en-US" dirty="0"/>
              <a:t>Average Encounter Claim Cost</a:t>
            </a:r>
          </a:p>
          <a:p>
            <a:pPr>
              <a:lnSpc>
                <a:spcPct val="150000"/>
              </a:lnSpc>
            </a:pPr>
            <a:r>
              <a:rPr lang="en-US" dirty="0"/>
              <a:t>Total Encounter Claim Cost</a:t>
            </a:r>
          </a:p>
          <a:p>
            <a:pPr>
              <a:lnSpc>
                <a:spcPct val="150000"/>
              </a:lnSpc>
            </a:pPr>
            <a:r>
              <a:rPr lang="en-US" dirty="0"/>
              <a:t>Total Encounter Payer Coverage 	</a:t>
            </a:r>
          </a:p>
          <a:p>
            <a:pPr>
              <a:lnSpc>
                <a:spcPct val="150000"/>
              </a:lnSpc>
            </a:pPr>
            <a:r>
              <a:rPr lang="en-US" dirty="0"/>
              <a:t>Payer Coverage Percentage: ratio of encounter payer coverage to encounter claim cost</a:t>
            </a:r>
          </a:p>
          <a:p>
            <a:pPr>
              <a:lnSpc>
                <a:spcPct val="150000"/>
              </a:lnSpc>
            </a:pPr>
            <a:r>
              <a:rPr lang="en-US" dirty="0"/>
              <a:t>Total Number of encounters</a:t>
            </a:r>
          </a:p>
          <a:p>
            <a:pPr>
              <a:lnSpc>
                <a:spcPct val="150000"/>
              </a:lnSpc>
            </a:pPr>
            <a:endParaRPr lang="en-US" dirty="0"/>
          </a:p>
          <a:p>
            <a:pPr marL="0" indent="0">
              <a:lnSpc>
                <a:spcPct val="150000"/>
              </a:lnSpc>
              <a:buNone/>
            </a:pPr>
            <a:endParaRPr lang="en-US" dirty="0"/>
          </a:p>
        </p:txBody>
      </p:sp>
    </p:spTree>
    <p:extLst>
      <p:ext uri="{BB962C8B-B14F-4D97-AF65-F5344CB8AC3E}">
        <p14:creationId xmlns:p14="http://schemas.microsoft.com/office/powerpoint/2010/main" val="274256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A1559D-40CF-CE42-61C4-408ECDE661E5}"/>
              </a:ext>
            </a:extLst>
          </p:cNvPr>
          <p:cNvPicPr>
            <a:picLocks noChangeAspect="1"/>
          </p:cNvPicPr>
          <p:nvPr/>
        </p:nvPicPr>
        <p:blipFill>
          <a:blip r:embed="rId2"/>
          <a:stretch>
            <a:fillRect/>
          </a:stretch>
        </p:blipFill>
        <p:spPr>
          <a:xfrm>
            <a:off x="1952229" y="88869"/>
            <a:ext cx="8287542" cy="6680261"/>
          </a:xfrm>
          <a:prstGeom prst="rect">
            <a:avLst/>
          </a:prstGeom>
        </p:spPr>
      </p:pic>
    </p:spTree>
    <p:extLst>
      <p:ext uri="{BB962C8B-B14F-4D97-AF65-F5344CB8AC3E}">
        <p14:creationId xmlns:p14="http://schemas.microsoft.com/office/powerpoint/2010/main" val="248375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a:xfrm>
            <a:off x="838200" y="365125"/>
            <a:ext cx="10515600" cy="630555"/>
          </a:xfrm>
        </p:spPr>
        <p:txBody>
          <a:bodyPr>
            <a:normAutofit/>
          </a:bodyPr>
          <a:lstStyle/>
          <a:p>
            <a:pPr algn="ctr"/>
            <a:r>
              <a:rPr lang="en-US" sz="3500" dirty="0"/>
              <a:t>Visualization 1</a:t>
            </a:r>
          </a:p>
        </p:txBody>
      </p:sp>
      <p:pic>
        <p:nvPicPr>
          <p:cNvPr id="11" name="Picture 10">
            <a:extLst>
              <a:ext uri="{FF2B5EF4-FFF2-40B4-BE49-F238E27FC236}">
                <a16:creationId xmlns:a16="http://schemas.microsoft.com/office/drawing/2014/main" id="{62E5A988-632B-2796-123F-F61516E1E819}"/>
              </a:ext>
            </a:extLst>
          </p:cNvPr>
          <p:cNvPicPr>
            <a:picLocks noChangeAspect="1"/>
          </p:cNvPicPr>
          <p:nvPr/>
        </p:nvPicPr>
        <p:blipFill>
          <a:blip r:embed="rId2"/>
          <a:stretch>
            <a:fillRect/>
          </a:stretch>
        </p:blipFill>
        <p:spPr>
          <a:xfrm>
            <a:off x="2753696" y="2083435"/>
            <a:ext cx="6684608" cy="4785360"/>
          </a:xfrm>
          <a:prstGeom prst="rect">
            <a:avLst/>
          </a:prstGeom>
        </p:spPr>
      </p:pic>
      <p:pic>
        <p:nvPicPr>
          <p:cNvPr id="13" name="Picture 12">
            <a:extLst>
              <a:ext uri="{FF2B5EF4-FFF2-40B4-BE49-F238E27FC236}">
                <a16:creationId xmlns:a16="http://schemas.microsoft.com/office/drawing/2014/main" id="{B404321D-8A7C-674B-BE86-FAB58D1B3308}"/>
              </a:ext>
            </a:extLst>
          </p:cNvPr>
          <p:cNvPicPr>
            <a:picLocks noChangeAspect="1"/>
          </p:cNvPicPr>
          <p:nvPr/>
        </p:nvPicPr>
        <p:blipFill rotWithShape="1">
          <a:blip r:embed="rId3"/>
          <a:srcRect t="25456" b="20730"/>
          <a:stretch/>
        </p:blipFill>
        <p:spPr>
          <a:xfrm>
            <a:off x="2753696" y="1473200"/>
            <a:ext cx="2950400" cy="480143"/>
          </a:xfrm>
          <a:prstGeom prst="rect">
            <a:avLst/>
          </a:prstGeom>
        </p:spPr>
      </p:pic>
      <p:sp>
        <p:nvSpPr>
          <p:cNvPr id="16" name="Content Placeholder 2">
            <a:extLst>
              <a:ext uri="{FF2B5EF4-FFF2-40B4-BE49-F238E27FC236}">
                <a16:creationId xmlns:a16="http://schemas.microsoft.com/office/drawing/2014/main" id="{F700739B-9DFC-1AC5-69D3-6E078A781C90}"/>
              </a:ext>
            </a:extLst>
          </p:cNvPr>
          <p:cNvSpPr txBox="1">
            <a:spLocks/>
          </p:cNvSpPr>
          <p:nvPr/>
        </p:nvSpPr>
        <p:spPr>
          <a:xfrm>
            <a:off x="2621616" y="1059415"/>
            <a:ext cx="1290322" cy="41378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000" b="1" dirty="0"/>
              <a:t>Parameter:</a:t>
            </a:r>
          </a:p>
        </p:txBody>
      </p:sp>
    </p:spTree>
    <p:extLst>
      <p:ext uri="{BB962C8B-B14F-4D97-AF65-F5344CB8AC3E}">
        <p14:creationId xmlns:p14="http://schemas.microsoft.com/office/powerpoint/2010/main" val="281256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4A455-B791-ED03-6A8E-A797007E6054}"/>
              </a:ext>
            </a:extLst>
          </p:cNvPr>
          <p:cNvSpPr>
            <a:spLocks noGrp="1"/>
          </p:cNvSpPr>
          <p:nvPr>
            <p:ph idx="1"/>
          </p:nvPr>
        </p:nvSpPr>
        <p:spPr/>
        <p:txBody>
          <a:bodyPr/>
          <a:lstStyle/>
          <a:p>
            <a:pPr marL="0" indent="0">
              <a:lnSpc>
                <a:spcPct val="200000"/>
              </a:lnSpc>
              <a:buNone/>
            </a:pPr>
            <a:r>
              <a:rPr lang="en-US" dirty="0"/>
              <a:t>This visualization provides an avenue to see the top 1-15 from 519 organizations without being overwhelming and misleading as it will be with a tree map or pie chart which will show part of a whole only in the visualization and not the whole data. </a:t>
            </a:r>
          </a:p>
        </p:txBody>
      </p:sp>
      <p:sp>
        <p:nvSpPr>
          <p:cNvPr id="4" name="Title 1">
            <a:extLst>
              <a:ext uri="{FF2B5EF4-FFF2-40B4-BE49-F238E27FC236}">
                <a16:creationId xmlns:a16="http://schemas.microsoft.com/office/drawing/2014/main" id="{69E74D26-C493-D945-12FF-BCA21B4502A0}"/>
              </a:ext>
            </a:extLst>
          </p:cNvPr>
          <p:cNvSpPr txBox="1">
            <a:spLocks/>
          </p:cNvSpPr>
          <p:nvPr/>
        </p:nvSpPr>
        <p:spPr>
          <a:xfrm>
            <a:off x="838200" y="365125"/>
            <a:ext cx="10515600" cy="63055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3500" dirty="0"/>
              <a:t>Visualization 1</a:t>
            </a:r>
          </a:p>
          <a:p>
            <a:pPr algn="ctr"/>
            <a:r>
              <a:rPr lang="en-US" sz="3500" dirty="0"/>
              <a:t>Why this type of visualization?</a:t>
            </a:r>
          </a:p>
        </p:txBody>
      </p:sp>
    </p:spTree>
    <p:extLst>
      <p:ext uri="{BB962C8B-B14F-4D97-AF65-F5344CB8AC3E}">
        <p14:creationId xmlns:p14="http://schemas.microsoft.com/office/powerpoint/2010/main" val="219289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Visualization 1</a:t>
            </a:r>
            <a:br>
              <a:rPr lang="en-US" sz="3500" dirty="0"/>
            </a:br>
            <a:r>
              <a:rPr lang="en-US" sz="3500" dirty="0"/>
              <a:t>Data Summary</a:t>
            </a:r>
          </a:p>
        </p:txBody>
      </p:sp>
      <p:sp>
        <p:nvSpPr>
          <p:cNvPr id="3" name="Content Placeholder 2">
            <a:extLst>
              <a:ext uri="{FF2B5EF4-FFF2-40B4-BE49-F238E27FC236}">
                <a16:creationId xmlns:a16="http://schemas.microsoft.com/office/drawing/2014/main" id="{DAF4A455-B791-ED03-6A8E-A797007E6054}"/>
              </a:ext>
            </a:extLst>
          </p:cNvPr>
          <p:cNvSpPr>
            <a:spLocks noGrp="1"/>
          </p:cNvSpPr>
          <p:nvPr>
            <p:ph idx="1"/>
          </p:nvPr>
        </p:nvSpPr>
        <p:spPr/>
        <p:txBody>
          <a:bodyPr/>
          <a:lstStyle/>
          <a:p>
            <a:pPr>
              <a:lnSpc>
                <a:spcPct val="250000"/>
              </a:lnSpc>
            </a:pPr>
            <a:r>
              <a:rPr lang="en-US" dirty="0"/>
              <a:t>The top 5 organizations had between $252,000 and $886,000k in encounter claims cost. </a:t>
            </a:r>
          </a:p>
          <a:p>
            <a:pPr>
              <a:lnSpc>
                <a:spcPct val="250000"/>
              </a:lnSpc>
            </a:pPr>
            <a:r>
              <a:rPr lang="en-US" dirty="0"/>
              <a:t>Of the top 5 organizations, two are healthcare systems. </a:t>
            </a:r>
          </a:p>
        </p:txBody>
      </p:sp>
    </p:spTree>
    <p:extLst>
      <p:ext uri="{BB962C8B-B14F-4D97-AF65-F5344CB8AC3E}">
        <p14:creationId xmlns:p14="http://schemas.microsoft.com/office/powerpoint/2010/main" val="45515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952-C0F6-E585-03B6-32E6D52B6E1E}"/>
              </a:ext>
            </a:extLst>
          </p:cNvPr>
          <p:cNvSpPr>
            <a:spLocks noGrp="1"/>
          </p:cNvSpPr>
          <p:nvPr>
            <p:ph type="title"/>
          </p:nvPr>
        </p:nvSpPr>
        <p:spPr/>
        <p:txBody>
          <a:bodyPr>
            <a:normAutofit/>
          </a:bodyPr>
          <a:lstStyle/>
          <a:p>
            <a:pPr algn="ctr"/>
            <a:r>
              <a:rPr lang="en-US" sz="3500" dirty="0"/>
              <a:t>Visualization 1</a:t>
            </a:r>
            <a:br>
              <a:rPr lang="en-US" sz="3500" dirty="0"/>
            </a:br>
            <a:r>
              <a:rPr lang="en-US" sz="3500" dirty="0"/>
              <a:t>Insights</a:t>
            </a:r>
          </a:p>
        </p:txBody>
      </p:sp>
      <p:sp>
        <p:nvSpPr>
          <p:cNvPr id="6" name="Content Placeholder 2">
            <a:extLst>
              <a:ext uri="{FF2B5EF4-FFF2-40B4-BE49-F238E27FC236}">
                <a16:creationId xmlns:a16="http://schemas.microsoft.com/office/drawing/2014/main" id="{F29E53D3-02BB-853A-CD09-883EB66D6C97}"/>
              </a:ext>
            </a:extLst>
          </p:cNvPr>
          <p:cNvSpPr>
            <a:spLocks noGrp="1"/>
          </p:cNvSpPr>
          <p:nvPr>
            <p:ph idx="1"/>
          </p:nvPr>
        </p:nvSpPr>
        <p:spPr>
          <a:xfrm>
            <a:off x="1184579" y="1830662"/>
            <a:ext cx="9822841" cy="3423920"/>
          </a:xfrm>
        </p:spPr>
        <p:txBody>
          <a:bodyPr>
            <a:noAutofit/>
          </a:bodyPr>
          <a:lstStyle/>
          <a:p>
            <a:pPr>
              <a:lnSpc>
                <a:spcPct val="250000"/>
              </a:lnSpc>
            </a:pPr>
            <a:r>
              <a:rPr lang="en-US" sz="2200" dirty="0"/>
              <a:t>Data: This shows the top selected number of organizations by total encounter claim cost. </a:t>
            </a:r>
          </a:p>
          <a:p>
            <a:pPr>
              <a:lnSpc>
                <a:spcPct val="250000"/>
              </a:lnSpc>
            </a:pPr>
            <a:r>
              <a:rPr lang="en-US" sz="2200" dirty="0"/>
              <a:t>Action: Clicking any organization filters the whole dashboard to provide organization-specific information. </a:t>
            </a:r>
          </a:p>
        </p:txBody>
      </p:sp>
    </p:spTree>
    <p:extLst>
      <p:ext uri="{BB962C8B-B14F-4D97-AF65-F5344CB8AC3E}">
        <p14:creationId xmlns:p14="http://schemas.microsoft.com/office/powerpoint/2010/main" val="2567481688"/>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331</TotalTime>
  <Words>793</Words>
  <Application>Microsoft Office PowerPoint</Application>
  <PresentationFormat>Widescreen</PresentationFormat>
  <Paragraphs>67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Avenir Next LT Pro</vt:lpstr>
      <vt:lpstr>AvenirNext LT Pro Medium</vt:lpstr>
      <vt:lpstr>Rockwell</vt:lpstr>
      <vt:lpstr>Segoe UI</vt:lpstr>
      <vt:lpstr>Segoe UI Semilight</vt:lpstr>
      <vt:lpstr>ExploreVTI</vt:lpstr>
      <vt:lpstr>Encounter Claim Cost and Payer Coverage Dashboard</vt:lpstr>
      <vt:lpstr>Purpose </vt:lpstr>
      <vt:lpstr>Why?</vt:lpstr>
      <vt:lpstr>Key Metrics</vt:lpstr>
      <vt:lpstr>PowerPoint Presentation</vt:lpstr>
      <vt:lpstr>Visualization 1</vt:lpstr>
      <vt:lpstr>PowerPoint Presentation</vt:lpstr>
      <vt:lpstr>Visualization 1 Data Summary</vt:lpstr>
      <vt:lpstr>Visualization 1 Insights</vt:lpstr>
      <vt:lpstr>Visualization 2</vt:lpstr>
      <vt:lpstr>Visualization 2 Why this type of visualization?</vt:lpstr>
      <vt:lpstr>Visualization 2 Data Summary and Insights</vt:lpstr>
      <vt:lpstr>Visualization 3</vt:lpstr>
      <vt:lpstr>Visualization 3 Why this type of visualization?</vt:lpstr>
      <vt:lpstr>Visualization 3 Data Summary</vt:lpstr>
      <vt:lpstr>Visualization 3 Insights</vt:lpstr>
      <vt:lpstr>Visualization 4</vt:lpstr>
      <vt:lpstr>Visualization 4 Why this type of visualization?</vt:lpstr>
      <vt:lpstr>Visualization 4 Data Summary</vt:lpstr>
      <vt:lpstr>Visualization 4 Insights</vt:lpstr>
      <vt:lpstr>Bringing it Together</vt:lpstr>
      <vt:lpstr>Bringing it Together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Enefe Dominica Adaji</dc:creator>
  <cp:lastModifiedBy>Enefe Dominica Adaji</cp:lastModifiedBy>
  <cp:revision>1</cp:revision>
  <dcterms:created xsi:type="dcterms:W3CDTF">2022-11-23T13:51:16Z</dcterms:created>
  <dcterms:modified xsi:type="dcterms:W3CDTF">2022-12-07T00:38:48Z</dcterms:modified>
</cp:coreProperties>
</file>