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handoutMasterIdLst>
    <p:handoutMasterId r:id="rId11"/>
  </p:handoutMasterIdLst>
  <p:sldIdLst>
    <p:sldId id="256" r:id="rId2"/>
    <p:sldId id="293" r:id="rId3"/>
    <p:sldId id="269" r:id="rId4"/>
    <p:sldId id="284" r:id="rId5"/>
    <p:sldId id="270" r:id="rId6"/>
    <p:sldId id="281" r:id="rId7"/>
    <p:sldId id="282" r:id="rId8"/>
    <p:sldId id="271" r:id="rId9"/>
  </p:sldIdLst>
  <p:sldSz cx="12192000"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jayakumar, Arun Avanna (MCOU/BCS)" initials="VAA(" lastIdx="2" clrIdx="0">
    <p:extLst>
      <p:ext uri="{19B8F6BF-5375-455C-9EA6-DF929625EA0E}">
        <p15:presenceInfo xmlns:p15="http://schemas.microsoft.com/office/powerpoint/2012/main" userId="S-1-5-21-1343024091-879983540-725345543-13563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1696" autoAdjust="0"/>
  </p:normalViewPr>
  <p:slideViewPr>
    <p:cSldViewPr>
      <p:cViewPr varScale="1">
        <p:scale>
          <a:sx n="116" d="100"/>
          <a:sy n="116" d="100"/>
        </p:scale>
        <p:origin x="102" y="396"/>
      </p:cViewPr>
      <p:guideLst>
        <p:guide orient="horz" pos="2160"/>
        <p:guide orient="horz" pos="3840"/>
        <p:guide pos="3840"/>
        <p:guide pos="384"/>
        <p:guide pos="7296"/>
        <p:guide orient="horz" pos="960"/>
      </p:guideLst>
    </p:cSldViewPr>
  </p:slideViewPr>
  <p:notesTextViewPr>
    <p:cViewPr>
      <p:scale>
        <a:sx n="1" d="1"/>
        <a:sy n="1" d="1"/>
      </p:scale>
      <p:origin x="0" y="0"/>
    </p:cViewPr>
  </p:notesTextViewPr>
  <p:sorterViewPr>
    <p:cViewPr>
      <p:scale>
        <a:sx n="70" d="100"/>
        <a:sy n="70" d="100"/>
      </p:scale>
      <p:origin x="0" y="0"/>
    </p:cViewPr>
  </p:sorterViewPr>
  <p:notesViewPr>
    <p:cSldViewPr>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10/27/2016</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 </a:t>
            </a:r>
            <a:r>
              <a:rPr lang="en-US" b="1" dirty="0"/>
              <a:t>Title Slide with Picture </a:t>
            </a:r>
            <a:r>
              <a:rPr lang="en-US" dirty="0"/>
              <a:t>ideal for including a dark picture with a brief title and </a:t>
            </a:r>
            <a:r>
              <a:rPr lang="en-US" dirty="0" smtClean="0"/>
              <a:t>subtitle.</a:t>
            </a:r>
          </a:p>
          <a:p>
            <a:endParaRPr lang="en-US" dirty="0" smtClean="0"/>
          </a:p>
          <a:p>
            <a:r>
              <a:rPr lang="en-US" dirty="0" smtClean="0"/>
              <a:t>A </a:t>
            </a:r>
            <a:r>
              <a:rPr lang="en-US" dirty="0"/>
              <a:t>selection of pre-approved title slides are available in the </a:t>
            </a:r>
            <a:r>
              <a:rPr lang="en-US" b="1" dirty="0" smtClean="0"/>
              <a:t>HPE </a:t>
            </a:r>
            <a:r>
              <a:rPr lang="en-US" b="1" dirty="0"/>
              <a:t>Title Slide </a:t>
            </a:r>
            <a:r>
              <a:rPr lang="en-US" b="1" dirty="0" smtClean="0"/>
              <a:t>Library. </a:t>
            </a:r>
            <a:r>
              <a:rPr lang="en-US" dirty="0" smtClean="0"/>
              <a:t>The location of the library will be communicated later.</a:t>
            </a:r>
            <a:endParaRPr lang="en-US" dirty="0"/>
          </a:p>
          <a:p>
            <a:endParaRPr lang="en-US" dirty="0"/>
          </a:p>
          <a:p>
            <a:r>
              <a:rPr lang="en-US" dirty="0" smtClean="0"/>
              <a:t>To </a:t>
            </a:r>
            <a:r>
              <a:rPr lang="en-US" dirty="0"/>
              <a:t>insert a slide with a different picture from the </a:t>
            </a:r>
            <a:r>
              <a:rPr lang="en-US" dirty="0" smtClean="0"/>
              <a:t>HPE </a:t>
            </a:r>
            <a:r>
              <a:rPr lang="en-US" dirty="0"/>
              <a:t>Title Slide Library:</a:t>
            </a:r>
          </a:p>
          <a:p>
            <a:endParaRPr lang="en-US" dirty="0"/>
          </a:p>
          <a:p>
            <a:r>
              <a:rPr lang="en-US" dirty="0"/>
              <a:t>Open the file </a:t>
            </a:r>
            <a:r>
              <a:rPr lang="en-US" b="1" dirty="0" smtClean="0"/>
              <a:t>HPE_16x9_Title_Slide_Library.pptx</a:t>
            </a:r>
            <a:endParaRPr lang="en-US" b="1" dirty="0"/>
          </a:p>
          <a:p>
            <a:endParaRPr lang="en-US" dirty="0"/>
          </a:p>
          <a:p>
            <a:r>
              <a:rPr lang="en-US" dirty="0"/>
              <a:t>From the Slide thumbnails pane, select the slide with the picture you would like to use in your presentation and click </a:t>
            </a:r>
            <a:r>
              <a:rPr lang="en-US" b="1" dirty="0"/>
              <a:t>Copy</a:t>
            </a:r>
            <a:r>
              <a:rPr lang="en-US" dirty="0"/>
              <a:t> (</a:t>
            </a:r>
            <a:r>
              <a:rPr lang="en-US" dirty="0" err="1"/>
              <a:t>Ctrl+C</a:t>
            </a:r>
            <a:r>
              <a:rPr lang="en-US" dirty="0"/>
              <a:t>)</a:t>
            </a:r>
          </a:p>
          <a:p>
            <a:endParaRPr lang="en-US" dirty="0"/>
          </a:p>
          <a:p>
            <a:r>
              <a:rPr lang="en-US" dirty="0"/>
              <a:t>Open a copy of the new </a:t>
            </a:r>
            <a:r>
              <a:rPr lang="en-US" dirty="0" smtClean="0"/>
              <a:t>HPE </a:t>
            </a:r>
            <a:r>
              <a:rPr lang="en-US" dirty="0"/>
              <a:t>16x9 template (Standard or Events)  or your current presentation</a:t>
            </a:r>
          </a:p>
          <a:p>
            <a:endParaRPr lang="en-US" dirty="0"/>
          </a:p>
          <a:p>
            <a:r>
              <a:rPr lang="en-US" dirty="0"/>
              <a:t>In the Slide thumbnails pane, click </a:t>
            </a:r>
            <a:r>
              <a:rPr lang="en-US" b="1" dirty="0"/>
              <a:t>Paste</a:t>
            </a:r>
            <a:r>
              <a:rPr lang="en-US" dirty="0"/>
              <a:t> (</a:t>
            </a:r>
            <a:r>
              <a:rPr lang="en-US" dirty="0" err="1"/>
              <a:t>Ctrl+V</a:t>
            </a:r>
            <a:r>
              <a:rPr lang="en-US" dirty="0"/>
              <a:t>)</a:t>
            </a:r>
          </a:p>
          <a:p>
            <a:endParaRPr lang="en-US" dirty="0"/>
          </a:p>
          <a:p>
            <a:r>
              <a:rPr lang="en-US" dirty="0"/>
              <a:t>A </a:t>
            </a:r>
            <a:r>
              <a:rPr lang="en-US" b="1" dirty="0"/>
              <a:t>Paste Options </a:t>
            </a:r>
            <a:r>
              <a:rPr lang="en-US" dirty="0"/>
              <a:t>clipboard icon will appear. </a:t>
            </a:r>
            <a:r>
              <a:rPr lang="en-US" b="1" dirty="0"/>
              <a:t>Click</a:t>
            </a:r>
            <a:r>
              <a:rPr lang="en-US" dirty="0"/>
              <a:t> the icon and select </a:t>
            </a:r>
            <a:r>
              <a:rPr lang="en-US" b="1" dirty="0"/>
              <a:t>Keep Source Formatting</a:t>
            </a:r>
            <a:r>
              <a:rPr lang="en-US" dirty="0"/>
              <a:t>. (</a:t>
            </a:r>
            <a:r>
              <a:rPr lang="en-US" dirty="0" err="1"/>
              <a:t>Ctrl+K</a:t>
            </a:r>
            <a:r>
              <a:rPr lang="en-US" dirty="0"/>
              <a:t>)</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t>1</a:t>
            </a:fld>
            <a:endParaRPr lang="en-US"/>
          </a:p>
        </p:txBody>
      </p:sp>
    </p:spTree>
    <p:extLst>
      <p:ext uri="{BB962C8B-B14F-4D97-AF65-F5344CB8AC3E}">
        <p14:creationId xmlns:p14="http://schemas.microsoft.com/office/powerpoint/2010/main" val="140567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t>2</a:t>
            </a:fld>
            <a:endParaRPr lang="en-US"/>
          </a:p>
        </p:txBody>
      </p:sp>
    </p:spTree>
    <p:extLst>
      <p:ext uri="{BB962C8B-B14F-4D97-AF65-F5344CB8AC3E}">
        <p14:creationId xmlns:p14="http://schemas.microsoft.com/office/powerpoint/2010/main" val="2604021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a:p>
        </p:txBody>
      </p:sp>
    </p:spTree>
    <p:extLst>
      <p:ext uri="{BB962C8B-B14F-4D97-AF65-F5344CB8AC3E}">
        <p14:creationId xmlns:p14="http://schemas.microsoft.com/office/powerpoint/2010/main" val="180535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4</a:t>
            </a:fld>
            <a:endParaRPr lang="en-US"/>
          </a:p>
        </p:txBody>
      </p:sp>
    </p:spTree>
    <p:extLst>
      <p:ext uri="{BB962C8B-B14F-4D97-AF65-F5344CB8AC3E}">
        <p14:creationId xmlns:p14="http://schemas.microsoft.com/office/powerpoint/2010/main" val="1886735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5</a:t>
            </a:fld>
            <a:endParaRPr lang="en-US"/>
          </a:p>
        </p:txBody>
      </p:sp>
    </p:spTree>
    <p:extLst>
      <p:ext uri="{BB962C8B-B14F-4D97-AF65-F5344CB8AC3E}">
        <p14:creationId xmlns:p14="http://schemas.microsoft.com/office/powerpoint/2010/main" val="2903316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Content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pPr marL="9144" indent="0">
              <a:buNone/>
            </a:pPr>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6</a:t>
            </a:fld>
            <a:endParaRPr lang="en-US"/>
          </a:p>
        </p:txBody>
      </p:sp>
    </p:spTree>
    <p:extLst>
      <p:ext uri="{BB962C8B-B14F-4D97-AF65-F5344CB8AC3E}">
        <p14:creationId xmlns:p14="http://schemas.microsoft.com/office/powerpoint/2010/main" val="611577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8</a:t>
            </a:fld>
            <a:endParaRPr lang="en-US"/>
          </a:p>
        </p:txBody>
      </p:sp>
    </p:spTree>
    <p:extLst>
      <p:ext uri="{BB962C8B-B14F-4D97-AF65-F5344CB8AC3E}">
        <p14:creationId xmlns:p14="http://schemas.microsoft.com/office/powerpoint/2010/main" val="37214957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EFA54ACD-BEB7-4258-A5F3-653792456C00}" type="datetime4">
              <a:rPr lang="en-US" smtClean="0"/>
              <a:t>October 27,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2399C1EB-F401-4F7B-BD9C-AAA165C9F3D7}" type="datetime4">
              <a:rPr lang="en-US" smtClean="0"/>
              <a:t>October 27,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Date Placeholder 1"/>
          <p:cNvSpPr>
            <a:spLocks noGrp="1"/>
          </p:cNvSpPr>
          <p:nvPr>
            <p:ph type="dt" sz="half" idx="10"/>
          </p:nvPr>
        </p:nvSpPr>
        <p:spPr/>
        <p:txBody>
          <a:bodyPr/>
          <a:lstStyle/>
          <a:p>
            <a:fld id="{ECF1CC87-9C4B-4D13-B529-5EAF641302E2}" type="datetime4">
              <a:rPr lang="en-US" smtClean="0"/>
              <a:t>October 27,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AEFA413A-E630-4377-B30C-3545E98CC867}" type="datetime4">
              <a:rPr lang="en-US" smtClean="0"/>
              <a:t>October 27,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D33DC54-2A66-493A-80B5-8303FBA5D0AD}" type="datetime4">
              <a:rPr lang="en-US" smtClean="0"/>
              <a:t>October 27,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6B45FFC-9EEF-4E69-85F5-C8F54747804D}" type="datetime4">
              <a:rPr lang="en-US" smtClean="0"/>
              <a:t>October 27,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October 27,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October 27, 2016</a:t>
            </a:fld>
            <a:endParaRPr/>
          </a:p>
        </p:txBody>
      </p:sp>
      <p:sp>
        <p:nvSpPr>
          <p:cNvPr id="3" name="Footer Placeholder 2"/>
          <p:cNvSpPr>
            <a:spLocks noGrp="1"/>
          </p:cNvSpPr>
          <p:nvPr>
            <p:ph type="ftr" sz="quarter" idx="11"/>
          </p:nvPr>
        </p:nvSpPr>
        <p:spPr/>
        <p:txBody>
          <a:bodyPr/>
          <a:lstStyle/>
          <a:p>
            <a:r>
              <a:rPr lang="en-US" smtClean="0"/>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t>October 27,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t>October 27,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t>October 27,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t>October 27,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t>October 27,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t>October 27,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5"/>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t>October 27,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t>October 27,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7467601" y="1524000"/>
            <a:ext cx="4111784" cy="45720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t>October 27,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smtClean="0"/>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9C259EE5-F25B-4563-AE58-6B042DD986DA}" type="datetime4">
              <a:rPr lang="en-US" smtClean="0"/>
              <a:t>October 27,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60944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9" name="Text Placeholder 3"/>
          <p:cNvSpPr>
            <a:spLocks noGrp="1"/>
          </p:cNvSpPr>
          <p:nvPr>
            <p:ph type="body" sz="half" idx="14"/>
          </p:nvPr>
        </p:nvSpPr>
        <p:spPr bwMode="ltGray">
          <a:xfrm>
            <a:off x="626672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t>October 27,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60944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9" name="Text Placeholder 3"/>
          <p:cNvSpPr>
            <a:spLocks noGrp="1"/>
          </p:cNvSpPr>
          <p:nvPr>
            <p:ph type="body" sz="half" idx="14"/>
          </p:nvPr>
        </p:nvSpPr>
        <p:spPr bwMode="ltGray">
          <a:xfrm>
            <a:off x="438150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1" name="Text Placeholder 3"/>
          <p:cNvSpPr>
            <a:spLocks noGrp="1"/>
          </p:cNvSpPr>
          <p:nvPr>
            <p:ph type="body" sz="half" idx="16"/>
          </p:nvPr>
        </p:nvSpPr>
        <p:spPr bwMode="ltGray">
          <a:xfrm>
            <a:off x="8150384"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t>October 27,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Date Placeholder 8"/>
          <p:cNvSpPr>
            <a:spLocks noGrp="1"/>
          </p:cNvSpPr>
          <p:nvPr>
            <p:ph type="dt" sz="half" idx="15"/>
          </p:nvPr>
        </p:nvSpPr>
        <p:spPr/>
        <p:txBody>
          <a:bodyPr/>
          <a:lstStyle/>
          <a:p>
            <a:fld id="{FB395617-A7D9-4AE8-82B6-3D0A191CDCBE}" type="datetime4">
              <a:rPr lang="en-US" smtClean="0"/>
              <a:t>October 27, 2016</a:t>
            </a:fld>
            <a:endParaRPr/>
          </a:p>
        </p:txBody>
      </p:sp>
      <p:sp>
        <p:nvSpPr>
          <p:cNvPr id="12" name="Footer Placeholder 11"/>
          <p:cNvSpPr>
            <a:spLocks noGrp="1"/>
          </p:cNvSpPr>
          <p:nvPr>
            <p:ph type="ftr" sz="quarter" idx="16"/>
          </p:nvPr>
        </p:nvSpPr>
        <p:spPr/>
        <p:txBody>
          <a:bodyPr/>
          <a:lstStyle/>
          <a:p>
            <a:r>
              <a:rPr lang="en-US" smtClean="0"/>
              <a:t>Private | Confidential | Internal Use Only </a:t>
            </a:r>
            <a:endParaRPr/>
          </a:p>
        </p:txBody>
      </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7C6BA28-E443-46F5-AE73-D543F89EF748}" type="datetime4">
              <a:rPr lang="en-US" smtClean="0"/>
              <a:t>October 27,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452EE1A-1BE0-474E-808D-00D5A7797660}" type="datetime4">
              <a:rPr lang="en-US" smtClean="0"/>
              <a:t>October 27,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smtClean="0"/>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t>October 27,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rgbClr val="42556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t>October 27,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t>October 27,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t>October 27,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dirty="0"/>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C07C5E14-300D-4720-B5FE-54C7D96D4160}" type="datetime4">
              <a:rPr lang="en-US" smtClean="0"/>
              <a:t>October 27,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BC7BE07D-E945-4DDF-8452-20009392BF2F}" type="datetime4">
              <a:rPr lang="en-US" smtClean="0"/>
              <a:t>October 27,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608012" y="437706"/>
            <a:ext cx="10972800" cy="18288"/>
          </a:xfrm>
          <a:prstGeom prst="rect">
            <a:avLst/>
          </a:prstGeom>
          <a:solidFill>
            <a:srgbClr val="00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October 27, 2016</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4"/>
                </a:solidFill>
              </a:defRPr>
            </a:lvl1pPr>
          </a:lstStyle>
          <a:p>
            <a:fld id="{B016F8AB-BCEA-4347-8BA6-BE776009BC89}" type="slidenum">
              <a:rPr lang="en-US" smtClean="0"/>
              <a:pPr/>
              <a:t>‹#›</a:t>
            </a:fld>
            <a:endParaRPr lang="en-US"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51" r:id="rId4"/>
    <p:sldLayoutId id="2147483661" r:id="rId5"/>
    <p:sldLayoutId id="2147483662" r:id="rId6"/>
    <p:sldLayoutId id="2147483663" r:id="rId7"/>
    <p:sldLayoutId id="2147483664" r:id="rId8"/>
    <p:sldLayoutId id="2147483665" r:id="rId9"/>
    <p:sldLayoutId id="2147483666" r:id="rId10"/>
    <p:sldLayoutId id="214748366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74" r:id="rId25"/>
    <p:sldLayoutId id="2147483657" r:id="rId26"/>
    <p:sldLayoutId id="2147483675" r:id="rId27"/>
    <p:sldLayoutId id="2147483676" r:id="rId28"/>
    <p:sldLayoutId id="2147483677" r:id="rId29"/>
    <p:sldLayoutId id="2147483678" r:id="rId30"/>
    <p:sldLayoutId id="2147483649" r:id="rId31"/>
    <p:sldLayoutId id="2147483658" r:id="rId32"/>
    <p:sldLayoutId id="2147483659"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z="6000" dirty="0"/>
              <a:t>Docker </a:t>
            </a:r>
            <a:r>
              <a:rPr lang="en-US" sz="6000" dirty="0" smtClean="0"/>
              <a:t>Container – Network Enhancements</a:t>
            </a:r>
            <a:endParaRPr lang="en-US" sz="6000" dirty="0"/>
          </a:p>
        </p:txBody>
      </p:sp>
      <p:sp>
        <p:nvSpPr>
          <p:cNvPr id="11" name="Text Placeholder 10"/>
          <p:cNvSpPr>
            <a:spLocks noGrp="1"/>
          </p:cNvSpPr>
          <p:nvPr>
            <p:ph type="body" sz="quarter" idx="13"/>
          </p:nvPr>
        </p:nvSpPr>
        <p:spPr/>
        <p:txBody>
          <a:bodyPr/>
          <a:lstStyle/>
          <a:p>
            <a:r>
              <a:rPr lang="en-US" dirty="0" smtClean="0"/>
              <a:t>Oct18</a:t>
            </a:r>
            <a:r>
              <a:rPr lang="en-US" baseline="30000" dirty="0" smtClean="0"/>
              <a:t>th</a:t>
            </a:r>
            <a:r>
              <a:rPr lang="en-US" dirty="0" smtClean="0"/>
              <a:t> </a:t>
            </a:r>
            <a:r>
              <a:rPr lang="en-US" dirty="0" smtClean="0"/>
              <a:t>2016</a:t>
            </a:r>
          </a:p>
          <a:p>
            <a:endParaRPr lang="en-US" dirty="0"/>
          </a:p>
        </p:txBody>
      </p:sp>
    </p:spTree>
    <p:extLst>
      <p:ext uri="{BB962C8B-B14F-4D97-AF65-F5344CB8AC3E}">
        <p14:creationId xmlns:p14="http://schemas.microsoft.com/office/powerpoint/2010/main" val="352835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Docker Container Network Bandwidth </a:t>
            </a:r>
            <a:r>
              <a:rPr lang="en-US" sz="4800" dirty="0" smtClean="0"/>
              <a:t>Management</a:t>
            </a:r>
            <a:endParaRPr lang="en-US" sz="4800" dirty="0"/>
          </a:p>
        </p:txBody>
      </p:sp>
      <p:sp>
        <p:nvSpPr>
          <p:cNvPr id="3" name="Text Placeholder 2"/>
          <p:cNvSpPr>
            <a:spLocks noGrp="1"/>
          </p:cNvSpPr>
          <p:nvPr>
            <p:ph type="body" idx="1"/>
          </p:nvPr>
        </p:nvSpPr>
        <p:spPr/>
        <p:txBody>
          <a:bodyPr/>
          <a:lstStyle/>
          <a:p>
            <a:r>
              <a:rPr lang="en-US" dirty="0" smtClean="0"/>
              <a:t>Siva Ramaprasad Cherukuru</a:t>
            </a:r>
            <a:endParaRPr lang="en-US" dirty="0"/>
          </a:p>
        </p:txBody>
      </p:sp>
      <p:sp>
        <p:nvSpPr>
          <p:cNvPr id="5" name="Slide Number Placeholder 4"/>
          <p:cNvSpPr>
            <a:spLocks noGrp="1"/>
          </p:cNvSpPr>
          <p:nvPr>
            <p:ph type="sldNum" sz="quarter" idx="12"/>
          </p:nvPr>
        </p:nvSpPr>
        <p:spPr/>
        <p:txBody>
          <a:bodyPr/>
          <a:lstStyle/>
          <a:p>
            <a:fld id="{B016F8AB-BCEA-4347-8BA6-BE776009BC89}" type="slidenum">
              <a:rPr lang="en-US" smtClean="0"/>
              <a:t>2</a:t>
            </a:fld>
            <a:endParaRPr lang="en-US"/>
          </a:p>
        </p:txBody>
      </p:sp>
    </p:spTree>
    <p:extLst>
      <p:ext uri="{BB962C8B-B14F-4D97-AF65-F5344CB8AC3E}">
        <p14:creationId xmlns:p14="http://schemas.microsoft.com/office/powerpoint/2010/main" val="69662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2" name="Content Placeholder 1"/>
          <p:cNvSpPr>
            <a:spLocks noGrp="1"/>
          </p:cNvSpPr>
          <p:nvPr>
            <p:ph idx="1"/>
          </p:nvPr>
        </p:nvSpPr>
        <p:spPr/>
        <p:txBody>
          <a:bodyPr>
            <a:normAutofit/>
          </a:bodyPr>
          <a:lstStyle/>
          <a:p>
            <a:pPr marL="0" indent="0">
              <a:lnSpc>
                <a:spcPct val="150000"/>
              </a:lnSpc>
              <a:buNone/>
            </a:pPr>
            <a:r>
              <a:rPr lang="en-US" sz="2400" b="1" dirty="0" smtClean="0"/>
              <a:t>Docker Container – Network Bandwidth Management proposed solution</a:t>
            </a:r>
          </a:p>
          <a:p>
            <a:pPr marL="0" indent="0">
              <a:lnSpc>
                <a:spcPct val="150000"/>
              </a:lnSpc>
              <a:buNone/>
            </a:pPr>
            <a:r>
              <a:rPr lang="en-US" sz="2400" b="1" dirty="0" smtClean="0"/>
              <a:t>Demo – using </a:t>
            </a:r>
            <a:r>
              <a:rPr lang="en-US" sz="2400" b="1" i="1" dirty="0"/>
              <a:t>i</a:t>
            </a:r>
            <a:r>
              <a:rPr lang="en-US" sz="2400" b="1" i="1" dirty="0" smtClean="0"/>
              <a:t>perf</a:t>
            </a:r>
            <a:r>
              <a:rPr lang="en-US" sz="2400" b="1" dirty="0" smtClean="0"/>
              <a:t> server running inside Docker</a:t>
            </a:r>
          </a:p>
          <a:p>
            <a:pPr marL="0" indent="0">
              <a:lnSpc>
                <a:spcPct val="150000"/>
              </a:lnSpc>
              <a:buNone/>
            </a:pPr>
            <a:endParaRPr lang="en-US"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3</a:t>
            </a:fld>
            <a:endParaRPr lang="en-US"/>
          </a:p>
        </p:txBody>
      </p:sp>
    </p:spTree>
    <p:extLst>
      <p:ext uri="{BB962C8B-B14F-4D97-AF65-F5344CB8AC3E}">
        <p14:creationId xmlns:p14="http://schemas.microsoft.com/office/powerpoint/2010/main" val="3565588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Problem statement</a:t>
            </a:r>
            <a:endParaRPr lang="en-US" dirty="0"/>
          </a:p>
        </p:txBody>
      </p:sp>
      <p:sp>
        <p:nvSpPr>
          <p:cNvPr id="2" name="Content Placeholder 1"/>
          <p:cNvSpPr>
            <a:spLocks noGrp="1"/>
          </p:cNvSpPr>
          <p:nvPr>
            <p:ph idx="1"/>
          </p:nvPr>
        </p:nvSpPr>
        <p:spPr/>
        <p:txBody>
          <a:bodyPr>
            <a:normAutofit fontScale="85000" lnSpcReduction="10000"/>
          </a:bodyPr>
          <a:lstStyle/>
          <a:p>
            <a:pPr marL="0" indent="0">
              <a:lnSpc>
                <a:spcPct val="150000"/>
              </a:lnSpc>
              <a:buNone/>
            </a:pPr>
            <a:r>
              <a:rPr lang="en-US" sz="2400" b="1" dirty="0" smtClean="0"/>
              <a:t>Current Behavior (Resource Management)</a:t>
            </a:r>
          </a:p>
          <a:p>
            <a:pPr>
              <a:lnSpc>
                <a:spcPct val="150000"/>
              </a:lnSpc>
            </a:pPr>
            <a:r>
              <a:rPr lang="en-US" dirty="0" smtClean="0"/>
              <a:t>Docker Framework provides options to manage CPU and Memory resources</a:t>
            </a:r>
          </a:p>
          <a:p>
            <a:pPr>
              <a:lnSpc>
                <a:spcPct val="150000"/>
              </a:lnSpc>
            </a:pPr>
            <a:r>
              <a:rPr lang="en-US" dirty="0" smtClean="0"/>
              <a:t>No option to manage Network Bandwidth for a container at Host level</a:t>
            </a:r>
          </a:p>
          <a:p>
            <a:pPr marL="0" indent="0">
              <a:lnSpc>
                <a:spcPct val="150000"/>
              </a:lnSpc>
              <a:buNone/>
            </a:pPr>
            <a:r>
              <a:rPr lang="en-US" sz="2400" b="1" dirty="0" smtClean="0"/>
              <a:t>Problem </a:t>
            </a:r>
            <a:r>
              <a:rPr lang="en-US" sz="2400" b="1" dirty="0"/>
              <a:t>Statement</a:t>
            </a:r>
          </a:p>
          <a:p>
            <a:pPr>
              <a:lnSpc>
                <a:spcPct val="150000"/>
              </a:lnSpc>
            </a:pPr>
            <a:r>
              <a:rPr lang="en-US" dirty="0" smtClean="0"/>
              <a:t>Network </a:t>
            </a:r>
            <a:r>
              <a:rPr lang="en-US" dirty="0"/>
              <a:t>bandwidth utilization of </a:t>
            </a:r>
            <a:r>
              <a:rPr lang="en-US" dirty="0" smtClean="0"/>
              <a:t>one </a:t>
            </a:r>
            <a:r>
              <a:rPr lang="en-US" dirty="0"/>
              <a:t>application container </a:t>
            </a:r>
            <a:r>
              <a:rPr lang="en-US" dirty="0" smtClean="0"/>
              <a:t>may affect other containers</a:t>
            </a:r>
            <a:endParaRPr lang="en-US" dirty="0"/>
          </a:p>
          <a:p>
            <a:pPr>
              <a:lnSpc>
                <a:spcPct val="150000"/>
              </a:lnSpc>
            </a:pPr>
            <a:r>
              <a:rPr lang="en-US" dirty="0" smtClean="0"/>
              <a:t>No guarantee on Network Bandwidth for a container </a:t>
            </a:r>
            <a:r>
              <a:rPr lang="en-US" dirty="0"/>
              <a:t>running on a </a:t>
            </a:r>
            <a:r>
              <a:rPr lang="en-US" dirty="0" smtClean="0"/>
              <a:t>Host</a:t>
            </a:r>
            <a:endParaRPr lang="en-US" dirty="0"/>
          </a:p>
          <a:p>
            <a:pPr>
              <a:lnSpc>
                <a:spcPct val="150000"/>
              </a:lnSpc>
            </a:pPr>
            <a:r>
              <a:rPr lang="en-US" dirty="0" smtClean="0"/>
              <a:t>No option to manage the network bandwidth to a running  Docker container</a:t>
            </a:r>
          </a:p>
          <a:p>
            <a:pPr lvl="1">
              <a:lnSpc>
                <a:spcPct val="150000"/>
              </a:lnSpc>
            </a:pPr>
            <a:r>
              <a:rPr lang="en-US" dirty="0" smtClean="0"/>
              <a:t>Also no such option through cloud service providers like  Amazons AWS, Microsoft(Azure) or HP’s </a:t>
            </a:r>
            <a:r>
              <a:rPr lang="en-US" dirty="0" err="1" smtClean="0"/>
              <a:t>Helion</a:t>
            </a:r>
            <a:r>
              <a:rPr lang="en-US" dirty="0" smtClean="0"/>
              <a:t>.</a:t>
            </a:r>
          </a:p>
          <a:p>
            <a:pPr lvl="1">
              <a:lnSpc>
                <a:spcPct val="150000"/>
              </a:lnSpc>
            </a:pPr>
            <a:r>
              <a:rPr lang="en-US" dirty="0" smtClean="0"/>
              <a:t>Benefits Docker SWARM to schedule containers based on available n/w IO bandwidth</a:t>
            </a:r>
          </a:p>
          <a:p>
            <a:pPr lvl="1">
              <a:lnSpc>
                <a:spcPct val="150000"/>
              </a:lnSpc>
            </a:pPr>
            <a:r>
              <a:rPr lang="en-US" dirty="0" smtClean="0"/>
              <a:t>Benefits in case of </a:t>
            </a:r>
            <a:r>
              <a:rPr lang="en-US" dirty="0" err="1" smtClean="0"/>
              <a:t>DoS</a:t>
            </a:r>
            <a:r>
              <a:rPr lang="en-US" dirty="0" smtClean="0"/>
              <a:t> attacks</a:t>
            </a:r>
            <a:endParaRPr lang="en-US"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4</a:t>
            </a:fld>
            <a:endParaRPr lang="en-US"/>
          </a:p>
        </p:txBody>
      </p:sp>
    </p:spTree>
    <p:extLst>
      <p:ext uri="{BB962C8B-B14F-4D97-AF65-F5344CB8AC3E}">
        <p14:creationId xmlns:p14="http://schemas.microsoft.com/office/powerpoint/2010/main" val="2910781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Proposed solution</a:t>
            </a:r>
            <a:endParaRPr lang="en-US" dirty="0"/>
          </a:p>
        </p:txBody>
      </p:sp>
      <p:sp>
        <p:nvSpPr>
          <p:cNvPr id="2" name="Content Placeholder 1"/>
          <p:cNvSpPr>
            <a:spLocks noGrp="1"/>
          </p:cNvSpPr>
          <p:nvPr>
            <p:ph idx="1"/>
          </p:nvPr>
        </p:nvSpPr>
        <p:spPr/>
        <p:txBody>
          <a:bodyPr>
            <a:normAutofit/>
          </a:bodyPr>
          <a:lstStyle/>
          <a:p>
            <a:r>
              <a:rPr lang="en-US" sz="2400" dirty="0"/>
              <a:t>Use </a:t>
            </a:r>
            <a:r>
              <a:rPr lang="en-US" sz="2400" dirty="0" smtClean="0"/>
              <a:t>CGROUPS(</a:t>
            </a:r>
            <a:r>
              <a:rPr lang="en-US" sz="2400" dirty="0" err="1" smtClean="0"/>
              <a:t>net_cls</a:t>
            </a:r>
            <a:r>
              <a:rPr lang="en-US" sz="2400" dirty="0" smtClean="0"/>
              <a:t> </a:t>
            </a:r>
            <a:r>
              <a:rPr lang="en-US" sz="2400" dirty="0"/>
              <a:t>and </a:t>
            </a:r>
            <a:r>
              <a:rPr lang="en-US" sz="2400" dirty="0" err="1"/>
              <a:t>net_prio</a:t>
            </a:r>
            <a:r>
              <a:rPr lang="en-US" sz="2400" dirty="0"/>
              <a:t>) along with </a:t>
            </a:r>
            <a:r>
              <a:rPr lang="en-US" sz="2400" dirty="0" smtClean="0"/>
              <a:t>TC </a:t>
            </a:r>
            <a:r>
              <a:rPr lang="en-US" sz="2400" dirty="0"/>
              <a:t>(traffic classifier) to implement network bandwidth management and </a:t>
            </a:r>
            <a:r>
              <a:rPr lang="en-US" sz="2400" dirty="0" smtClean="0"/>
              <a:t>throttling </a:t>
            </a:r>
            <a:endParaRPr lang="en-US" sz="2400" dirty="0"/>
          </a:p>
          <a:p>
            <a:r>
              <a:rPr lang="en-US" sz="2400" dirty="0"/>
              <a:t>Proposing </a:t>
            </a:r>
            <a:r>
              <a:rPr lang="en-US" sz="2400" dirty="0" smtClean="0"/>
              <a:t>a way to </a:t>
            </a:r>
            <a:r>
              <a:rPr lang="en-US" sz="2400" dirty="0"/>
              <a:t>classify the network bandwidth based on </a:t>
            </a:r>
            <a:endParaRPr lang="en-US" sz="2400" dirty="0" smtClean="0"/>
          </a:p>
          <a:p>
            <a:pPr lvl="1"/>
            <a:r>
              <a:rPr lang="en-US" sz="2000" dirty="0" smtClean="0"/>
              <a:t>Container Id</a:t>
            </a:r>
          </a:p>
          <a:p>
            <a:pPr marL="228600" lvl="1" indent="0">
              <a:buNone/>
            </a:pPr>
            <a:r>
              <a:rPr lang="en-US" sz="2000" dirty="0" smtClean="0"/>
              <a:t>- Containers </a:t>
            </a:r>
            <a:r>
              <a:rPr lang="en-US" sz="2000" dirty="0"/>
              <a:t>external facing source port on the </a:t>
            </a:r>
            <a:r>
              <a:rPr lang="en-US" sz="2000" dirty="0" smtClean="0"/>
              <a:t>host.</a:t>
            </a:r>
            <a:endParaRPr lang="en-US" sz="2000" dirty="0"/>
          </a:p>
          <a:p>
            <a:r>
              <a:rPr lang="en-US" sz="2400" dirty="0" smtClean="0"/>
              <a:t>New </a:t>
            </a:r>
            <a:r>
              <a:rPr lang="en-US" sz="2400" dirty="0"/>
              <a:t>plug-in/driver to implement bandwidth management </a:t>
            </a:r>
            <a:r>
              <a:rPr lang="en-US" sz="2400" dirty="0" smtClean="0"/>
              <a:t>for easy integration </a:t>
            </a:r>
            <a:r>
              <a:rPr lang="en-US" sz="2400" dirty="0"/>
              <a:t>with Docker management commands</a:t>
            </a:r>
            <a:r>
              <a:rPr lang="en-US" sz="2400" dirty="0" smtClean="0"/>
              <a:t>.</a:t>
            </a:r>
          </a:p>
          <a:p>
            <a:r>
              <a:rPr lang="en-US" sz="2400" dirty="0" smtClean="0"/>
              <a:t>Update </a:t>
            </a:r>
            <a:r>
              <a:rPr lang="en-US" sz="2400" i="1" dirty="0" smtClean="0"/>
              <a:t>“$docker network”  command </a:t>
            </a:r>
            <a:r>
              <a:rPr lang="en-US" sz="2400" dirty="0" smtClean="0"/>
              <a:t>to set bandwidth limit to a running container</a:t>
            </a:r>
          </a:p>
          <a:p>
            <a:r>
              <a:rPr lang="en-US" sz="2400" dirty="0" smtClean="0"/>
              <a:t>Dynamically increase/reduce N/W bandwidth limit </a:t>
            </a:r>
            <a:r>
              <a:rPr lang="en-US" sz="2400" dirty="0"/>
              <a:t>to a Docker container </a:t>
            </a:r>
            <a:r>
              <a:rPr lang="en-US" sz="2400" dirty="0" smtClean="0"/>
              <a:t>while it is running</a:t>
            </a:r>
            <a:endParaRPr lang="en-US" sz="2400" dirty="0"/>
          </a:p>
          <a:p>
            <a:endParaRPr lang="en-US" dirty="0"/>
          </a:p>
          <a:p>
            <a:endParaRPr lang="en-US" dirty="0"/>
          </a:p>
        </p:txBody>
      </p:sp>
      <p:sp>
        <p:nvSpPr>
          <p:cNvPr id="5" name="Slide Number Placeholder 4"/>
          <p:cNvSpPr>
            <a:spLocks noGrp="1"/>
          </p:cNvSpPr>
          <p:nvPr>
            <p:ph type="sldNum" sz="quarter" idx="12"/>
          </p:nvPr>
        </p:nvSpPr>
        <p:spPr/>
        <p:txBody>
          <a:bodyPr/>
          <a:lstStyle/>
          <a:p>
            <a:fld id="{B016F8AB-BCEA-4347-8BA6-BE776009BC89}" type="slidenum">
              <a:rPr lang="en-US" smtClean="0"/>
              <a:t>5</a:t>
            </a:fld>
            <a:endParaRPr lang="en-US"/>
          </a:p>
        </p:txBody>
      </p:sp>
    </p:spTree>
    <p:extLst>
      <p:ext uri="{BB962C8B-B14F-4D97-AF65-F5344CB8AC3E}">
        <p14:creationId xmlns:p14="http://schemas.microsoft.com/office/powerpoint/2010/main" val="38483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Manage N/W traffic bandwidth in Docker bridge environment where traditionally Linux bridge resides in between the Docker host NIC and container interface.</a:t>
            </a:r>
          </a:p>
          <a:p>
            <a:r>
              <a:rPr lang="en-US" dirty="0" smtClean="0"/>
              <a:t>Also should be capable of managing n/w bandwidth for any new drivers from </a:t>
            </a:r>
            <a:r>
              <a:rPr lang="en-US" dirty="0" smtClean="0"/>
              <a:t>Docker.</a:t>
            </a:r>
            <a:endParaRPr lang="en-US" dirty="0"/>
          </a:p>
        </p:txBody>
      </p:sp>
      <p:sp>
        <p:nvSpPr>
          <p:cNvPr id="10" name="Slide Number Placeholder 9"/>
          <p:cNvSpPr>
            <a:spLocks noGrp="1"/>
          </p:cNvSpPr>
          <p:nvPr>
            <p:ph type="sldNum" sz="quarter" idx="12"/>
          </p:nvPr>
        </p:nvSpPr>
        <p:spPr/>
        <p:txBody>
          <a:bodyPr/>
          <a:lstStyle/>
          <a:p>
            <a:fld id="{B016F8AB-BCEA-4347-8BA6-BE776009BC89}" type="slidenum">
              <a:rPr lang="en-US" smtClean="0"/>
              <a:pPr/>
              <a:t>6</a:t>
            </a:fld>
            <a:endParaRPr lang="en-US"/>
          </a:p>
        </p:txBody>
      </p:sp>
      <p:pic>
        <p:nvPicPr>
          <p:cNvPr id="5" name="Picture Placeholder 4"/>
          <p:cNvPicPr>
            <a:picLocks noGrp="1" noChangeAspect="1"/>
          </p:cNvPicPr>
          <p:nvPr>
            <p:ph type="pic" idx="1"/>
          </p:nvPr>
        </p:nvPicPr>
        <p:blipFill>
          <a:blip r:embed="rId3"/>
          <a:srcRect t="1670" b="1670"/>
          <a:stretch>
            <a:fillRect/>
          </a:stretch>
        </p:blipFill>
        <p:spPr>
          <a:xfrm>
            <a:off x="609440" y="457200"/>
            <a:ext cx="6705760" cy="5715000"/>
          </a:xfrm>
          <a:prstGeom prst="rect">
            <a:avLst/>
          </a:prstGeom>
        </p:spPr>
      </p:pic>
    </p:spTree>
    <p:extLst>
      <p:ext uri="{BB962C8B-B14F-4D97-AF65-F5344CB8AC3E}">
        <p14:creationId xmlns:p14="http://schemas.microsoft.com/office/powerpoint/2010/main" val="3390582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Status &amp; Next Steps</a:t>
            </a:r>
            <a:endParaRPr lang="en-US" dirty="0"/>
          </a:p>
        </p:txBody>
      </p:sp>
      <p:sp>
        <p:nvSpPr>
          <p:cNvPr id="5" name="Slide Number Placeholder 4"/>
          <p:cNvSpPr>
            <a:spLocks noGrp="1"/>
          </p:cNvSpPr>
          <p:nvPr>
            <p:ph type="sldNum" sz="quarter" idx="12"/>
          </p:nvPr>
        </p:nvSpPr>
        <p:spPr/>
        <p:txBody>
          <a:bodyPr/>
          <a:lstStyle/>
          <a:p>
            <a:fld id="{B016F8AB-BCEA-4347-8BA6-BE776009BC89}" type="slidenum">
              <a:rPr lang="en-US" smtClean="0"/>
              <a:t>7</a:t>
            </a:fld>
            <a:endParaRPr lang="en-US"/>
          </a:p>
        </p:txBody>
      </p:sp>
      <p:sp>
        <p:nvSpPr>
          <p:cNvPr id="7" name="Content Placeholder 2"/>
          <p:cNvSpPr txBox="1">
            <a:spLocks/>
          </p:cNvSpPr>
          <p:nvPr/>
        </p:nvSpPr>
        <p:spPr bwMode="ltGray">
          <a:xfrm>
            <a:off x="609600" y="1524000"/>
            <a:ext cx="10969784" cy="4571999"/>
          </a:xfrm>
          <a:prstGeom prst="rect">
            <a:avLst/>
          </a:prstGeom>
        </p:spPr>
        <p:txBody>
          <a:bodyPr vert="horz" lIns="0" tIns="457200" rIns="0" bIns="0" rtlCol="0">
            <a:normAutofit/>
          </a:bodyPr>
          <a:lstStyle>
            <a:lvl1pPr marL="0" indent="0" algn="ctr" defTabSz="914400" rtl="0" eaLnBrk="1" latinLnBrk="0" hangingPunct="1">
              <a:lnSpc>
                <a:spcPct val="90000"/>
              </a:lnSpc>
              <a:spcBef>
                <a:spcPts val="120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8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6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6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Arial" panose="020B0604020202020204" pitchFamily="34" charset="0"/>
              <a:buNone/>
              <a:defRPr sz="2000" kern="1200">
                <a:solidFill>
                  <a:schemeClr val="tx1"/>
                </a:solidFill>
                <a:latin typeface="+mn-lt"/>
                <a:ea typeface="+mn-ea"/>
                <a:cs typeface="+mn-cs"/>
              </a:defRPr>
            </a:lvl9pPr>
          </a:lstStyle>
          <a:p>
            <a:pPr algn="l"/>
            <a:r>
              <a:rPr lang="en-US" sz="2200" b="1" dirty="0" smtClean="0"/>
              <a:t>Current status</a:t>
            </a:r>
          </a:p>
          <a:p>
            <a:pPr algn="l"/>
            <a:r>
              <a:rPr lang="en-US" sz="2000" dirty="0" smtClean="0"/>
              <a:t>       - Done prototyping based on the Container’s external facing Port</a:t>
            </a:r>
          </a:p>
          <a:p>
            <a:pPr algn="l"/>
            <a:r>
              <a:rPr lang="en-US" sz="2000" dirty="0"/>
              <a:t> </a:t>
            </a:r>
            <a:r>
              <a:rPr lang="en-US" sz="2000" dirty="0" smtClean="0"/>
              <a:t>     - Added new option “bw” to “$docker network” command</a:t>
            </a:r>
          </a:p>
          <a:p>
            <a:pPr algn="l"/>
            <a:r>
              <a:rPr lang="en-US" sz="2000" dirty="0" smtClean="0"/>
              <a:t> EX: </a:t>
            </a:r>
          </a:p>
          <a:p>
            <a:pPr algn="l"/>
            <a:r>
              <a:rPr lang="en-US" sz="2000" dirty="0"/>
              <a:t> </a:t>
            </a:r>
            <a:r>
              <a:rPr lang="en-US" sz="2000" dirty="0" smtClean="0"/>
              <a:t>      </a:t>
            </a:r>
            <a:r>
              <a:rPr lang="en-US" sz="2000" b="1" i="1" dirty="0" smtClean="0"/>
              <a:t>Usage</a:t>
            </a:r>
            <a:r>
              <a:rPr lang="en-US" sz="2000" b="1" i="1" dirty="0"/>
              <a:t>:  </a:t>
            </a:r>
            <a:r>
              <a:rPr lang="en-US" sz="2000" b="1" i="1" dirty="0" smtClean="0"/>
              <a:t>$</a:t>
            </a:r>
            <a:r>
              <a:rPr lang="en-US" sz="2000" i="1" dirty="0" smtClean="0"/>
              <a:t>docker </a:t>
            </a:r>
            <a:r>
              <a:rPr lang="en-US" sz="2000" i="1" dirty="0"/>
              <a:t>network </a:t>
            </a:r>
            <a:r>
              <a:rPr lang="en-US" sz="2000" b="1" i="1" dirty="0" smtClean="0"/>
              <a:t>bandwidth </a:t>
            </a:r>
            <a:r>
              <a:rPr lang="en-US" sz="2000" b="1" dirty="0" smtClean="0"/>
              <a:t>CONTAINER -s  </a:t>
            </a:r>
            <a:r>
              <a:rPr lang="en-US" sz="2000" b="1" dirty="0" smtClean="0"/>
              <a:t>RATE </a:t>
            </a:r>
            <a:r>
              <a:rPr lang="en-US" sz="2000" b="1" dirty="0" smtClean="0"/>
              <a:t>-t</a:t>
            </a:r>
            <a:r>
              <a:rPr lang="en-US" sz="2000" b="1" i="1" dirty="0" smtClean="0"/>
              <a:t>[</a:t>
            </a:r>
            <a:r>
              <a:rPr lang="en-US" sz="2000" b="1" i="1" dirty="0" err="1" smtClean="0"/>
              <a:t>kbps|mbps|gbps</a:t>
            </a:r>
            <a:r>
              <a:rPr lang="en-US" sz="2000" b="1" i="1" dirty="0" smtClean="0"/>
              <a:t>] –</a:t>
            </a:r>
            <a:r>
              <a:rPr lang="en-US" sz="2000" b="1" i="1" dirty="0" err="1" smtClean="0"/>
              <a:t>i</a:t>
            </a:r>
            <a:r>
              <a:rPr lang="en-US" sz="2000" b="1" i="1" dirty="0" smtClean="0"/>
              <a:t> &lt;host interface name&gt;</a:t>
            </a:r>
            <a:endParaRPr lang="en-US" sz="2000" b="1" i="1" dirty="0" smtClean="0"/>
          </a:p>
        </p:txBody>
      </p:sp>
    </p:spTree>
    <p:extLst>
      <p:ext uri="{BB962C8B-B14F-4D97-AF65-F5344CB8AC3E}">
        <p14:creationId xmlns:p14="http://schemas.microsoft.com/office/powerpoint/2010/main" val="841214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Slide Number Placeholder 2"/>
          <p:cNvSpPr>
            <a:spLocks noGrp="1"/>
          </p:cNvSpPr>
          <p:nvPr>
            <p:ph type="sldNum" sz="quarter" idx="12"/>
          </p:nvPr>
        </p:nvSpPr>
        <p:spPr/>
        <p:txBody>
          <a:bodyPr/>
          <a:lstStyle/>
          <a:p>
            <a:fld id="{B016F8AB-BCEA-4347-8BA6-BE776009BC89}" type="slidenum">
              <a:rPr lang="en-US" smtClean="0"/>
              <a:t>8</a:t>
            </a:fld>
            <a:endParaRPr lang="en-US"/>
          </a:p>
        </p:txBody>
      </p:sp>
    </p:spTree>
    <p:extLst>
      <p:ext uri="{BB962C8B-B14F-4D97-AF65-F5344CB8AC3E}">
        <p14:creationId xmlns:p14="http://schemas.microsoft.com/office/powerpoint/2010/main" val="239640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4">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69|130">
      <a:srgbClr val="00A982"/>
    </a:custClr>
    <a:custClr name="128|116|110">
      <a:srgbClr val="80746E"/>
    </a:custClr>
    <a:custClr name="66|85|99">
      <a:srgbClr val="425563"/>
    </a:custClr>
  </a:custClrLst>
  <a:extLst>
    <a:ext uri="{05A4C25C-085E-4340-85A3-A5531E510DB2}">
      <thm15:themeFamily xmlns:thm15="http://schemas.microsoft.com/office/thememl/2012/main" name="HPE_Standard_Arial_16x9_v4.potx" id="{33E1E5A2-5199-4820-A66F-4091C073A05F}" vid="{002BF65F-E8AE-41C2-BA68-CEDEE5E69DD2}"/>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69|130">
      <a:srgbClr val="00A982"/>
    </a:custClr>
    <a:custClr name="128|116|110">
      <a:srgbClr val="80746E"/>
    </a:custClr>
    <a:custClr name="66|85|99">
      <a:srgbClr val="425563"/>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69|130">
      <a:srgbClr val="00A982"/>
    </a:custClr>
    <a:custClr name="128|116|110">
      <a:srgbClr val="80746E"/>
    </a:custClr>
    <a:custClr name="66|85|99">
      <a:srgbClr val="425563"/>
    </a:custClr>
  </a:custClrLst>
</a:theme>
</file>

<file path=docProps/app.xml><?xml version="1.0" encoding="utf-8"?>
<Properties xmlns="http://schemas.openxmlformats.org/officeDocument/2006/extended-properties" xmlns:vt="http://schemas.openxmlformats.org/officeDocument/2006/docPropsVTypes">
  <Template>HPE_Standard_Arial_16x9_v4</Template>
  <TotalTime>1603</TotalTime>
  <Words>669</Words>
  <Application>Microsoft Office PowerPoint</Application>
  <PresentationFormat>Widescreen</PresentationFormat>
  <Paragraphs>73</Paragraphs>
  <Slides>8</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HPE_Standard_Arial_16x9_v4</vt:lpstr>
      <vt:lpstr>Docker Container – Network Enhancements</vt:lpstr>
      <vt:lpstr>Docker Container Network Bandwidth Management</vt:lpstr>
      <vt:lpstr>Agenda</vt:lpstr>
      <vt:lpstr>Problem statement</vt:lpstr>
      <vt:lpstr>Proposed solution</vt:lpstr>
      <vt:lpstr>PowerPoint Presentation</vt:lpstr>
      <vt:lpstr>Current Status &amp; Next Steps</vt:lpstr>
      <vt:lpstr>Thank You</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Container Network Bandwidth Management</dc:title>
  <dc:creator>Cherukuru, Siva Ramaprasad</dc:creator>
  <cp:lastModifiedBy>Cherukuru, Siva Ramaprasad</cp:lastModifiedBy>
  <cp:revision>56</cp:revision>
  <dcterms:created xsi:type="dcterms:W3CDTF">2016-05-02T05:38:12Z</dcterms:created>
  <dcterms:modified xsi:type="dcterms:W3CDTF">2016-10-27T00:08:55Z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ies>
</file>