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1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693AE1-B045-4A3D-A064-84FBDACA5E9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82890F-3AE0-425B-9BFC-4004C87E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Pretoria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Data Science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Pretoria is home to 3 universities and numerous colleges.</a:t>
            </a:r>
          </a:p>
          <a:p>
            <a:r>
              <a:rPr lang="en-US" dirty="0" smtClean="0"/>
              <a:t>It has a large student population, with the University of Pretoria alone having 60 000 students.</a:t>
            </a:r>
          </a:p>
          <a:p>
            <a:r>
              <a:rPr lang="en-US" dirty="0" smtClean="0"/>
              <a:t>Accommodation is scarce for students, especially new students who haven’t learnt to navigate the city.</a:t>
            </a:r>
          </a:p>
          <a:p>
            <a:r>
              <a:rPr lang="en-US" dirty="0" smtClean="0"/>
              <a:t>This project clustered 87 Pretoria suburbs to suggest the ones best suited for students in order to make it easier for them to find accommodation.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4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contained geospatial data for 87 suburbs and the various venues in each suburb.</a:t>
            </a:r>
          </a:p>
          <a:p>
            <a:r>
              <a:rPr lang="en-US" dirty="0" smtClean="0"/>
              <a:t>In total, there were 140 different kinds of establishments in the 87 suburbs</a:t>
            </a:r>
          </a:p>
        </p:txBody>
      </p:sp>
    </p:spTree>
    <p:extLst>
      <p:ext uri="{BB962C8B-B14F-4D97-AF65-F5344CB8AC3E}">
        <p14:creationId xmlns:p14="http://schemas.microsoft.com/office/powerpoint/2010/main" val="13057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090" y="2603500"/>
            <a:ext cx="497413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majority of suburbs are in the same cluster and they are all close to a campus for the universities and colleges</a:t>
            </a:r>
          </a:p>
          <a:p>
            <a:r>
              <a:rPr lang="en-US" dirty="0" smtClean="0"/>
              <a:t>These are the suburbs we would recommend to </a:t>
            </a:r>
            <a:r>
              <a:rPr lang="en-US" smtClean="0"/>
              <a:t>the 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146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Clustering Pretoria Neighbourhoods</vt:lpstr>
      <vt:lpstr>Introduction</vt:lpstr>
      <vt:lpstr>Data</vt:lpstr>
      <vt:lpstr>Results</vt:lpstr>
      <vt:lpstr>Results contd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Pretoria Neighbourhoods</dc:title>
  <dc:creator>user</dc:creator>
  <cp:lastModifiedBy>user</cp:lastModifiedBy>
  <cp:revision>3</cp:revision>
  <dcterms:created xsi:type="dcterms:W3CDTF">2021-02-12T11:22:24Z</dcterms:created>
  <dcterms:modified xsi:type="dcterms:W3CDTF">2021-02-12T14:43:09Z</dcterms:modified>
</cp:coreProperties>
</file>