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4C45-12A8-0990-5BDF-C1B55AC32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3DACB-2FF3-8B79-2CD6-B39A14A6C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0EB4-C4DE-9229-D042-6BC18552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221BC-8523-C94B-0A88-8F943BC0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E9B6-2594-727A-93C3-2E514F0E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48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E517-C1B3-3DBC-58F8-E3EC5332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097B-A12C-602D-C534-FFD233914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4026-B15E-0990-A8A4-2A869DB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3F61E-4745-B9DC-E6D1-E72A9AD6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89C3-2DEB-DC25-B5C1-8B4D39E2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51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AFEAB3-2077-3910-296E-266C09695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16ACE-FC3B-A048-14D2-6EE09285E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8199-0BDE-1839-CCC2-A8B973B4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D498E-B3CE-97AA-7900-81E6D93C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EE2D-F605-AD0D-3816-160C6C94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83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37D4-10E3-D9DD-4313-1F1D91B2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7339-A6C7-D99B-944C-A9767E9A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F681-8493-F85D-6954-B4D8B1C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77C3-C429-5DCA-093A-94D1271E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2F7B-54D5-AE7F-47DC-70B2D39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3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84D2-BB0F-D27C-2CFF-862F513A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4607-E7C5-EABA-19B8-74B68774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DABE-9E97-F81E-A3D2-76817A39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D12F-4392-4094-455F-E944C619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31F5-C7FE-4ADD-99E1-494FF453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72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B40A-4D00-CE3A-6440-01CA8E69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1D2DF-140E-D0D5-B70E-4014F1018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BFDAC-DFD0-B89D-2C6B-D153D9BB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CBE40-0C8A-41FD-C0A0-E760B1E4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38C28-2762-B7A7-1B90-3E3AB823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D319-9B97-742A-4CAE-E02A130D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06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FE3B-1009-0D0F-091F-58339082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CB66-B7FE-EE47-4B42-3678F896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35947-D486-CF68-C9CD-7A118CD6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C6D78-896A-61DC-241F-39C147AE9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0BB8C-01EC-A12B-C7C5-615F2267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97CD6-F7FB-5DB4-B011-D25B2BB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5AE58-98D1-AB35-CD7F-F97F2145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A452C-7A79-92AB-DAB8-F31A225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96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E18-3767-1F96-111B-96C6B89A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7CC94-88C0-773A-0B66-08CAC15D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215C-A2C2-9BF5-9C2D-BA6FB875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894E9-DF28-345D-99C9-CB321D19C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0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FE0D7-9DF8-2694-BED7-8F63CAF9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DF036-347A-23E5-77E9-53D7C77C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BB84-23BD-6C9F-2DDB-025478E3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57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9935-B153-9364-A0D7-560A803D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333C-1569-EC55-D12F-A8C7A3A80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59843-A34E-53F5-B570-8106C2451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FF87C-D3F3-0CFF-575A-B303E455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0F51-B968-5AA2-EEE6-AB6AB272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6DC84-53D6-004C-00CB-B0CD4C71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56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CFF8-7429-BC54-1F5F-83F03CC1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4B900-B9FE-AB93-8EC5-EDAE235CA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B67C2-B49C-DEE6-4AC6-33C6A5000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9ABE8-FFC0-5204-34D0-40788F6C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08364-DDD6-658D-E8EB-120A0853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325C-5B8B-647B-221A-8D522A45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205BE9-D145-BC5B-2BC4-ED26A323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85464-7C13-1B89-AFAA-56E439B3F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0BB2-08E5-CB0F-A813-C283A4FA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8F385-DD4F-4D81-83EB-A1B8ED83483B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42EB-D8E3-A931-F958-4A8D64FE2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485B-189F-C669-7B30-94ED281A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D2C29-95EF-4A7C-B819-F799857A473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1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D9EB-379B-FAE3-617D-8F8EA7DD2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C9685-DB69-1C13-EF1B-5C0E5E5CA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DC73D-ECE9-F8E3-380B-1BFABE2A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045029"/>
            <a:ext cx="11287125" cy="5589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87E45-982A-2BD7-C402-61375C253D9A}"/>
              </a:ext>
            </a:extLst>
          </p:cNvPr>
          <p:cNvSpPr txBox="1"/>
          <p:nvPr/>
        </p:nvSpPr>
        <p:spPr>
          <a:xfrm>
            <a:off x="452436" y="223838"/>
            <a:ext cx="1128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POWER BI - DESCRIPTION</a:t>
            </a:r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215343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Cypriano</dc:creator>
  <cp:lastModifiedBy>Gustavo Cypriano</cp:lastModifiedBy>
  <cp:revision>1</cp:revision>
  <dcterms:created xsi:type="dcterms:W3CDTF">2025-09-22T13:44:24Z</dcterms:created>
  <dcterms:modified xsi:type="dcterms:W3CDTF">2025-09-22T13:46:21Z</dcterms:modified>
</cp:coreProperties>
</file>