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BE45-8028-FD02-52FA-93787143A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2E16D-AC94-9EF9-F1AC-583E5DD20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526E-77FF-8834-6693-7CF77AAA5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B631-200B-6452-7EEB-9C2B3078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23268-7572-C8F6-0BAC-33C4243D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76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DBED6-FE34-F900-7E25-B9FA83D0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9B8AC-594E-B867-BF28-75829C99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4328-E974-B917-6ED6-856BB5D0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156E8-ADF6-80C2-0781-DD81CB1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B710-2A29-7193-2833-7C1926FA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2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C7189-2E8A-4F18-740B-183E32AF5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1590F-132B-E123-741D-3683FAE3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882AC-A316-9E1B-774D-627AAEAD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A719-4E59-7988-FED7-C980CAA6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16669-33C3-D500-7B37-31F0925E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82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12D4-91F3-2934-8F8D-6C453F3C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86685-9641-EBD9-1ABA-1A9F22C36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B580-D16E-1DFD-EAC2-A893E651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D8C5-88A8-22B8-773C-F317B182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EEA46-C236-0ADE-3A74-1CF6FF1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03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FEC9-6C28-5327-AC3D-8AB1E6A2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2EF1B-4F1F-F47A-BFF9-8F486970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D3B6-290D-DADD-D2C5-70A3421E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E2FB-03BE-4FCF-1807-A6CC8162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B0092-254B-0EFD-D4F3-AB88958E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97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10BB-6813-8444-558F-2B074B24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FE53B-1D6F-4939-7BC4-5AA5C220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CCD3D-3AD3-2BF2-9FB2-7CF86959C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EDD12-797E-CF0C-C6DE-073A2013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B75B-8DF5-9D0F-D931-11616CA6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8405E-6DB7-667E-3C5A-E7A20D58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07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5747-EBC2-B3FC-CEA5-75EF4772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55B08-E31F-27D9-7BA4-A15A763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AE88B-4FFD-BD55-0D6E-AE8099F49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8C7F-BDD3-6387-C646-18F3B499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7523C-7CDA-665C-AD4E-0785B40BB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7CF16-7FEB-3416-24FF-06407E0C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9431B-A380-7BB1-81CA-2699BF77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F815B-9147-0CE5-1798-F5A70FDB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01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A653-2A04-F8F7-778F-2263AD42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A14385-38A2-AB7B-D363-D3F203F4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3F99F-84B9-5258-FFF8-042D2D23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4065D-F5FE-0877-86CC-3277C6D7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88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8D646-0233-1AC5-F76F-430DD3749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05F49-BC5E-4040-0C2C-5D6C1FC2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D755C-23E4-61CD-6664-9055E3DF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25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CBA2-BF19-3FE5-856B-0CA6E0BC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2505-C6A5-35FB-F11A-BBBF8A622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0748-5F9F-B184-1B0F-B3DE5B95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23782-5EFA-41D9-C4A4-EAB9D5CC3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769DC-6788-06A4-FCA5-5D1347A7F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1BC43-F04F-13EE-7058-795029FE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81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87D2-92B8-E922-39FC-8DCC8DDE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F4043F-959A-392B-713F-4BDB6461B5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72F60-0E94-EA31-319D-5BE015FCF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C7193-5533-3EFB-1B8C-CCF87D37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76A7F-BC7F-406B-9C1C-A3A5114C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AD095-7DEA-7D03-9A71-B69585A8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47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698BD-CA29-3E27-074C-CECD4F50B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0C797-2F04-5F54-E6D0-5BB8DFA5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B74CD-37F0-7529-0DEE-5B17F85AB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2B961-6803-4BCF-8A00-F0F31D4B3D62}" type="datetimeFigureOut">
              <a:rPr lang="pt-BR" smtClean="0"/>
              <a:t>22/09/2025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C5DE-73AF-7E93-9410-AE31373A9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0C34B-50C9-2ED0-F367-940DE9914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92D2EC-CD99-4A4E-AACB-738D92AA50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446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ADBE2-FEF9-A75E-B75C-8D7D19DD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EDA.py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B01BA-11AC-EB8E-301A-A1FF7F7C8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rooms            0.486273</a:t>
            </a:r>
          </a:p>
          <a:p>
            <a:r>
              <a:rPr lang="en-US" sz="1400"/>
              <a:t>bedroom2         0.465119</a:t>
            </a:r>
          </a:p>
          <a:p>
            <a:r>
              <a:rPr lang="en-US" sz="1400"/>
              <a:t>bathroom         0.378034</a:t>
            </a:r>
          </a:p>
          <a:p>
            <a:r>
              <a:rPr lang="en-US" sz="1400"/>
              <a:t>longtitude       0.225740</a:t>
            </a:r>
          </a:p>
          <a:p>
            <a:r>
              <a:rPr lang="en-US" sz="1400"/>
              <a:t>lattitude       -0.215418</a:t>
            </a:r>
          </a:p>
          <a:p>
            <a:r>
              <a:rPr lang="en-US" sz="1400"/>
              <a:t>car              0.198836</a:t>
            </a:r>
          </a:p>
          <a:p>
            <a:r>
              <a:rPr lang="en-US" sz="1400"/>
              <a:t>distance        -0.153266</a:t>
            </a:r>
          </a:p>
          <a:p>
            <a:r>
              <a:rPr lang="en-US" sz="1400"/>
              <a:t>propertycount   -0.064435</a:t>
            </a:r>
          </a:p>
          <a:p>
            <a:r>
              <a:rPr lang="en-US" sz="1400"/>
              <a:t>year             0.016201</a:t>
            </a:r>
          </a:p>
          <a:p>
            <a:r>
              <a:rPr lang="en-US" sz="1400"/>
              <a:t>month            0.015167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A3F823-5424-A1AB-DBE1-F86B69C6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772886"/>
            <a:ext cx="6922008" cy="5388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F667C-26BE-3F82-0B07-4B0E0C067810}"/>
              </a:ext>
            </a:extLst>
          </p:cNvPr>
          <p:cNvSpPr txBox="1"/>
          <p:nvPr/>
        </p:nvSpPr>
        <p:spPr>
          <a:xfrm>
            <a:off x="9499278" y="6257836"/>
            <a:ext cx="255230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type                  F= 1898.996  p=0.000000</a:t>
            </a:r>
          </a:p>
          <a:p>
            <a:r>
              <a:rPr lang="pt-BR" sz="1100" dirty="0"/>
              <a:t>method                F=   37.537  p=0.000000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54486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8A60E59-D1DA-C5FB-E67C-8942BCCA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93655"/>
            <a:ext cx="3278292" cy="25242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2CD54-0992-7EA2-8581-C50B84856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493" y="851453"/>
            <a:ext cx="3743538" cy="2208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B03DF-79EE-2DC7-15F7-32A6E6721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8764" y="696337"/>
            <a:ext cx="3239769" cy="25189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C241A4-A264-15E5-1E6F-EEED529166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656445"/>
            <a:ext cx="3278292" cy="2491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F0915E-4AA3-AA48-1C83-BCD5B245B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494" y="3751363"/>
            <a:ext cx="3743538" cy="23209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47F06-F502-5288-6905-AB64156D6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8763" y="3636200"/>
            <a:ext cx="3239769" cy="255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EDA.py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Cypriano</dc:creator>
  <cp:lastModifiedBy>Gustavo Cypriano</cp:lastModifiedBy>
  <cp:revision>2</cp:revision>
  <dcterms:created xsi:type="dcterms:W3CDTF">2025-09-22T12:39:50Z</dcterms:created>
  <dcterms:modified xsi:type="dcterms:W3CDTF">2025-09-22T12:54:21Z</dcterms:modified>
</cp:coreProperties>
</file>