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9D02-9E50-11DC-6B17-AD3D37FAD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A5078-FB0E-E1DE-B77C-FEBF8AE8A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D4854-19C8-2094-BE58-5E410EC8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87C8-049F-4E1E-9373-F94D32F2C233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0BC2E-FFCE-9767-89D0-4CDDFE43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17802-0199-4008-1643-40B0CD5D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DF97-3809-42EE-8991-30794356FB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73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A577-C27C-0788-195B-2EAC61A4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CAF69-D585-024D-EA04-FB255CBBC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01B31-E5E7-4AE0-6E4B-78A91BA8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87C8-049F-4E1E-9373-F94D32F2C233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AEC62-5AF4-57A2-01DC-880DD89A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0262F-17B1-D7A0-A7B5-CA9403A2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DF97-3809-42EE-8991-30794356FB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47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F0F84-1524-815D-7F60-94DA6C6E2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6FF35-3938-0E34-2170-76DEB4D53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D8C5-2880-1DAA-849E-C8085417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87C8-049F-4E1E-9373-F94D32F2C233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5A1E-4099-7031-8A97-4D1413B2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2B59-1273-B430-9600-36A8098B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DF97-3809-42EE-8991-30794356FB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85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43A8-852C-F324-6C79-4865CB0F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72701-4F35-6665-6B1F-78B7851CA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5A210-7960-EDBE-51A8-0470EBC4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87C8-049F-4E1E-9373-F94D32F2C233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A3307-C5ED-47AA-F867-1E36C3C8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51F0-6A16-FAC9-044C-77EE28B4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DF97-3809-42EE-8991-30794356FB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7410-6D7B-7784-B225-B4A5C9E88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A0B54-84AF-CD4D-8890-ADD50F83F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18FBC-7A2E-DE15-D18F-FD2F4B8F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87C8-049F-4E1E-9373-F94D32F2C233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A2A2D-479C-E34B-CA0D-56FF3339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9952E-6CC0-0012-048D-AA20AA74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DF97-3809-42EE-8991-30794356FB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2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83DA-D466-329A-7EAE-21A199CC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05AB9-5732-4953-708A-40A05A6CF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71549-99E1-A977-2680-E67E2C31D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CDC80-366D-E007-FEFE-9A671814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87C8-049F-4E1E-9373-F94D32F2C233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70F76-9578-6727-57FB-13D24403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124F6-B7C2-5600-EE4E-9154CFB3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DF97-3809-42EE-8991-30794356FB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22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84DD2-30E0-D7CA-0D15-ECD6D3E5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D6A4B-3664-699D-FAEA-5A5E166CD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8841-73E3-0B84-8081-DC4BEE3B0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BB4C1-28A2-C4F4-A145-074E001C4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134F9-404D-C495-136B-7A1DA522C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A9A39-8025-DF7C-8C9F-EB40E2E8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87C8-049F-4E1E-9373-F94D32F2C233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EBD3E-EB89-C22E-D796-06898619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E810F-61C9-8AAF-211B-256DE496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DF97-3809-42EE-8991-30794356FB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75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8EC3-7439-A366-2999-9D6E0627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65653-A0EC-B1C4-30C6-C8B95602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87C8-049F-4E1E-9373-F94D32F2C233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FE040-B000-9C93-3D39-A47B8099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078EA-7D12-381C-ABB9-A98431BA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DF97-3809-42EE-8991-30794356FB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74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ED2B0-08CF-12F7-2533-962D97CC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87C8-049F-4E1E-9373-F94D32F2C233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24041-E951-3F7C-56B5-6A83A1EC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FE472-EEEC-E344-FC13-469D5061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DF97-3809-42EE-8991-30794356FB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83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9417-04FF-CB7B-DF8A-40B448FC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5A6C2-DA6B-852C-ABA1-3707A8F33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8509D-165E-E30A-E484-0450B287D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6A7A0-4C19-6FF6-4D55-649FC583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87C8-049F-4E1E-9373-F94D32F2C233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BEDAD-8E1D-99D2-DAC1-6F766A24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52A7A-D8E5-9F5A-379F-9BD74760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DF97-3809-42EE-8991-30794356FB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05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713E-A9E5-6826-A45E-6D7ECD5B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34251-D473-E3BB-0E38-9E23F6DBC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72DC0-6020-C197-0225-EA1CDC286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DB0DE-D8A7-5BF2-3A45-31AEC7C9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87C8-049F-4E1E-9373-F94D32F2C233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59A5-4AB5-3960-04C8-6D683ECE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B405F-E659-30B2-D1E9-7B622980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DF97-3809-42EE-8991-30794356FB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9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296FB-7F14-4917-1059-FFDF50DE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9FB6-8271-3E22-5465-CB7216811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8D10E-4FAD-4B57-741F-BAE812871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6087C8-049F-4E1E-9373-F94D32F2C233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029CE-E3B9-8D8C-CC2F-3C749DB9F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E6D79-278B-542D-684D-4F7C730AE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96DF97-3809-42EE-8991-30794356FB0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7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5304-885C-2DAF-923C-5E04A6F36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5F988-D9CD-6318-46C2-658480ED1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075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5A12-C21A-2EF1-3637-7633A826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XGBoost_LightGBM_CatBoost3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E773AC-191E-73A7-143B-CDAFB3D7E4C4}"/>
              </a:ext>
            </a:extLst>
          </p:cNvPr>
          <p:cNvSpPr txBox="1">
            <a:spLocks/>
          </p:cNvSpPr>
          <p:nvPr/>
        </p:nvSpPr>
        <p:spPr>
          <a:xfrm>
            <a:off x="926804" y="1414500"/>
            <a:ext cx="10515600" cy="4879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dirty="0"/>
              <a:t>=== LightGBM (default) ===</a:t>
            </a:r>
          </a:p>
          <a:p>
            <a:r>
              <a:rPr lang="pt-BR" sz="1200" dirty="0"/>
              <a:t>Val:  R²=0.7875 | RMSE=210,398.53 | MAE=147,317.71</a:t>
            </a:r>
          </a:p>
          <a:p>
            <a:r>
              <a:rPr lang="pt-BR" sz="1200" dirty="0"/>
              <a:t>Test: R²=0.7945 | RMSE=207,601.69 | MAE=150,038.57</a:t>
            </a:r>
          </a:p>
          <a:p>
            <a:endParaRPr lang="pt-BR" sz="1200" dirty="0"/>
          </a:p>
          <a:p>
            <a:r>
              <a:rPr lang="pt-BR" sz="1200" dirty="0"/>
              <a:t>=== CatBoost (default) ===</a:t>
            </a:r>
          </a:p>
          <a:p>
            <a:r>
              <a:rPr lang="pt-BR" sz="1200" dirty="0"/>
              <a:t>Val:  R²=0.7838 | RMSE=212,217.04 | MAE=149,148.38</a:t>
            </a:r>
          </a:p>
          <a:p>
            <a:r>
              <a:rPr lang="pt-BR" sz="1200" dirty="0"/>
              <a:t>Test: R²=0.7975 | RMSE=206,066.66 | MAE=150,631.07</a:t>
            </a:r>
          </a:p>
          <a:p>
            <a:endParaRPr lang="pt-BR" sz="1200" dirty="0"/>
          </a:p>
          <a:p>
            <a:r>
              <a:rPr lang="pt-BR" sz="1200" dirty="0"/>
              <a:t>== RandomizedSearchCV (XGBoost) ==</a:t>
            </a:r>
          </a:p>
          <a:p>
            <a:r>
              <a:rPr lang="pt-BR" sz="1200" dirty="0"/>
              <a:t>Fitting 3 folds for each of 15 candidates, totalling 45 fits</a:t>
            </a:r>
          </a:p>
          <a:p>
            <a:r>
              <a:rPr lang="pt-BR" sz="1200" dirty="0"/>
              <a:t>Melhores params: {'model__subsample': 0.7, 'model__n_estimators': 500, 'model__max_depth': 6, 'model__learning_rate': 0.03, 'model__colsample_bytree': 1.0}</a:t>
            </a:r>
          </a:p>
          <a:p>
            <a:r>
              <a:rPr lang="pt-BR" sz="1200" dirty="0"/>
              <a:t>Melhor R² (CV): 0.7886</a:t>
            </a:r>
          </a:p>
          <a:p>
            <a:endParaRPr lang="pt-BR" sz="1200" dirty="0"/>
          </a:p>
          <a:p>
            <a:r>
              <a:rPr lang="pt-BR" sz="1200" dirty="0"/>
              <a:t>=== XGBoost (best search) ===</a:t>
            </a:r>
          </a:p>
          <a:p>
            <a:r>
              <a:rPr lang="pt-BR" sz="1200" dirty="0"/>
              <a:t>Val:  R²=0.7888 | RMSE=209,783.78 | MAE=147,362.84</a:t>
            </a:r>
          </a:p>
          <a:p>
            <a:r>
              <a:rPr lang="pt-BR" sz="1200" dirty="0"/>
              <a:t>Test: R²=0.7987 | RMSE=205,485.61 | MAE=149,029.53</a:t>
            </a:r>
          </a:p>
        </p:txBody>
      </p:sp>
    </p:spTree>
    <p:extLst>
      <p:ext uri="{BB962C8B-B14F-4D97-AF65-F5344CB8AC3E}">
        <p14:creationId xmlns:p14="http://schemas.microsoft.com/office/powerpoint/2010/main" val="105361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156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XGBoost_LightGBM_CatBoost3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Cypriano</dc:creator>
  <cp:lastModifiedBy>Gustavo Cypriano</cp:lastModifiedBy>
  <cp:revision>1</cp:revision>
  <dcterms:created xsi:type="dcterms:W3CDTF">2025-09-22T12:57:05Z</dcterms:created>
  <dcterms:modified xsi:type="dcterms:W3CDTF">2025-09-22T13:06:21Z</dcterms:modified>
</cp:coreProperties>
</file>