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87FC-EB30-CBB9-57A7-83D368A7F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6DE2B-B3F8-BEBF-DAA7-8F0864EA4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5EF4-58C4-7AB2-9B1E-32C6E535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54C7-D970-81C7-392F-50641639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50D5-B4FC-7A4A-BA15-D5571A2BE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18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110F-03C4-857D-63C7-F58F58E7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38FD3-B85E-2C1A-DAB8-C6744AB59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C5381-50D9-48D7-9434-0CEF0152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5036-03E6-5360-0B45-27C76203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4CEC-DB65-98DF-FB0F-7DFF4CC5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20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20FA2-C3D6-55FA-7DF5-4C28F768B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7B938-066D-A7CA-166E-654CC4297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DFFC6-40C1-EB72-63A6-986883265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49F0-DDD4-0117-C4AF-504320DE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41529-ED7F-9B6E-642C-415DB681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35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C419-E28D-7693-A06B-D40FA065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EC57D-1BD2-5880-1AE2-B824CC357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8CC1-AF23-478D-313B-227C6E74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AD2F9-5E6A-FFA0-4ED6-5DEEFCC8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06D1F-A1E3-F7F5-68EF-EF8444BE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13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C7AA-D905-439C-11FF-7C9FD19FB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3226-6976-4C69-FEAF-50F2D630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A1FD-5AB5-3A42-2306-3EDE6614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A943-0E58-F203-F406-50E814D8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BFA21-1EC0-9D14-06E8-2B18B8C5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BA8B-3582-A6C2-F063-5C29DE89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9968-D114-F365-DDBA-C3CA1642D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CFA88-27BC-CF48-A420-3C2106C12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C5EB4-7B0D-0187-B04C-41C4EDFE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D430-BCCE-FD4A-B83C-19C88B2D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65A5E-2149-B7FD-FDA1-E9104577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18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02B5-359C-E3BE-09A9-5809D7AE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546F2-8A88-B601-AF33-49BBF0C3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1D00D-0286-4A9E-3986-C02AA2696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9CDFD-A628-83D6-3B59-E182AE7F3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7A64F-C2DC-8AC0-188B-F092DE2FB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44E16-2F3A-1748-928A-FA888729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4812B-D720-9DE0-91A3-B5D340A8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31CBB-7AC0-ACA1-2683-BA3676A7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61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089-07B0-0C0B-C021-771ED7F9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D7054E-2FC7-4780-4BBD-AAECCE35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56E42-18B6-9D04-085C-E1490E78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6745F-601E-D4AB-8D87-4C7631F2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65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C6EA0-4185-B2A9-52F9-86ABF605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AF660-DC58-EC2E-F737-D43AD844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2B9AF-2207-5A5E-C696-979360A5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07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48F4-61E2-FFA0-1375-C4DAAC7C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FC0D-6B79-12F9-906F-6AB31AE19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34E8A-EC1B-E69D-C0FA-C76D524F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7F76A-CE7C-CC17-DA01-CDF39B81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C35DE-023D-99DC-A0BA-06AD6F618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69615-A01C-D612-ABAB-765A1226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17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2E08-67DE-F8DE-2247-DBAF295EA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EB81E-B908-7C66-35AF-11969942C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23DDD-B669-3679-5103-8B99D7AFA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55819-160B-BC41-C044-1AA7E52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A0E9F-11B4-F060-DD74-28BF1A4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32EE1-76F4-EC17-D202-9C89AFCE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619C4D-CB70-576F-D615-71C3D77B2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1EB7D-FA06-B2DA-EF5F-78ED5E8CE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13963-F161-64FC-995E-2AE8F0225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06D28-7944-45B2-BEBF-856A9432B268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27C1D-1DAD-E843-BDBC-ECB84B603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8B3A5-441A-666E-B665-B12E3BDAF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603E8-214B-455C-8902-D134277DF3E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58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55D8-CCC6-138F-EBC2-3728125A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Importance_Permutation5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14B8E5-A093-1E07-3AD6-55A6ABFC6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5617029" cy="45534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159E79-7ABF-EE35-F1A9-A9D4CBC6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28" y="1825625"/>
            <a:ext cx="5212455" cy="455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Importance_Permutation5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Cypriano</dc:creator>
  <cp:lastModifiedBy>Gustavo Cypriano</cp:lastModifiedBy>
  <cp:revision>3</cp:revision>
  <dcterms:created xsi:type="dcterms:W3CDTF">2025-09-22T13:33:56Z</dcterms:created>
  <dcterms:modified xsi:type="dcterms:W3CDTF">2025-09-22T14:00:03Z</dcterms:modified>
</cp:coreProperties>
</file>