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CF77135-D09A-4C0F-B580-543073810E9D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9E60B4F-8006-4679-B1DF-BCD2BA6E3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76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7135-D09A-4C0F-B580-543073810E9D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0B4F-8006-4679-B1DF-BCD2BA6E3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83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7135-D09A-4C0F-B580-543073810E9D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0B4F-8006-4679-B1DF-BCD2BA6E3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993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7135-D09A-4C0F-B580-543073810E9D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0B4F-8006-4679-B1DF-BCD2BA6E3262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0041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7135-D09A-4C0F-B580-543073810E9D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0B4F-8006-4679-B1DF-BCD2BA6E3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034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7135-D09A-4C0F-B580-543073810E9D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0B4F-8006-4679-B1DF-BCD2BA6E3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246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7135-D09A-4C0F-B580-543073810E9D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0B4F-8006-4679-B1DF-BCD2BA6E3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099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7135-D09A-4C0F-B580-543073810E9D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0B4F-8006-4679-B1DF-BCD2BA6E3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900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7135-D09A-4C0F-B580-543073810E9D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0B4F-8006-4679-B1DF-BCD2BA6E3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68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7135-D09A-4C0F-B580-543073810E9D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0B4F-8006-4679-B1DF-BCD2BA6E3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89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7135-D09A-4C0F-B580-543073810E9D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0B4F-8006-4679-B1DF-BCD2BA6E3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29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7135-D09A-4C0F-B580-543073810E9D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0B4F-8006-4679-B1DF-BCD2BA6E3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32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7135-D09A-4C0F-B580-543073810E9D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0B4F-8006-4679-B1DF-BCD2BA6E3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81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7135-D09A-4C0F-B580-543073810E9D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0B4F-8006-4679-B1DF-BCD2BA6E3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52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7135-D09A-4C0F-B580-543073810E9D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0B4F-8006-4679-B1DF-BCD2BA6E3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96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7135-D09A-4C0F-B580-543073810E9D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0B4F-8006-4679-B1DF-BCD2BA6E3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28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7135-D09A-4C0F-B580-543073810E9D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0B4F-8006-4679-B1DF-BCD2BA6E3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80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77135-D09A-4C0F-B580-543073810E9D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60B4F-8006-4679-B1DF-BCD2BA6E3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249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6763" y="466581"/>
            <a:ext cx="9014691" cy="2276619"/>
          </a:xfrm>
        </p:spPr>
        <p:txBody>
          <a:bodyPr>
            <a:noAutofit/>
          </a:bodyPr>
          <a:lstStyle/>
          <a:p>
            <a:r>
              <a:rPr lang="uk-UA" sz="2800" dirty="0" err="1" smtClean="0"/>
              <a:t>паттерни</a:t>
            </a:r>
            <a:r>
              <a:rPr lang="uk-UA" sz="2800" dirty="0" smtClean="0"/>
              <a:t>, які я використовував для своєї лабораторної роботи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4909" y="6035820"/>
            <a:ext cx="3509818" cy="822180"/>
          </a:xfrm>
        </p:spPr>
        <p:txBody>
          <a:bodyPr>
            <a:normAutofit/>
          </a:bodyPr>
          <a:lstStyle/>
          <a:p>
            <a:r>
              <a:rPr lang="ru-RU" dirty="0" err="1" smtClean="0">
                <a:solidFill>
                  <a:schemeClr val="bg1"/>
                </a:solidFill>
              </a:rPr>
              <a:t>Компанець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uk-UA" dirty="0" smtClean="0">
                <a:solidFill>
                  <a:schemeClr val="bg1"/>
                </a:solidFill>
              </a:rPr>
              <a:t>Ілля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ПП-32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14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9557" y="257078"/>
            <a:ext cx="6686407" cy="10360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Low COUPLING </a:t>
            </a:r>
            <a:r>
              <a:rPr lang="ru-RU" dirty="0" smtClean="0"/>
              <a:t>и </a:t>
            </a:r>
            <a:r>
              <a:rPr lang="en-US" dirty="0" smtClean="0"/>
              <a:t>high cohesion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40866" y="1433947"/>
            <a:ext cx="8034916" cy="2833254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Суть:система</a:t>
            </a:r>
            <a:r>
              <a:rPr lang="ru-RU" dirty="0"/>
              <a:t> повинна </a:t>
            </a:r>
            <a:r>
              <a:rPr lang="ru-RU" dirty="0" err="1"/>
              <a:t>складатися</a:t>
            </a:r>
            <a:r>
              <a:rPr lang="ru-RU" dirty="0"/>
              <a:t> з </a:t>
            </a:r>
            <a:r>
              <a:rPr lang="ru-RU" dirty="0" err="1"/>
              <a:t>слабко</a:t>
            </a:r>
            <a:r>
              <a:rPr lang="ru-RU" dirty="0"/>
              <a:t> </a:t>
            </a:r>
            <a:r>
              <a:rPr lang="ru-RU" dirty="0" err="1"/>
              <a:t>пов'язаних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, </a:t>
            </a:r>
            <a:r>
              <a:rPr lang="ru-RU" dirty="0" err="1"/>
              <a:t>такі</a:t>
            </a:r>
            <a:r>
              <a:rPr lang="ru-RU" dirty="0"/>
              <a:t> </a:t>
            </a:r>
            <a:r>
              <a:rPr lang="ru-RU" dirty="0" err="1"/>
              <a:t>класи</a:t>
            </a:r>
            <a:r>
              <a:rPr lang="ru-RU" dirty="0"/>
              <a:t> </a:t>
            </a:r>
            <a:r>
              <a:rPr lang="ru-RU" dirty="0" err="1"/>
              <a:t>прості</a:t>
            </a:r>
            <a:r>
              <a:rPr lang="ru-RU" dirty="0"/>
              <a:t> у </a:t>
            </a:r>
            <a:r>
              <a:rPr lang="ru-RU" dirty="0" err="1"/>
              <a:t>використанні</a:t>
            </a:r>
            <a:r>
              <a:rPr lang="ru-RU" dirty="0"/>
              <a:t> і слабо </a:t>
            </a:r>
            <a:r>
              <a:rPr lang="ru-RU" dirty="0" err="1"/>
              <a:t>піддаються</a:t>
            </a:r>
            <a:r>
              <a:rPr lang="ru-RU" dirty="0"/>
              <a:t> </a:t>
            </a:r>
            <a:r>
              <a:rPr lang="ru-RU" dirty="0" err="1"/>
              <a:t>впливу</a:t>
            </a:r>
            <a:r>
              <a:rPr lang="ru-RU" dirty="0"/>
              <a:t> </a:t>
            </a:r>
            <a:r>
              <a:rPr lang="ru-RU" dirty="0" err="1"/>
              <a:t>іншого</a:t>
            </a:r>
            <a:r>
              <a:rPr lang="ru-RU" dirty="0"/>
              <a:t> коду </a:t>
            </a:r>
            <a:r>
              <a:rPr lang="ru-RU" dirty="0" err="1"/>
              <a:t>ззовні</a:t>
            </a:r>
            <a:r>
              <a:rPr lang="ru-RU" dirty="0"/>
              <a:t> (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взагалі</a:t>
            </a:r>
            <a:r>
              <a:rPr lang="ru-RU" dirty="0"/>
              <a:t> не </a:t>
            </a:r>
            <a:r>
              <a:rPr lang="ru-RU" dirty="0" err="1"/>
              <a:t>піддаються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ru-RU" dirty="0"/>
              <a:t>Приклад </a:t>
            </a:r>
            <a:r>
              <a:rPr lang="ru-RU" dirty="0" err="1"/>
              <a:t>використання</a:t>
            </a:r>
            <a:r>
              <a:rPr lang="ru-RU" dirty="0"/>
              <a:t>: </a:t>
            </a:r>
            <a:r>
              <a:rPr lang="en-US" dirty="0" err="1"/>
              <a:t>voter.service.ts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502" y="2976111"/>
            <a:ext cx="4900744" cy="377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1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5083" y="441122"/>
            <a:ext cx="9905998" cy="1478570"/>
          </a:xfrm>
        </p:spPr>
        <p:txBody>
          <a:bodyPr/>
          <a:lstStyle/>
          <a:p>
            <a:r>
              <a:rPr lang="en-US" dirty="0" smtClean="0"/>
              <a:t>Template View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2556932"/>
            <a:ext cx="285172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Шаблон, </a:t>
            </a:r>
            <a:r>
              <a:rPr lang="ru-RU" sz="2200" dirty="0" err="1"/>
              <a:t>який</a:t>
            </a:r>
            <a:r>
              <a:rPr lang="ru-RU" sz="2200" dirty="0"/>
              <a:t> </a:t>
            </a:r>
            <a:r>
              <a:rPr lang="ru-RU" sz="2200" dirty="0" err="1"/>
              <a:t>заповнюється</a:t>
            </a:r>
            <a:r>
              <a:rPr lang="ru-RU" sz="2200" dirty="0"/>
              <a:t> </a:t>
            </a:r>
            <a:r>
              <a:rPr lang="ru-RU" sz="2200" dirty="0" err="1"/>
              <a:t>динамічними</a:t>
            </a:r>
            <a:r>
              <a:rPr lang="ru-RU" sz="2200" dirty="0"/>
              <a:t> </a:t>
            </a:r>
            <a:r>
              <a:rPr lang="ru-RU" sz="2200" dirty="0" err="1"/>
              <a:t>даними</a:t>
            </a:r>
            <a:r>
              <a:rPr lang="ru-RU" sz="2200" dirty="0"/>
              <a:t> за </a:t>
            </a:r>
            <a:r>
              <a:rPr lang="ru-RU" sz="2200" dirty="0" err="1"/>
              <a:t>допомогою</a:t>
            </a:r>
            <a:r>
              <a:rPr lang="ru-RU" sz="2200" dirty="0"/>
              <a:t> </a:t>
            </a:r>
            <a:r>
              <a:rPr lang="ru-RU" sz="2200" dirty="0" err="1"/>
              <a:t>спеціальних</a:t>
            </a:r>
            <a:r>
              <a:rPr lang="ru-RU" sz="2200" dirty="0"/>
              <a:t> </a:t>
            </a:r>
            <a:r>
              <a:rPr lang="ru-RU" sz="2200" dirty="0" err="1"/>
              <a:t>покажчиків</a:t>
            </a:r>
            <a:r>
              <a:rPr lang="ru-RU" sz="2200" dirty="0"/>
              <a:t>. </a:t>
            </a:r>
            <a:r>
              <a:rPr lang="ru-RU" sz="2200" dirty="0" err="1"/>
              <a:t>Використав</a:t>
            </a:r>
            <a:r>
              <a:rPr lang="ru-RU" sz="2200" dirty="0"/>
              <a:t> у </a:t>
            </a:r>
            <a:r>
              <a:rPr lang="ru-RU" sz="2200" dirty="0" err="1"/>
              <a:t>table.component.ts</a:t>
            </a:r>
            <a:endParaRPr lang="ru-RU" sz="2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127" y="3485185"/>
            <a:ext cx="7247332" cy="251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9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8540" y="470736"/>
            <a:ext cx="9905998" cy="1478570"/>
          </a:xfrm>
        </p:spPr>
        <p:txBody>
          <a:bodyPr/>
          <a:lstStyle/>
          <a:p>
            <a:r>
              <a:rPr lang="en-US" dirty="0" smtClean="0"/>
              <a:t>Decorator/wrapper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249486"/>
            <a:ext cx="3901643" cy="35509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err="1"/>
              <a:t>Специфічний</a:t>
            </a:r>
            <a:r>
              <a:rPr lang="ru-RU" dirty="0"/>
              <a:t> </a:t>
            </a:r>
            <a:r>
              <a:rPr lang="ru-RU" dirty="0" err="1"/>
              <a:t>патерн</a:t>
            </a:r>
            <a:r>
              <a:rPr lang="ru-RU" dirty="0"/>
              <a:t> </a:t>
            </a:r>
            <a:r>
              <a:rPr lang="ru-RU" dirty="0" err="1"/>
              <a:t>проектування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швидко</a:t>
            </a:r>
            <a:r>
              <a:rPr lang="ru-RU" dirty="0"/>
              <a:t> та </a:t>
            </a:r>
            <a:r>
              <a:rPr lang="ru-RU" dirty="0" err="1"/>
              <a:t>зручно</a:t>
            </a:r>
            <a:r>
              <a:rPr lang="ru-RU" dirty="0"/>
              <a:t> </a:t>
            </a:r>
            <a:r>
              <a:rPr lang="ru-RU" dirty="0" err="1"/>
              <a:t>додавати</a:t>
            </a:r>
            <a:r>
              <a:rPr lang="ru-RU" dirty="0"/>
              <a:t> компонентам (</a:t>
            </a:r>
            <a:r>
              <a:rPr lang="ru-RU" dirty="0" err="1"/>
              <a:t>об'єктам</a:t>
            </a:r>
            <a:r>
              <a:rPr lang="ru-RU" dirty="0"/>
              <a:t>) </a:t>
            </a:r>
            <a:r>
              <a:rPr lang="ru-RU" dirty="0" err="1"/>
              <a:t>нову</a:t>
            </a:r>
            <a:r>
              <a:rPr lang="ru-RU" dirty="0"/>
              <a:t> </a:t>
            </a:r>
            <a:r>
              <a:rPr lang="ru-RU" dirty="0" err="1"/>
              <a:t>функціональність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 err="1"/>
              <a:t>Використовував</a:t>
            </a:r>
            <a:r>
              <a:rPr lang="ru-RU" dirty="0"/>
              <a:t> у @</a:t>
            </a:r>
            <a:r>
              <a:rPr lang="ru-RU" dirty="0" err="1"/>
              <a:t>Component</a:t>
            </a:r>
            <a:r>
              <a:rPr lang="ru-RU" dirty="0"/>
              <a:t>, @</a:t>
            </a:r>
            <a:r>
              <a:rPr lang="ru-RU" dirty="0" err="1"/>
              <a:t>NgModel</a:t>
            </a:r>
            <a:r>
              <a:rPr lang="ru-RU" dirty="0"/>
              <a:t> і т.д.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539" y="258975"/>
            <a:ext cx="6796226" cy="238262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308" y="2853362"/>
            <a:ext cx="2905530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3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80</TotalTime>
  <Words>92</Words>
  <Application>Microsoft Office PowerPoint</Application>
  <PresentationFormat>Широкоэкранный</PresentationFormat>
  <Paragraphs>10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Контур</vt:lpstr>
      <vt:lpstr>паттерни, які я використовував для своєї лабораторної роботи</vt:lpstr>
      <vt:lpstr>Low COUPLING и high cohesion</vt:lpstr>
      <vt:lpstr>Template View</vt:lpstr>
      <vt:lpstr>Decorator/wrapper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Компанец</dc:creator>
  <cp:lastModifiedBy>Илья Компанец</cp:lastModifiedBy>
  <cp:revision>12</cp:revision>
  <dcterms:created xsi:type="dcterms:W3CDTF">2021-12-07T20:08:59Z</dcterms:created>
  <dcterms:modified xsi:type="dcterms:W3CDTF">2021-12-08T12:13:26Z</dcterms:modified>
</cp:coreProperties>
</file>