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8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9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04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03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4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9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0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8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3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8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8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7135-D09A-4C0F-B580-543073810E9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0B4F-8006-4679-B1DF-BCD2BA6E32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49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11" y="0"/>
            <a:ext cx="12334388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06218"/>
            <a:ext cx="9014691" cy="2276619"/>
          </a:xfrm>
        </p:spPr>
        <p:txBody>
          <a:bodyPr>
            <a:noAutofit/>
          </a:bodyPr>
          <a:lstStyle/>
          <a:p>
            <a:r>
              <a:rPr lang="ru-RU" sz="2800" dirty="0" err="1" smtClean="0"/>
              <a:t>Гостр</a:t>
            </a:r>
            <a:r>
              <a:rPr lang="uk-UA" sz="2800" dirty="0" smtClean="0"/>
              <a:t>і </a:t>
            </a:r>
            <a:r>
              <a:rPr lang="uk-UA" sz="2800" dirty="0" err="1" smtClean="0"/>
              <a:t>паттерни</a:t>
            </a:r>
            <a:r>
              <a:rPr lang="uk-UA" sz="2800" dirty="0" smtClean="0"/>
              <a:t>, які я використовував для своєї лабораторної роботи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4909" y="6035820"/>
            <a:ext cx="3509818" cy="82218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Томас </a:t>
            </a:r>
            <a:r>
              <a:rPr lang="ru-RU" dirty="0" err="1" smtClean="0">
                <a:solidFill>
                  <a:schemeClr val="bg1"/>
                </a:solidFill>
              </a:rPr>
              <a:t>Шелбі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ПП-32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557" y="257078"/>
            <a:ext cx="6686407" cy="1036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 COUPLING </a:t>
            </a:r>
            <a:r>
              <a:rPr lang="ru-RU" dirty="0" smtClean="0"/>
              <a:t>и </a:t>
            </a:r>
            <a:r>
              <a:rPr lang="en-US" dirty="0" smtClean="0"/>
              <a:t>high cohesion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40866" y="1433947"/>
            <a:ext cx="8034916" cy="2833254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Суть:система</a:t>
            </a:r>
            <a:r>
              <a:rPr lang="ru-RU" dirty="0"/>
              <a:t> повинна </a:t>
            </a:r>
            <a:r>
              <a:rPr lang="ru-RU" dirty="0" err="1"/>
              <a:t>складатися</a:t>
            </a:r>
            <a:r>
              <a:rPr lang="ru-RU" dirty="0"/>
              <a:t> з </a:t>
            </a:r>
            <a:r>
              <a:rPr lang="ru-RU" dirty="0" err="1"/>
              <a:t>слабко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прості</a:t>
            </a:r>
            <a:r>
              <a:rPr lang="ru-RU" dirty="0"/>
              <a:t> у </a:t>
            </a:r>
            <a:r>
              <a:rPr lang="ru-RU" dirty="0" err="1"/>
              <a:t>використанні</a:t>
            </a:r>
            <a:r>
              <a:rPr lang="ru-RU" dirty="0"/>
              <a:t> і слабо </a:t>
            </a:r>
            <a:r>
              <a:rPr lang="ru-RU" dirty="0" err="1"/>
              <a:t>піддаються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коду </a:t>
            </a:r>
            <a:r>
              <a:rPr lang="ru-RU" dirty="0" err="1"/>
              <a:t>ззовні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не </a:t>
            </a:r>
            <a:r>
              <a:rPr lang="ru-RU" dirty="0" err="1"/>
              <a:t>піддаються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Приклад </a:t>
            </a:r>
            <a:r>
              <a:rPr lang="ru-RU" dirty="0" err="1"/>
              <a:t>використання</a:t>
            </a:r>
            <a:r>
              <a:rPr lang="ru-RU" dirty="0"/>
              <a:t>: </a:t>
            </a:r>
            <a:r>
              <a:rPr lang="en-US" dirty="0" err="1"/>
              <a:t>voter.service.ts</a:t>
            </a:r>
            <a:endParaRPr lang="ru-RU" dirty="0"/>
          </a:p>
        </p:txBody>
      </p:sp>
      <p:pic>
        <p:nvPicPr>
          <p:cNvPr id="1026" name="Picture 2" descr="Мем: &amp;quot;Как же ты слаб&amp;quot; - Все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1" y="3880139"/>
            <a:ext cx="4762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02" y="2976111"/>
            <a:ext cx="4900744" cy="37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5083" y="441122"/>
            <a:ext cx="9905998" cy="1478570"/>
          </a:xfrm>
        </p:spPr>
        <p:txBody>
          <a:bodyPr/>
          <a:lstStyle/>
          <a:p>
            <a:r>
              <a:rPr lang="en-US" dirty="0" smtClean="0"/>
              <a:t>Template 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285172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Шаблон,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заповнюється</a:t>
            </a:r>
            <a:r>
              <a:rPr lang="ru-RU" sz="2200" dirty="0"/>
              <a:t> </a:t>
            </a:r>
            <a:r>
              <a:rPr lang="ru-RU" sz="2200" dirty="0" err="1"/>
              <a:t>динамічними</a:t>
            </a:r>
            <a:r>
              <a:rPr lang="ru-RU" sz="2200" dirty="0"/>
              <a:t> </a:t>
            </a:r>
            <a:r>
              <a:rPr lang="ru-RU" sz="2200" dirty="0" err="1"/>
              <a:t>даними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спеціальних</a:t>
            </a:r>
            <a:r>
              <a:rPr lang="ru-RU" sz="2200" dirty="0"/>
              <a:t> </a:t>
            </a:r>
            <a:r>
              <a:rPr lang="ru-RU" sz="2200" dirty="0" err="1"/>
              <a:t>покажчиків</a:t>
            </a:r>
            <a:r>
              <a:rPr lang="ru-RU" sz="2200" dirty="0"/>
              <a:t>. </a:t>
            </a:r>
            <a:r>
              <a:rPr lang="ru-RU" sz="2200" dirty="0" err="1"/>
              <a:t>Використав</a:t>
            </a:r>
            <a:r>
              <a:rPr lang="ru-RU" sz="2200" dirty="0"/>
              <a:t> у </a:t>
            </a:r>
            <a:r>
              <a:rPr lang="ru-RU" sz="2200" dirty="0" err="1"/>
              <a:t>table.component.ts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27" y="3485185"/>
            <a:ext cx="7247332" cy="25153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13847"/>
            <a:ext cx="2494252" cy="23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540" y="470736"/>
            <a:ext cx="9905998" cy="1478570"/>
          </a:xfrm>
        </p:spPr>
        <p:txBody>
          <a:bodyPr/>
          <a:lstStyle/>
          <a:p>
            <a:r>
              <a:rPr lang="en-US" dirty="0" smtClean="0"/>
              <a:t>Decorator/wrapper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3901643" cy="35509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Специфічний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та </a:t>
            </a:r>
            <a:r>
              <a:rPr lang="ru-RU" dirty="0" err="1"/>
              <a:t>зручно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компонентам (</a:t>
            </a:r>
            <a:r>
              <a:rPr lang="ru-RU" dirty="0" err="1"/>
              <a:t>об'єктам</a:t>
            </a:r>
            <a:r>
              <a:rPr lang="ru-RU" dirty="0"/>
              <a:t>)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Використовував</a:t>
            </a:r>
            <a:r>
              <a:rPr lang="ru-RU" dirty="0"/>
              <a:t> у @</a:t>
            </a:r>
            <a:r>
              <a:rPr lang="ru-RU" dirty="0" err="1"/>
              <a:t>Component</a:t>
            </a:r>
            <a:r>
              <a:rPr lang="ru-RU" dirty="0"/>
              <a:t>, @</a:t>
            </a:r>
            <a:r>
              <a:rPr lang="ru-RU" dirty="0" err="1"/>
              <a:t>NgModel</a:t>
            </a:r>
            <a:r>
              <a:rPr lang="ru-RU" dirty="0"/>
              <a:t> і т.д.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539" y="258975"/>
            <a:ext cx="6796226" cy="2382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08" y="2853362"/>
            <a:ext cx="2905530" cy="37724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25" y="3134794"/>
            <a:ext cx="2896434" cy="32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9922" y="415318"/>
            <a:ext cx="9905998" cy="147857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</a:t>
            </a:r>
            <a:r>
              <a:rPr lang="ru-RU" dirty="0" smtClean="0"/>
              <a:t>ЗА </a:t>
            </a:r>
            <a:r>
              <a:rPr lang="ru-RU" dirty="0" err="1" smtClean="0"/>
              <a:t>жабаскрипт</a:t>
            </a:r>
            <a:r>
              <a:rPr lang="ru-RU" dirty="0" smtClean="0"/>
              <a:t>!!!!!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55" y="1700415"/>
            <a:ext cx="4848645" cy="42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14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78</TotalTime>
  <Words>98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Гострі паттерни, які я використовував для своєї лабораторної роботи</vt:lpstr>
      <vt:lpstr>Low COUPLING и high cohesion</vt:lpstr>
      <vt:lpstr>Template View</vt:lpstr>
      <vt:lpstr>Decorator/wrapper</vt:lpstr>
      <vt:lpstr>дякую ЗА жабаскрипт!!!!!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Компанец</dc:creator>
  <cp:lastModifiedBy>Илья Компанец</cp:lastModifiedBy>
  <cp:revision>11</cp:revision>
  <dcterms:created xsi:type="dcterms:W3CDTF">2021-12-07T20:08:59Z</dcterms:created>
  <dcterms:modified xsi:type="dcterms:W3CDTF">2021-12-07T21:38:02Z</dcterms:modified>
</cp:coreProperties>
</file>