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ags/tag37.xml" ContentType="application/vnd.openxmlformats-officedocument.presentationml.tags+xml"/>
  <Override PartName="/ppt/theme/themeOverride1.xml" ContentType="application/vnd.openxmlformats-officedocument.themeOverrid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3" r:id="rId1"/>
    <p:sldMasterId id="2147484016" r:id="rId2"/>
    <p:sldMasterId id="2147484036" r:id="rId3"/>
  </p:sldMasterIdLst>
  <p:notesMasterIdLst>
    <p:notesMasterId r:id="rId12"/>
  </p:notesMasterIdLst>
  <p:sldIdLst>
    <p:sldId id="1931" r:id="rId4"/>
    <p:sldId id="1932" r:id="rId5"/>
    <p:sldId id="1926" r:id="rId6"/>
    <p:sldId id="1925" r:id="rId7"/>
    <p:sldId id="1927" r:id="rId8"/>
    <p:sldId id="1928" r:id="rId9"/>
    <p:sldId id="1921" r:id="rId10"/>
    <p:sldId id="1933" r:id="rId1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FFFF"/>
    <a:srgbClr val="FF66CC"/>
    <a:srgbClr val="00FF00"/>
    <a:srgbClr val="FF3300"/>
    <a:srgbClr val="0066FF"/>
    <a:srgbClr val="CCFFFF"/>
    <a:srgbClr val="080808"/>
    <a:srgbClr val="0000CC"/>
    <a:srgbClr val="DDF9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94317" autoAdjust="0"/>
  </p:normalViewPr>
  <p:slideViewPr>
    <p:cSldViewPr>
      <p:cViewPr varScale="1">
        <p:scale>
          <a:sx n="83" d="100"/>
          <a:sy n="83" d="100"/>
        </p:scale>
        <p:origin x="1368" y="9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0862"/>
    </p:cViewPr>
  </p:sorterViewPr>
  <p:notesViewPr>
    <p:cSldViewPr>
      <p:cViewPr varScale="1">
        <p:scale>
          <a:sx n="60" d="100"/>
          <a:sy n="60" d="100"/>
        </p:scale>
        <p:origin x="-3072" y="-91"/>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409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410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3183900A-7A4D-496C-91C1-2769116D601D}" type="slidenum">
              <a:rPr lang="en-US"/>
              <a:pPr/>
              <a:t>‹#›</a:t>
            </a:fld>
            <a:endParaRPr lang="en-US"/>
          </a:p>
        </p:txBody>
      </p:sp>
    </p:spTree>
    <p:extLst>
      <p:ext uri="{BB962C8B-B14F-4D97-AF65-F5344CB8AC3E}">
        <p14:creationId xmlns:p14="http://schemas.microsoft.com/office/powerpoint/2010/main" val="253669859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881458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4710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10736" indent="-273361">
              <a:defRPr>
                <a:solidFill>
                  <a:schemeClr val="tx1"/>
                </a:solidFill>
                <a:latin typeface="Calibri" pitchFamily="34" charset="0"/>
              </a:defRPr>
            </a:lvl2pPr>
            <a:lvl3pPr marL="1093440" indent="-218688">
              <a:defRPr>
                <a:solidFill>
                  <a:schemeClr val="tx1"/>
                </a:solidFill>
                <a:latin typeface="Calibri" pitchFamily="34" charset="0"/>
              </a:defRPr>
            </a:lvl3pPr>
            <a:lvl4pPr marL="1530816" indent="-218688">
              <a:defRPr>
                <a:solidFill>
                  <a:schemeClr val="tx1"/>
                </a:solidFill>
                <a:latin typeface="Calibri" pitchFamily="34" charset="0"/>
              </a:defRPr>
            </a:lvl4pPr>
            <a:lvl5pPr marL="1968191" indent="-218688">
              <a:defRPr>
                <a:solidFill>
                  <a:schemeClr val="tx1"/>
                </a:solidFill>
                <a:latin typeface="Calibri" pitchFamily="34" charset="0"/>
              </a:defRPr>
            </a:lvl5pPr>
            <a:lvl6pPr marL="2405567" indent="-218688" fontAlgn="base">
              <a:spcBef>
                <a:spcPct val="0"/>
              </a:spcBef>
              <a:spcAft>
                <a:spcPct val="0"/>
              </a:spcAft>
              <a:defRPr>
                <a:solidFill>
                  <a:schemeClr val="tx1"/>
                </a:solidFill>
                <a:latin typeface="Calibri" pitchFamily="34" charset="0"/>
              </a:defRPr>
            </a:lvl6pPr>
            <a:lvl7pPr marL="2842943" indent="-218688" fontAlgn="base">
              <a:spcBef>
                <a:spcPct val="0"/>
              </a:spcBef>
              <a:spcAft>
                <a:spcPct val="0"/>
              </a:spcAft>
              <a:defRPr>
                <a:solidFill>
                  <a:schemeClr val="tx1"/>
                </a:solidFill>
                <a:latin typeface="Calibri" pitchFamily="34" charset="0"/>
              </a:defRPr>
            </a:lvl7pPr>
            <a:lvl8pPr marL="3280319" indent="-218688" fontAlgn="base">
              <a:spcBef>
                <a:spcPct val="0"/>
              </a:spcBef>
              <a:spcAft>
                <a:spcPct val="0"/>
              </a:spcAft>
              <a:defRPr>
                <a:solidFill>
                  <a:schemeClr val="tx1"/>
                </a:solidFill>
                <a:latin typeface="Calibri" pitchFamily="34" charset="0"/>
              </a:defRPr>
            </a:lvl8pPr>
            <a:lvl9pPr marL="3717696" indent="-218688" fontAlgn="base">
              <a:spcBef>
                <a:spcPct val="0"/>
              </a:spcBef>
              <a:spcAft>
                <a:spcPct val="0"/>
              </a:spcAft>
              <a:defRPr>
                <a:solidFill>
                  <a:schemeClr val="tx1"/>
                </a:solidFill>
                <a:latin typeface="Calibri" pitchFamily="34" charset="0"/>
              </a:defRPr>
            </a:lvl9pPr>
          </a:lstStyle>
          <a:p>
            <a:pPr>
              <a:defRPr/>
            </a:pPr>
            <a:fld id="{5EA562D3-B4B2-45DB-ADAB-247C61096EF4}" type="slidenum">
              <a:rPr lang="en-US" smtClean="0">
                <a:solidFill>
                  <a:prstClr val="black"/>
                </a:solidFill>
              </a:rPr>
              <a:pPr>
                <a:defRPr/>
              </a:pPr>
              <a:t>6</a:t>
            </a:fld>
            <a:endParaRPr lang="en-US" dirty="0" smtClean="0">
              <a:solidFill>
                <a:prstClr val="black"/>
              </a:solidFill>
            </a:endParaRPr>
          </a:p>
        </p:txBody>
      </p:sp>
    </p:spTree>
    <p:extLst>
      <p:ext uri="{BB962C8B-B14F-4D97-AF65-F5344CB8AC3E}">
        <p14:creationId xmlns:p14="http://schemas.microsoft.com/office/powerpoint/2010/main" val="33504810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6.xml"/><Relationship Id="rId1" Type="http://schemas.openxmlformats.org/officeDocument/2006/relationships/tags" Target="../tags/tag35.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74082" name="Rectangle 2"/>
          <p:cNvSpPr>
            <a:spLocks noGrp="1" noChangeArrowheads="1"/>
          </p:cNvSpPr>
          <p:nvPr>
            <p:ph type="ctrTitle"/>
          </p:nvPr>
        </p:nvSpPr>
        <p:spPr>
          <a:xfrm>
            <a:off x="800100" y="3690938"/>
            <a:ext cx="7543800" cy="1866900"/>
          </a:xfrm>
        </p:spPr>
        <p:txBody>
          <a:bodyPr/>
          <a:lstStyle>
            <a:lvl1pPr>
              <a:defRPr sz="3400"/>
            </a:lvl1pPr>
          </a:lstStyle>
          <a:p>
            <a:r>
              <a:rPr lang="en-US" altLang="ja-JP"/>
              <a:t>Click to edit Master title style</a:t>
            </a:r>
          </a:p>
        </p:txBody>
      </p:sp>
      <p:sp>
        <p:nvSpPr>
          <p:cNvPr id="174083" name="Rectangle 3" hidden="1"/>
          <p:cNvSpPr>
            <a:spLocks noGrp="1" noChangeArrowheads="1"/>
          </p:cNvSpPr>
          <p:nvPr>
            <p:ph type="subTitle" sz="quarter" idx="1"/>
          </p:nvPr>
        </p:nvSpPr>
        <p:spPr>
          <a:xfrm>
            <a:off x="800100" y="4762500"/>
            <a:ext cx="7543800" cy="304800"/>
          </a:xfrm>
        </p:spPr>
        <p:txBody>
          <a:bodyPr/>
          <a:lstStyle>
            <a:lvl1pPr marL="0" indent="0">
              <a:defRPr sz="1900" noProof="1">
                <a:solidFill>
                  <a:srgbClr val="FFFFFF"/>
                </a:solidFill>
              </a:defRPr>
            </a:lvl1pPr>
          </a:lstStyle>
          <a:p>
            <a:r>
              <a:rPr noProof="1"/>
              <a:t>Formatvorlage des Untertitelmasters durch Klicken bearbeiten</a:t>
            </a:r>
          </a:p>
        </p:txBody>
      </p:sp>
      <p:sp>
        <p:nvSpPr>
          <p:cNvPr id="5" name="Footer Placeholder 4" hidden="1"/>
          <p:cNvSpPr>
            <a:spLocks noGrp="1" noChangeArrowheads="1"/>
          </p:cNvSpPr>
          <p:nvPr>
            <p:ph type="ftr" sz="quarter" idx="10"/>
            <p:custDataLst>
              <p:tags r:id="rId1"/>
            </p:custDataLst>
          </p:nvPr>
        </p:nvSpPr>
        <p:spPr bwMode="auto">
          <a:xfrm>
            <a:off x="2032000" y="6578600"/>
            <a:ext cx="5080000" cy="152400"/>
          </a:xfrm>
          <a:prstGeom prst="rect">
            <a:avLst/>
          </a:prstGeom>
          <a:ln w="0">
            <a:miter lim="800000"/>
            <a:headEnd/>
            <a:tailEnd/>
          </a:ln>
        </p:spPr>
        <p:txBody>
          <a:bodyPr vert="horz" wrap="square" lIns="0" tIns="0" rIns="0" bIns="0" numCol="1" anchor="b" anchorCtr="0" compatLnSpc="1">
            <a:prstTxWarp prst="textNoShape">
              <a:avLst/>
            </a:prstTxWarp>
          </a:bodyPr>
          <a:lstStyle>
            <a:lvl1pPr algn="ctr">
              <a:defRPr sz="800" noProof="1">
                <a:solidFill>
                  <a:srgbClr val="FFFFFF"/>
                </a:solidFill>
                <a:latin typeface="Arial" pitchFamily="-108" charset="0"/>
                <a:ea typeface="ＭＳ Ｐゴシック" pitchFamily="-108" charset="-128"/>
                <a:cs typeface="ＭＳ Ｐゴシック" pitchFamily="-108" charset="-128"/>
              </a:defRPr>
            </a:lvl1pPr>
          </a:lstStyle>
          <a:p>
            <a:pPr>
              <a:defRPr/>
            </a:pPr>
            <a:endParaRPr/>
          </a:p>
        </p:txBody>
      </p:sp>
      <p:sp>
        <p:nvSpPr>
          <p:cNvPr id="6" name="Rectangle 5" hidden="1"/>
          <p:cNvSpPr>
            <a:spLocks noGrp="1" noChangeArrowheads="1"/>
          </p:cNvSpPr>
          <p:nvPr>
            <p:ph type="dt" sz="quarter" idx="11"/>
            <p:custDataLst>
              <p:tags r:id="rId2"/>
            </p:custDataLst>
          </p:nvPr>
        </p:nvSpPr>
        <p:spPr/>
        <p:txBody>
          <a:bodyPr/>
          <a:lstStyle>
            <a:lvl1pPr>
              <a:defRPr/>
            </a:lvl1pPr>
          </a:lstStyle>
          <a:p>
            <a:pPr>
              <a:defRPr/>
            </a:pPr>
            <a:endParaRPr altLang="ja-JP" noProof="1"/>
          </a:p>
        </p:txBody>
      </p:sp>
      <p:sp>
        <p:nvSpPr>
          <p:cNvPr id="7" name="Rectangle 7" hidden="1"/>
          <p:cNvSpPr>
            <a:spLocks noGrp="1" noChangeArrowheads="1"/>
          </p:cNvSpPr>
          <p:nvPr>
            <p:ph type="sldNum" sz="quarter" idx="12"/>
            <p:custDataLst>
              <p:tags r:id="rId3"/>
            </p:custDataLst>
          </p:nvPr>
        </p:nvSpPr>
        <p:spPr/>
        <p:txBody>
          <a:bodyPr/>
          <a:lstStyle>
            <a:lvl1pPr>
              <a:defRPr>
                <a:solidFill>
                  <a:srgbClr val="FFFFFF"/>
                </a:solidFill>
              </a:defRPr>
            </a:lvl1pPr>
          </a:lstStyle>
          <a:p>
            <a:pPr>
              <a:defRPr/>
            </a:pPr>
            <a:fld id="{49C134C3-EB73-4FEF-931E-640B10395296}" type="slidenum">
              <a:rPr altLang="ja-JP"/>
              <a:pPr>
                <a:defRPr/>
              </a:pPr>
              <a:t>‹#›</a:t>
            </a:fld>
            <a:endParaRPr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Rectangle 5"/>
          <p:cNvSpPr>
            <a:spLocks noGrp="1" noChangeArrowheads="1"/>
          </p:cNvSpPr>
          <p:nvPr>
            <p:ph type="sldNum" sz="quarter" idx="10"/>
            <p:custDataLst>
              <p:tags r:id="rId1"/>
            </p:custDataLst>
          </p:nvPr>
        </p:nvSpPr>
        <p:spPr>
          <a:ln/>
        </p:spPr>
        <p:txBody>
          <a:bodyPr/>
          <a:lstStyle>
            <a:lvl1pPr>
              <a:defRPr/>
            </a:lvl1pPr>
          </a:lstStyle>
          <a:p>
            <a:pPr>
              <a:defRPr/>
            </a:pPr>
            <a:fld id="{B005FB9E-E514-4A0B-8741-65A8FCC7BD7F}" type="slidenum">
              <a:rPr altLang="ja-JP">
                <a:solidFill>
                  <a:srgbClr val="000000"/>
                </a:solidFill>
              </a:rPr>
              <a:pPr>
                <a:defRPr/>
              </a:pPr>
              <a:t>‹#›</a:t>
            </a:fld>
            <a:endParaRPr altLang="ja-JP">
              <a:solidFill>
                <a:srgbClr val="000000"/>
              </a:solidFill>
            </a:endParaRPr>
          </a:p>
        </p:txBody>
      </p:sp>
      <p:sp>
        <p:nvSpPr>
          <p:cNvPr id="5" name="Rectangle 9" hidden="1"/>
          <p:cNvSpPr>
            <a:spLocks noGrp="1" noChangeArrowheads="1"/>
          </p:cNvSpPr>
          <p:nvPr>
            <p:ph type="dt" sz="half" idx="11"/>
            <p:custDataLst>
              <p:tags r:id="rId2"/>
            </p:custDataLst>
          </p:nvPr>
        </p:nvSpPr>
        <p:spPr>
          <a:ln/>
        </p:spPr>
        <p:txBody>
          <a:bodyPr/>
          <a:lstStyle>
            <a:lvl1pPr>
              <a:defRPr/>
            </a:lvl1pPr>
          </a:lstStyle>
          <a:p>
            <a:pPr>
              <a:defRPr/>
            </a:pPr>
            <a:endParaRPr altLang="ja-JP"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392113" y="565150"/>
            <a:ext cx="8359775" cy="914400"/>
          </a:xfrm>
        </p:spPr>
        <p:txBody>
          <a:bodyPr/>
          <a:lstStyle/>
          <a:p>
            <a:r>
              <a:rPr lang="en-US" altLang="ja-JP" smtClean="0"/>
              <a:t>Click to edit Master title style</a:t>
            </a:r>
            <a:endParaRPr lang="ja-JP" altLang="en-US"/>
          </a:p>
        </p:txBody>
      </p:sp>
      <p:sp>
        <p:nvSpPr>
          <p:cNvPr id="3" name="SmartArt Placeholder 2"/>
          <p:cNvSpPr>
            <a:spLocks noGrp="1"/>
          </p:cNvSpPr>
          <p:nvPr>
            <p:ph type="dgm" idx="1"/>
          </p:nvPr>
        </p:nvSpPr>
        <p:spPr>
          <a:xfrm>
            <a:off x="392113" y="1714500"/>
            <a:ext cx="8359775" cy="4381500"/>
          </a:xfrm>
        </p:spPr>
        <p:txBody>
          <a:bodyPr/>
          <a:lstStyle/>
          <a:p>
            <a:pPr lvl="0"/>
            <a:endParaRPr lang="ja-JP" altLang="en-US" noProof="0" smtClean="0"/>
          </a:p>
        </p:txBody>
      </p:sp>
      <p:sp>
        <p:nvSpPr>
          <p:cNvPr id="4" name="Rectangle 5"/>
          <p:cNvSpPr>
            <a:spLocks noGrp="1" noChangeArrowheads="1"/>
          </p:cNvSpPr>
          <p:nvPr>
            <p:ph type="sldNum" sz="quarter" idx="10"/>
            <p:custDataLst>
              <p:tags r:id="rId1"/>
            </p:custDataLst>
          </p:nvPr>
        </p:nvSpPr>
        <p:spPr>
          <a:ln/>
        </p:spPr>
        <p:txBody>
          <a:bodyPr/>
          <a:lstStyle>
            <a:lvl1pPr>
              <a:defRPr/>
            </a:lvl1pPr>
          </a:lstStyle>
          <a:p>
            <a:pPr>
              <a:defRPr/>
            </a:pPr>
            <a:fld id="{692352B3-AAA7-4015-959F-A1CADBC7A8F0}" type="slidenum">
              <a:rPr altLang="ja-JP">
                <a:solidFill>
                  <a:srgbClr val="000000"/>
                </a:solidFill>
              </a:rPr>
              <a:pPr>
                <a:defRPr/>
              </a:pPr>
              <a:t>‹#›</a:t>
            </a:fld>
            <a:endParaRPr altLang="ja-JP">
              <a:solidFill>
                <a:srgbClr val="000000"/>
              </a:solidFill>
            </a:endParaRPr>
          </a:p>
        </p:txBody>
      </p:sp>
      <p:sp>
        <p:nvSpPr>
          <p:cNvPr id="5" name="Rectangle 9" hidden="1"/>
          <p:cNvSpPr>
            <a:spLocks noGrp="1" noChangeArrowheads="1"/>
          </p:cNvSpPr>
          <p:nvPr>
            <p:ph type="dt" sz="half" idx="11"/>
            <p:custDataLst>
              <p:tags r:id="rId2"/>
            </p:custDataLst>
          </p:nvPr>
        </p:nvSpPr>
        <p:spPr>
          <a:ln/>
        </p:spPr>
        <p:txBody>
          <a:bodyPr/>
          <a:lstStyle>
            <a:lvl1pPr>
              <a:defRPr/>
            </a:lvl1pPr>
          </a:lstStyle>
          <a:p>
            <a:pPr>
              <a:defRPr/>
            </a:pPr>
            <a:endParaRPr altLang="ja-JP"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endParaRPr lang="en-US" noProof="0" smtClean="0"/>
          </a:p>
        </p:txBody>
      </p:sp>
      <p:sp>
        <p:nvSpPr>
          <p:cNvPr id="4" name="Rectangle 20"/>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21"/>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3310303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4" name="Content Placeholder 2"/>
          <p:cNvSpPr>
            <a:spLocks noGrp="1"/>
          </p:cNvSpPr>
          <p:nvPr>
            <p:ph idx="1"/>
          </p:nvPr>
        </p:nvSpPr>
        <p:spPr>
          <a:xfrm>
            <a:off x="304800" y="1159594"/>
            <a:ext cx="8534400" cy="4403006"/>
          </a:xfrm>
          <a:prstGeom prst="rect">
            <a:avLst/>
          </a:prstGeom>
        </p:spPr>
        <p:txBody>
          <a:bodyPr/>
          <a:lstStyle>
            <a:lvl1pPr>
              <a:lnSpc>
                <a:spcPct val="150000"/>
              </a:lnSpc>
              <a:defRPr sz="2800">
                <a:solidFill>
                  <a:schemeClr val="accent6">
                    <a:lumMod val="50000"/>
                  </a:schemeClr>
                </a:solidFill>
              </a:defRPr>
            </a:lvl1pPr>
            <a:lvl2pPr marL="742950" indent="-285750">
              <a:lnSpc>
                <a:spcPct val="150000"/>
              </a:lnSpc>
              <a:buFontTx/>
              <a:buBlip>
                <a:blip r:embed="rId2"/>
              </a:buBlip>
              <a:defRPr sz="2400">
                <a:solidFill>
                  <a:schemeClr val="accent5">
                    <a:lumMod val="75000"/>
                  </a:schemeClr>
                </a:solidFill>
              </a:defRPr>
            </a:lvl2pPr>
            <a:lvl3pPr marL="1143000" indent="-228600">
              <a:lnSpc>
                <a:spcPct val="150000"/>
              </a:lnSpc>
              <a:buFontTx/>
              <a:buBlip>
                <a:blip r:embed="rId2"/>
              </a:buBlip>
              <a:defRPr sz="2000">
                <a:solidFill>
                  <a:schemeClr val="accent4">
                    <a:lumMod val="75000"/>
                  </a:schemeClr>
                </a:solidFill>
              </a:defRPr>
            </a:lvl3pPr>
            <a:lvl4pPr marL="1600200" indent="-228600">
              <a:lnSpc>
                <a:spcPct val="150000"/>
              </a:lnSpc>
              <a:buFontTx/>
              <a:buBlip>
                <a:blip r:embed="rId2"/>
              </a:buBlip>
              <a:defRPr sz="1600">
                <a:solidFill>
                  <a:schemeClr val="accent2">
                    <a:lumMod val="75000"/>
                  </a:schemeClr>
                </a:solidFill>
              </a:defRPr>
            </a:lvl4pPr>
            <a:lvl5pPr marL="2057400" indent="-228600">
              <a:lnSpc>
                <a:spcPct val="150000"/>
              </a:lnSpc>
              <a:buFontTx/>
              <a:buBlip>
                <a:blip r:embed="rId2"/>
              </a:buBlip>
              <a:defRPr sz="1200">
                <a:solidFill>
                  <a:schemeClr val="accent6">
                    <a:lumMod val="60000"/>
                    <a:lumOff val="40000"/>
                  </a:schemeClr>
                </a:solidFill>
              </a:defRPr>
            </a:lvl5pPr>
          </a:lstStyle>
          <a:p>
            <a:pPr lvl="0"/>
            <a:r>
              <a:rPr lang="en-US" dirty="0" smtClean="0"/>
              <a:t>Click to edit Master text styles</a:t>
            </a:r>
          </a:p>
          <a:p>
            <a:pPr lvl="1"/>
            <a:r>
              <a:rPr lang="en-US" dirty="0" smtClean="0"/>
              <a:t> Second level</a:t>
            </a:r>
          </a:p>
          <a:p>
            <a:pPr lvl="2"/>
            <a:r>
              <a:rPr lang="en-US" dirty="0" smtClean="0"/>
              <a:t> Third level</a:t>
            </a:r>
          </a:p>
          <a:p>
            <a:pPr lvl="3"/>
            <a:r>
              <a:rPr lang="en-US" dirty="0" smtClean="0"/>
              <a:t> Fourth level</a:t>
            </a:r>
          </a:p>
          <a:p>
            <a:pPr lvl="4"/>
            <a:r>
              <a:rPr lang="en-US" dirty="0" smtClean="0"/>
              <a:t> Fifth level</a:t>
            </a:r>
            <a:endParaRPr lang="en-US" dirty="0"/>
          </a:p>
        </p:txBody>
      </p:sp>
      <p:sp>
        <p:nvSpPr>
          <p:cNvPr id="3" name="Slide Number Placeholder 3"/>
          <p:cNvSpPr>
            <a:spLocks noGrp="1"/>
          </p:cNvSpPr>
          <p:nvPr>
            <p:ph type="sldNum" sz="quarter" idx="4"/>
          </p:nvPr>
        </p:nvSpPr>
        <p:spPr>
          <a:xfrm>
            <a:off x="8458200" y="6172200"/>
            <a:ext cx="385763" cy="365125"/>
          </a:xfrm>
          <a:prstGeom prst="rect">
            <a:avLst/>
          </a:prstGeom>
        </p:spPr>
        <p:txBody>
          <a:bodyPr/>
          <a:lstStyle>
            <a:lvl1pPr>
              <a:defRPr sz="1600">
                <a:solidFill>
                  <a:schemeClr val="bg1">
                    <a:lumMod val="50000"/>
                  </a:schemeClr>
                </a:solidFill>
              </a:defRPr>
            </a:lvl1pPr>
          </a:lstStyle>
          <a:p>
            <a:pPr>
              <a:defRPr/>
            </a:pPr>
            <a:fld id="{6B20EEEC-C289-4EA1-BCB5-46B2014E064B}" type="slidenum">
              <a:rPr lang="en-US" smtClean="0">
                <a:solidFill>
                  <a:prstClr val="white">
                    <a:lumMod val="50000"/>
                  </a:prstClr>
                </a:solidFill>
              </a:rPr>
              <a:pPr>
                <a:defRPr/>
              </a:pPr>
              <a:t>‹#›</a:t>
            </a:fld>
            <a:endParaRPr lang="en-US" dirty="0">
              <a:solidFill>
                <a:prstClr val="white">
                  <a:lumMod val="50000"/>
                </a:prstClr>
              </a:solidFill>
            </a:endParaRPr>
          </a:p>
        </p:txBody>
      </p:sp>
      <p:sp>
        <p:nvSpPr>
          <p:cNvPr id="5" name="Footer Placeholder 4"/>
          <p:cNvSpPr>
            <a:spLocks noGrp="1"/>
          </p:cNvSpPr>
          <p:nvPr>
            <p:ph type="ftr" sz="quarter" idx="3"/>
          </p:nvPr>
        </p:nvSpPr>
        <p:spPr>
          <a:xfrm>
            <a:off x="3657600" y="6172200"/>
            <a:ext cx="4681538" cy="365125"/>
          </a:xfrm>
          <a:prstGeom prst="rect">
            <a:avLst/>
          </a:prstGeom>
        </p:spPr>
        <p:txBody>
          <a:bodyPr/>
          <a:lstStyle>
            <a:lvl1pPr>
              <a:defRPr sz="1050" i="1">
                <a:solidFill>
                  <a:schemeClr val="bg1">
                    <a:lumMod val="50000"/>
                  </a:schemeClr>
                </a:solidFill>
                <a:latin typeface="Calibri" pitchFamily="34" charset="0"/>
              </a:defRPr>
            </a:lvl1pPr>
          </a:lstStyle>
          <a:p>
            <a:pPr>
              <a:defRPr/>
            </a:pPr>
            <a:endParaRPr lang="en-US" dirty="0">
              <a:solidFill>
                <a:prstClr val="white">
                  <a:lumMod val="50000"/>
                </a:prstClr>
              </a:solidFill>
            </a:endParaRPr>
          </a:p>
        </p:txBody>
      </p:sp>
      <p:sp>
        <p:nvSpPr>
          <p:cNvPr id="6" name="Title 1"/>
          <p:cNvSpPr txBox="1">
            <a:spLocks/>
          </p:cNvSpPr>
          <p:nvPr userDrawn="1"/>
        </p:nvSpPr>
        <p:spPr>
          <a:xfrm>
            <a:off x="2362200" y="152400"/>
            <a:ext cx="6477000" cy="724957"/>
          </a:xfrm>
          <a:prstGeom prst="rect">
            <a:avLst/>
          </a:prstGeom>
        </p:spPr>
        <p:txBody>
          <a:bodyPr/>
          <a:lstStyle>
            <a:lvl1pPr algn="l" rtl="0" eaLnBrk="0" fontAlgn="base" hangingPunct="0">
              <a:spcBef>
                <a:spcPct val="0"/>
              </a:spcBef>
              <a:spcAft>
                <a:spcPct val="0"/>
              </a:spcAft>
              <a:defRPr sz="3200" kern="1200">
                <a:solidFill>
                  <a:srgbClr val="262626"/>
                </a:solidFill>
                <a:latin typeface="+mj-lt"/>
                <a:ea typeface="+mj-ea"/>
                <a:cs typeface="+mj-cs"/>
              </a:defRPr>
            </a:lvl1pPr>
            <a:lvl2pPr algn="l" rtl="0" eaLnBrk="0" fontAlgn="base" hangingPunct="0">
              <a:spcBef>
                <a:spcPct val="0"/>
              </a:spcBef>
              <a:spcAft>
                <a:spcPct val="0"/>
              </a:spcAft>
              <a:defRPr sz="3200">
                <a:solidFill>
                  <a:srgbClr val="262626"/>
                </a:solidFill>
                <a:latin typeface="Calibri" pitchFamily="34" charset="0"/>
              </a:defRPr>
            </a:lvl2pPr>
            <a:lvl3pPr algn="l" rtl="0" eaLnBrk="0" fontAlgn="base" hangingPunct="0">
              <a:spcBef>
                <a:spcPct val="0"/>
              </a:spcBef>
              <a:spcAft>
                <a:spcPct val="0"/>
              </a:spcAft>
              <a:defRPr sz="3200">
                <a:solidFill>
                  <a:srgbClr val="262626"/>
                </a:solidFill>
                <a:latin typeface="Calibri" pitchFamily="34" charset="0"/>
              </a:defRPr>
            </a:lvl3pPr>
            <a:lvl4pPr algn="l" rtl="0" eaLnBrk="0" fontAlgn="base" hangingPunct="0">
              <a:spcBef>
                <a:spcPct val="0"/>
              </a:spcBef>
              <a:spcAft>
                <a:spcPct val="0"/>
              </a:spcAft>
              <a:defRPr sz="3200">
                <a:solidFill>
                  <a:srgbClr val="262626"/>
                </a:solidFill>
                <a:latin typeface="Calibri" pitchFamily="34" charset="0"/>
              </a:defRPr>
            </a:lvl4pPr>
            <a:lvl5pPr algn="l" rtl="0" eaLnBrk="0" fontAlgn="base" hangingPunct="0">
              <a:spcBef>
                <a:spcPct val="0"/>
              </a:spcBef>
              <a:spcAft>
                <a:spcPct val="0"/>
              </a:spcAft>
              <a:defRPr sz="3200">
                <a:solidFill>
                  <a:srgbClr val="262626"/>
                </a:solidFill>
                <a:latin typeface="Calibri" pitchFamily="34" charset="0"/>
              </a:defRPr>
            </a:lvl5pPr>
            <a:lvl6pPr marL="457200" algn="l" rtl="0" fontAlgn="base">
              <a:spcBef>
                <a:spcPct val="0"/>
              </a:spcBef>
              <a:spcAft>
                <a:spcPct val="0"/>
              </a:spcAft>
              <a:defRPr sz="3200">
                <a:solidFill>
                  <a:srgbClr val="262626"/>
                </a:solidFill>
                <a:latin typeface="Calibri" pitchFamily="34" charset="0"/>
              </a:defRPr>
            </a:lvl6pPr>
            <a:lvl7pPr marL="914400" algn="l" rtl="0" fontAlgn="base">
              <a:spcBef>
                <a:spcPct val="0"/>
              </a:spcBef>
              <a:spcAft>
                <a:spcPct val="0"/>
              </a:spcAft>
              <a:defRPr sz="3200">
                <a:solidFill>
                  <a:srgbClr val="262626"/>
                </a:solidFill>
                <a:latin typeface="Calibri" pitchFamily="34" charset="0"/>
              </a:defRPr>
            </a:lvl7pPr>
            <a:lvl8pPr marL="1371600" algn="l" rtl="0" fontAlgn="base">
              <a:spcBef>
                <a:spcPct val="0"/>
              </a:spcBef>
              <a:spcAft>
                <a:spcPct val="0"/>
              </a:spcAft>
              <a:defRPr sz="3200">
                <a:solidFill>
                  <a:srgbClr val="262626"/>
                </a:solidFill>
                <a:latin typeface="Calibri" pitchFamily="34" charset="0"/>
              </a:defRPr>
            </a:lvl8pPr>
            <a:lvl9pPr marL="1828800" algn="l" rtl="0" fontAlgn="base">
              <a:spcBef>
                <a:spcPct val="0"/>
              </a:spcBef>
              <a:spcAft>
                <a:spcPct val="0"/>
              </a:spcAft>
              <a:defRPr sz="3200">
                <a:solidFill>
                  <a:srgbClr val="262626"/>
                </a:solidFill>
                <a:latin typeface="Calibri" pitchFamily="34" charset="0"/>
              </a:defRPr>
            </a:lvl9pPr>
          </a:lstStyle>
          <a:p>
            <a:pPr eaLnBrk="1" hangingPunct="1"/>
            <a:endParaRPr lang="en-US" dirty="0" smtClean="0">
              <a:solidFill>
                <a:srgbClr val="1F497D"/>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5571721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9506" name="Rectangle 2"/>
          <p:cNvSpPr>
            <a:spLocks noGrp="1" noChangeArrowheads="1"/>
          </p:cNvSpPr>
          <p:nvPr>
            <p:ph type="ctrTitle"/>
          </p:nvPr>
        </p:nvSpPr>
        <p:spPr>
          <a:xfrm>
            <a:off x="990600" y="1524000"/>
            <a:ext cx="7543800" cy="1866900"/>
          </a:xfrm>
        </p:spPr>
        <p:txBody>
          <a:bodyPr/>
          <a:lstStyle>
            <a:lvl1pPr>
              <a:defRPr sz="3400"/>
            </a:lvl1pPr>
          </a:lstStyle>
          <a:p>
            <a:r>
              <a:rPr lang="en-US"/>
              <a:t>Click to edit Master title style</a:t>
            </a:r>
          </a:p>
        </p:txBody>
      </p:sp>
      <p:sp>
        <p:nvSpPr>
          <p:cNvPr id="149507" name="Rectangle 3" hidden="1"/>
          <p:cNvSpPr>
            <a:spLocks noGrp="1" noChangeArrowheads="1"/>
          </p:cNvSpPr>
          <p:nvPr>
            <p:ph type="subTitle" sz="quarter" idx="1"/>
          </p:nvPr>
        </p:nvSpPr>
        <p:spPr>
          <a:xfrm>
            <a:off x="800100" y="4762500"/>
            <a:ext cx="7543800" cy="304800"/>
          </a:xfrm>
        </p:spPr>
        <p:txBody>
          <a:bodyPr/>
          <a:lstStyle>
            <a:lvl1pPr marL="0" indent="0">
              <a:spcBef>
                <a:spcPct val="0"/>
              </a:spcBef>
              <a:defRPr sz="1900" noProof="1">
                <a:solidFill>
                  <a:srgbClr val="FFFFFF"/>
                </a:solidFill>
              </a:defRPr>
            </a:lvl1pPr>
          </a:lstStyle>
          <a:p>
            <a:r>
              <a:rPr lang="en-US" noProof="1"/>
              <a:t>Formatvorlage des Untertitelmasters durch Klicken bearbeiten</a:t>
            </a:r>
          </a:p>
        </p:txBody>
      </p:sp>
      <p:sp>
        <p:nvSpPr>
          <p:cNvPr id="8" name="Rectangle 4" hidden="1"/>
          <p:cNvSpPr>
            <a:spLocks noGrp="1" noChangeArrowheads="1"/>
          </p:cNvSpPr>
          <p:nvPr>
            <p:ph type="ftr" sz="quarter" idx="10"/>
            <p:custDataLst>
              <p:tags r:id="rId1"/>
            </p:custDataLst>
          </p:nvPr>
        </p:nvSpPr>
        <p:spPr bwMode="auto">
          <a:xfrm>
            <a:off x="2032000" y="6578600"/>
            <a:ext cx="5080000" cy="152400"/>
          </a:xfrm>
          <a:prstGeom prst="rect">
            <a:avLst/>
          </a:prstGeom>
          <a:ln w="0">
            <a:miter lim="800000"/>
            <a:headEnd/>
            <a:tailEnd/>
          </a:ln>
        </p:spPr>
        <p:txBody>
          <a:bodyPr vert="horz" wrap="square" lIns="0" tIns="0" rIns="0" bIns="0" numCol="1" anchor="b" anchorCtr="0" compatLnSpc="1">
            <a:prstTxWarp prst="textNoShape">
              <a:avLst/>
            </a:prstTxWarp>
          </a:bodyPr>
          <a:lstStyle>
            <a:lvl1pPr algn="ctr">
              <a:defRPr sz="800" noProof="1">
                <a:solidFill>
                  <a:srgbClr val="FFFFFF"/>
                </a:solidFill>
                <a:latin typeface="Arial" charset="0"/>
              </a:defRPr>
            </a:lvl1pPr>
          </a:lstStyle>
          <a:p>
            <a:pPr>
              <a:defRPr/>
            </a:pPr>
            <a:endParaRPr lang="en-US"/>
          </a:p>
        </p:txBody>
      </p:sp>
      <p:sp>
        <p:nvSpPr>
          <p:cNvPr id="9" name="Rectangle 5" hidden="1"/>
          <p:cNvSpPr>
            <a:spLocks noGrp="1" noChangeArrowheads="1"/>
          </p:cNvSpPr>
          <p:nvPr>
            <p:ph type="dt" sz="quarter" idx="11"/>
            <p:custDataLst>
              <p:tags r:id="rId2"/>
            </p:custDataLst>
          </p:nvPr>
        </p:nvSpPr>
        <p:spPr/>
        <p:txBody>
          <a:bodyPr/>
          <a:lstStyle>
            <a:lvl1pPr fontAlgn="auto">
              <a:spcBef>
                <a:spcPts val="0"/>
              </a:spcBef>
              <a:spcAft>
                <a:spcPts val="0"/>
              </a:spcAft>
              <a:defRPr/>
            </a:lvl1pPr>
          </a:lstStyle>
          <a:p>
            <a:pPr>
              <a:defRPr/>
            </a:pPr>
            <a:endParaRPr lang="en-US" noProof="1"/>
          </a:p>
        </p:txBody>
      </p:sp>
      <p:sp>
        <p:nvSpPr>
          <p:cNvPr id="10" name="Rectangle 6" hidden="1"/>
          <p:cNvSpPr>
            <a:spLocks noGrp="1" noChangeArrowheads="1"/>
          </p:cNvSpPr>
          <p:nvPr>
            <p:ph type="sldNum" sz="quarter" idx="12"/>
            <p:custDataLst>
              <p:tags r:id="rId3"/>
            </p:custDataLst>
          </p:nvPr>
        </p:nvSpPr>
        <p:spPr/>
        <p:txBody>
          <a:bodyPr/>
          <a:lstStyle>
            <a:lvl1pPr fontAlgn="auto">
              <a:spcBef>
                <a:spcPts val="0"/>
              </a:spcBef>
              <a:spcAft>
                <a:spcPts val="0"/>
              </a:spcAft>
              <a:defRPr>
                <a:solidFill>
                  <a:srgbClr val="FFFFFF"/>
                </a:solidFill>
              </a:defRPr>
            </a:lvl1pPr>
          </a:lstStyle>
          <a:p>
            <a:pPr>
              <a:defRPr/>
            </a:pPr>
            <a:fld id="{47ED7A9C-0946-48C8-9DFA-AEB558C8E060}" type="slidenum">
              <a:rPr/>
              <a:pPr>
                <a:defRPr/>
              </a:pPr>
              <a:t>‹#›</a:t>
            </a:fld>
            <a:endParaRPr lang="en-US"/>
          </a:p>
        </p:txBody>
      </p:sp>
    </p:spTree>
    <p:extLst>
      <p:ext uri="{BB962C8B-B14F-4D97-AF65-F5344CB8AC3E}">
        <p14:creationId xmlns:p14="http://schemas.microsoft.com/office/powerpoint/2010/main" val="106118646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SHLBG2C_CO"/>
          <p:cNvPicPr>
            <a:picLocks noChangeArrowheads="1"/>
          </p:cNvPicPr>
          <p:nvPr>
            <p:custDataLst>
              <p:tags r:id="rId1"/>
            </p:custDataLst>
          </p:nvPr>
        </p:nvPicPr>
        <p:blipFill>
          <a:blip r:embed="rId3" cstate="print"/>
          <a:srcRect/>
          <a:stretch>
            <a:fillRect/>
          </a:stretch>
        </p:blipFill>
        <p:spPr bwMode="auto">
          <a:xfrm>
            <a:off x="0" y="0"/>
            <a:ext cx="3505200" cy="457200"/>
          </a:xfrm>
          <a:prstGeom prst="rect">
            <a:avLst/>
          </a:prstGeom>
          <a:noFill/>
          <a:ln w="0">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4"/>
          <p:cNvSpPr>
            <a:spLocks noGrp="1"/>
          </p:cNvSpPr>
          <p:nvPr>
            <p:ph type="dt" sz="half" idx="11"/>
          </p:nvPr>
        </p:nvSpPr>
        <p:spPr/>
        <p:txBody>
          <a:bodyPr/>
          <a:lstStyle>
            <a:lvl1pPr fontAlgn="auto">
              <a:spcBef>
                <a:spcPts val="0"/>
              </a:spcBef>
              <a:spcAft>
                <a:spcPts val="0"/>
              </a:spcAft>
              <a:defRPr/>
            </a:lvl1pPr>
          </a:lstStyle>
          <a:p>
            <a:pPr>
              <a:defRPr/>
            </a:pPr>
            <a:endParaRPr lang="en-US" noProof="1"/>
          </a:p>
        </p:txBody>
      </p:sp>
      <p:sp>
        <p:nvSpPr>
          <p:cNvPr id="12" name="Slide Number Placeholder 3"/>
          <p:cNvSpPr>
            <a:spLocks noGrp="1"/>
          </p:cNvSpPr>
          <p:nvPr>
            <p:ph type="sldNum" sz="quarter" idx="10"/>
          </p:nvPr>
        </p:nvSpPr>
        <p:spPr>
          <a:xfrm>
            <a:off x="8578850" y="6578600"/>
            <a:ext cx="317500" cy="152400"/>
          </a:xfrm>
        </p:spPr>
        <p:txBody>
          <a:bodyPr/>
          <a:lstStyle>
            <a:lvl1pPr fontAlgn="auto">
              <a:spcBef>
                <a:spcPts val="0"/>
              </a:spcBef>
              <a:spcAft>
                <a:spcPts val="0"/>
              </a:spcAft>
              <a:defRPr/>
            </a:lvl1pPr>
          </a:lstStyle>
          <a:p>
            <a:pPr>
              <a:defRPr/>
            </a:pPr>
            <a:fld id="{5FFA76A5-1044-4ABA-AC6F-9E02CB2083F3}" type="slidenum">
              <a:rPr lang="en-US"/>
              <a:pPr>
                <a:defRPr/>
              </a:pPr>
              <a:t>‹#›</a:t>
            </a:fld>
            <a:endParaRPr lang="en-US"/>
          </a:p>
        </p:txBody>
      </p:sp>
    </p:spTree>
    <p:extLst>
      <p:ext uri="{BB962C8B-B14F-4D97-AF65-F5344CB8AC3E}">
        <p14:creationId xmlns:p14="http://schemas.microsoft.com/office/powerpoint/2010/main" val="160613172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custDataLst>
              <p:tags r:id="rId1"/>
            </p:custDataLst>
          </p:nvPr>
        </p:nvSpPr>
        <p:spPr>
          <a:xfrm>
            <a:off x="8763000" y="6629400"/>
            <a:ext cx="317500" cy="152400"/>
          </a:xfrm>
          <a:ln/>
        </p:spPr>
        <p:txBody>
          <a:bodyPr/>
          <a:lstStyle>
            <a:lvl1pPr>
              <a:defRPr/>
            </a:lvl1pPr>
          </a:lstStyle>
          <a:p>
            <a:pPr>
              <a:defRPr/>
            </a:pPr>
            <a:fld id="{2B43124B-850A-4CB2-BA5B-4E5880B952EF}" type="slidenum">
              <a:rPr lang="en-US"/>
              <a:pPr>
                <a:defRPr/>
              </a:pPr>
              <a:t>‹#›</a:t>
            </a:fld>
            <a:endParaRPr lang="en-US"/>
          </a:p>
        </p:txBody>
      </p:sp>
      <p:sp>
        <p:nvSpPr>
          <p:cNvPr id="4" name="Rectangle 9" hidden="1"/>
          <p:cNvSpPr>
            <a:spLocks noGrp="1" noChangeArrowheads="1"/>
          </p:cNvSpPr>
          <p:nvPr>
            <p:ph type="dt" sz="half" idx="11"/>
            <p:custDataLst>
              <p:tags r:id="rId2"/>
            </p:custDataLst>
          </p:nvPr>
        </p:nvSpPr>
        <p:spPr>
          <a:ln/>
        </p:spPr>
        <p:txBody>
          <a:bodyPr/>
          <a:lstStyle>
            <a:lvl1pPr>
              <a:defRPr/>
            </a:lvl1pPr>
          </a:lstStyle>
          <a:p>
            <a:pPr>
              <a:defRPr/>
            </a:pPr>
            <a:endParaRPr lang="en-US" noProof="1"/>
          </a:p>
        </p:txBody>
      </p:sp>
    </p:spTree>
    <p:extLst>
      <p:ext uri="{BB962C8B-B14F-4D97-AF65-F5344CB8AC3E}">
        <p14:creationId xmlns:p14="http://schemas.microsoft.com/office/powerpoint/2010/main" val="3824964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pic>
        <p:nvPicPr>
          <p:cNvPr id="4" name="Picture 7" descr="EnergyTechnologyNetwork.jpg"/>
          <p:cNvPicPr>
            <a:picLocks noChangeAspect="1"/>
          </p:cNvPicPr>
          <p:nvPr/>
        </p:nvPicPr>
        <p:blipFill>
          <a:blip r:embed="rId3" cstate="print">
            <a:extLst>
              <a:ext uri="{28A0092B-C50C-407E-A947-70E740481C1C}">
                <a14:useLocalDpi xmlns:a14="http://schemas.microsoft.com/office/drawing/2010/main" val="0"/>
              </a:ext>
            </a:extLst>
          </a:blip>
          <a:srcRect t="2399"/>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7"/>
          <p:cNvSpPr>
            <a:spLocks noGrp="1" noChangeArrowheads="1"/>
          </p:cNvSpPr>
          <p:nvPr>
            <p:ph type="title"/>
          </p:nvPr>
        </p:nvSpPr>
        <p:spPr bwMode="auto">
          <a:xfrm>
            <a:off x="3659983" y="4058320"/>
            <a:ext cx="5484017" cy="585418"/>
          </a:xfrm>
          <a:prstGeom prst="rect">
            <a:avLst/>
          </a:prstGeom>
          <a:noFill/>
          <a:ln w="9525">
            <a:noFill/>
            <a:miter lim="800000"/>
            <a:headEnd/>
            <a:tailEnd/>
          </a:ln>
        </p:spPr>
        <p:txBody>
          <a:bodyPr>
            <a:spAutoFit/>
          </a:bodyPr>
          <a:lstStyle>
            <a:lvl1pPr>
              <a:defRPr sz="3200" b="1">
                <a:solidFill>
                  <a:schemeClr val="tx1"/>
                </a:solidFill>
                <a:latin typeface="Calibri" pitchFamily="34" charset="0"/>
              </a:defRPr>
            </a:lvl1pPr>
          </a:lstStyle>
          <a:p>
            <a:r>
              <a:rPr lang="en-US" smtClean="0"/>
              <a:t>Click to edit Master title style</a:t>
            </a:r>
            <a:endParaRPr lang="de-DE" dirty="0"/>
          </a:p>
        </p:txBody>
      </p:sp>
      <p:sp>
        <p:nvSpPr>
          <p:cNvPr id="5" name="Text Placeholder 2"/>
          <p:cNvSpPr>
            <a:spLocks noGrp="1"/>
          </p:cNvSpPr>
          <p:nvPr>
            <p:ph type="body" idx="1"/>
          </p:nvPr>
        </p:nvSpPr>
        <p:spPr>
          <a:xfrm>
            <a:off x="3649893" y="5127762"/>
            <a:ext cx="5494108" cy="462307"/>
          </a:xfrm>
        </p:spPr>
        <p:txBody>
          <a:bodyPr anchor="b">
            <a:spAutoFit/>
          </a:bodyPr>
          <a:lstStyle>
            <a:lvl1pPr marL="0" indent="0">
              <a:buNone/>
              <a:defRPr sz="2400" b="0">
                <a:solidFill>
                  <a:schemeClr val="tx1"/>
                </a:solidFill>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07134953"/>
      </p:ext>
    </p:extLst>
  </p:cSld>
  <p:clrMapOvr>
    <a:overrideClrMapping bg1="dk2" tx1="lt1" bg2="dk1"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1812925" y="1595438"/>
            <a:ext cx="7196138" cy="4281834"/>
          </a:xfrm>
        </p:spPr>
        <p:txBody>
          <a:bodyPr/>
          <a:lstStyle>
            <a:lvl1pPr>
              <a:buClr>
                <a:srgbClr val="0099CC"/>
              </a:buClr>
              <a:buSzPct val="70000"/>
              <a:defRPr sz="2800" b="1">
                <a:solidFill>
                  <a:schemeClr val="bg2"/>
                </a:solidFill>
                <a:latin typeface="Calibri" pitchFamily="34" charset="0"/>
              </a:defRPr>
            </a:lvl1pPr>
            <a:lvl2pPr>
              <a:buClr>
                <a:srgbClr val="0099CC"/>
              </a:buClr>
              <a:buSzPct val="70000"/>
              <a:defRPr sz="2400" b="1">
                <a:solidFill>
                  <a:schemeClr val="bg2"/>
                </a:solidFill>
                <a:latin typeface="Calibri" pitchFamily="34" charset="0"/>
              </a:defRPr>
            </a:lvl2pPr>
            <a:lvl3pPr>
              <a:buClr>
                <a:srgbClr val="0099CC"/>
              </a:buClr>
              <a:buSzPct val="70000"/>
              <a:defRPr sz="2000" b="1">
                <a:solidFill>
                  <a:schemeClr val="bg2"/>
                </a:solidFill>
                <a:latin typeface="Calibri" pitchFamily="34" charset="0"/>
              </a:defRPr>
            </a:lvl3pPr>
            <a:lvl4pPr>
              <a:buClr>
                <a:srgbClr val="0099CC"/>
              </a:buClr>
              <a:buSzPct val="70000"/>
              <a:buFont typeface="Wingdings" pitchFamily="2" charset="2"/>
              <a:buChar char="§"/>
              <a:defRPr sz="2000" b="1">
                <a:solidFill>
                  <a:schemeClr val="bg2"/>
                </a:solidFill>
                <a:latin typeface="Calibri" pitchFamily="34" charset="0"/>
              </a:defRPr>
            </a:lvl4pPr>
            <a:lvl5pPr>
              <a:buClr>
                <a:srgbClr val="0099CC"/>
              </a:buClr>
              <a:buSzPct val="70000"/>
              <a:buFont typeface="Wingdings" pitchFamily="2" charset="2"/>
              <a:buChar char="Ø"/>
              <a:defRPr sz="1800" b="1">
                <a:solidFill>
                  <a:schemeClr val="bg2"/>
                </a:solidFill>
                <a:latin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457933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Rectangle 5"/>
          <p:cNvSpPr>
            <a:spLocks noGrp="1" noChangeArrowheads="1"/>
          </p:cNvSpPr>
          <p:nvPr>
            <p:ph type="sldNum" sz="quarter" idx="10"/>
            <p:custDataLst>
              <p:tags r:id="rId1"/>
            </p:custDataLst>
          </p:nvPr>
        </p:nvSpPr>
        <p:spPr>
          <a:ln/>
        </p:spPr>
        <p:txBody>
          <a:bodyPr/>
          <a:lstStyle>
            <a:lvl1pPr>
              <a:defRPr/>
            </a:lvl1pPr>
          </a:lstStyle>
          <a:p>
            <a:pPr>
              <a:defRPr/>
            </a:pPr>
            <a:fld id="{FA292F52-3474-4214-8B76-C7B5F00C04BA}" type="slidenum">
              <a:rPr altLang="ja-JP">
                <a:solidFill>
                  <a:srgbClr val="000000"/>
                </a:solidFill>
              </a:rPr>
              <a:pPr>
                <a:defRPr/>
              </a:pPr>
              <a:t>‹#›</a:t>
            </a:fld>
            <a:endParaRPr altLang="ja-JP">
              <a:solidFill>
                <a:srgbClr val="000000"/>
              </a:solidFill>
            </a:endParaRPr>
          </a:p>
        </p:txBody>
      </p:sp>
      <p:sp>
        <p:nvSpPr>
          <p:cNvPr id="5" name="Rectangle 9" hidden="1"/>
          <p:cNvSpPr>
            <a:spLocks noGrp="1" noChangeArrowheads="1"/>
          </p:cNvSpPr>
          <p:nvPr>
            <p:ph type="dt" sz="half" idx="11"/>
            <p:custDataLst>
              <p:tags r:id="rId2"/>
            </p:custDataLst>
          </p:nvPr>
        </p:nvSpPr>
        <p:spPr>
          <a:ln/>
        </p:spPr>
        <p:txBody>
          <a:bodyPr/>
          <a:lstStyle>
            <a:lvl1pPr>
              <a:defRPr/>
            </a:lvl1pPr>
          </a:lstStyle>
          <a:p>
            <a:pPr>
              <a:defRPr/>
            </a:pPr>
            <a:endParaRPr altLang="ja-JP"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smtClean="0"/>
              <a:t>Click to edit Master text styles</a:t>
            </a:r>
          </a:p>
        </p:txBody>
      </p:sp>
      <p:sp>
        <p:nvSpPr>
          <p:cNvPr id="4" name="Rectangle 5"/>
          <p:cNvSpPr>
            <a:spLocks noGrp="1" noChangeArrowheads="1"/>
          </p:cNvSpPr>
          <p:nvPr>
            <p:ph type="sldNum" sz="quarter" idx="10"/>
            <p:custDataLst>
              <p:tags r:id="rId1"/>
            </p:custDataLst>
          </p:nvPr>
        </p:nvSpPr>
        <p:spPr>
          <a:ln/>
        </p:spPr>
        <p:txBody>
          <a:bodyPr/>
          <a:lstStyle>
            <a:lvl1pPr>
              <a:defRPr/>
            </a:lvl1pPr>
          </a:lstStyle>
          <a:p>
            <a:pPr>
              <a:defRPr/>
            </a:pPr>
            <a:fld id="{3BDAE179-2145-47EE-BA99-1D1B57B15B9E}" type="slidenum">
              <a:rPr altLang="ja-JP">
                <a:solidFill>
                  <a:srgbClr val="000000"/>
                </a:solidFill>
              </a:rPr>
              <a:pPr>
                <a:defRPr/>
              </a:pPr>
              <a:t>‹#›</a:t>
            </a:fld>
            <a:endParaRPr altLang="ja-JP">
              <a:solidFill>
                <a:srgbClr val="000000"/>
              </a:solidFill>
            </a:endParaRPr>
          </a:p>
        </p:txBody>
      </p:sp>
      <p:sp>
        <p:nvSpPr>
          <p:cNvPr id="5" name="Rectangle 9" hidden="1"/>
          <p:cNvSpPr>
            <a:spLocks noGrp="1" noChangeArrowheads="1"/>
          </p:cNvSpPr>
          <p:nvPr>
            <p:ph type="dt" sz="half" idx="11"/>
            <p:custDataLst>
              <p:tags r:id="rId2"/>
            </p:custDataLst>
          </p:nvPr>
        </p:nvSpPr>
        <p:spPr>
          <a:ln/>
        </p:spPr>
        <p:txBody>
          <a:bodyPr/>
          <a:lstStyle>
            <a:lvl1pPr>
              <a:defRPr/>
            </a:lvl1pPr>
          </a:lstStyle>
          <a:p>
            <a:pPr>
              <a:defRPr/>
            </a:pPr>
            <a:endParaRPr altLang="ja-JP"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392113" y="1714500"/>
            <a:ext cx="4103687" cy="4381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Content Placeholder 3"/>
          <p:cNvSpPr>
            <a:spLocks noGrp="1"/>
          </p:cNvSpPr>
          <p:nvPr>
            <p:ph sz="half" idx="2"/>
          </p:nvPr>
        </p:nvSpPr>
        <p:spPr>
          <a:xfrm>
            <a:off x="4648200" y="1714500"/>
            <a:ext cx="4103688" cy="4381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Rectangle 5"/>
          <p:cNvSpPr>
            <a:spLocks noGrp="1" noChangeArrowheads="1"/>
          </p:cNvSpPr>
          <p:nvPr>
            <p:ph type="sldNum" sz="quarter" idx="10"/>
            <p:custDataLst>
              <p:tags r:id="rId1"/>
            </p:custDataLst>
          </p:nvPr>
        </p:nvSpPr>
        <p:spPr>
          <a:ln/>
        </p:spPr>
        <p:txBody>
          <a:bodyPr/>
          <a:lstStyle>
            <a:lvl1pPr>
              <a:defRPr/>
            </a:lvl1pPr>
          </a:lstStyle>
          <a:p>
            <a:pPr>
              <a:defRPr/>
            </a:pPr>
            <a:fld id="{604FCCBD-BD2D-4D5C-990D-C5F49214A182}" type="slidenum">
              <a:rPr altLang="ja-JP">
                <a:solidFill>
                  <a:srgbClr val="000000"/>
                </a:solidFill>
              </a:rPr>
              <a:pPr>
                <a:defRPr/>
              </a:pPr>
              <a:t>‹#›</a:t>
            </a:fld>
            <a:endParaRPr altLang="ja-JP">
              <a:solidFill>
                <a:srgbClr val="000000"/>
              </a:solidFill>
            </a:endParaRPr>
          </a:p>
        </p:txBody>
      </p:sp>
      <p:sp>
        <p:nvSpPr>
          <p:cNvPr id="6" name="Rectangle 9" hidden="1"/>
          <p:cNvSpPr>
            <a:spLocks noGrp="1" noChangeArrowheads="1"/>
          </p:cNvSpPr>
          <p:nvPr>
            <p:ph type="dt" sz="half" idx="11"/>
            <p:custDataLst>
              <p:tags r:id="rId2"/>
            </p:custDataLst>
          </p:nvPr>
        </p:nvSpPr>
        <p:spPr>
          <a:ln/>
        </p:spPr>
        <p:txBody>
          <a:bodyPr/>
          <a:lstStyle>
            <a:lvl1pPr>
              <a:defRPr/>
            </a:lvl1pPr>
          </a:lstStyle>
          <a:p>
            <a:pPr>
              <a:defRPr/>
            </a:pPr>
            <a:endParaRPr altLang="ja-JP"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7" name="Rectangle 5"/>
          <p:cNvSpPr>
            <a:spLocks noGrp="1" noChangeArrowheads="1"/>
          </p:cNvSpPr>
          <p:nvPr>
            <p:ph type="sldNum" sz="quarter" idx="10"/>
            <p:custDataLst>
              <p:tags r:id="rId1"/>
            </p:custDataLst>
          </p:nvPr>
        </p:nvSpPr>
        <p:spPr>
          <a:ln/>
        </p:spPr>
        <p:txBody>
          <a:bodyPr/>
          <a:lstStyle>
            <a:lvl1pPr>
              <a:defRPr/>
            </a:lvl1pPr>
          </a:lstStyle>
          <a:p>
            <a:pPr>
              <a:defRPr/>
            </a:pPr>
            <a:fld id="{0C896758-EC5D-496C-BAF4-3A011C538256}" type="slidenum">
              <a:rPr altLang="ja-JP">
                <a:solidFill>
                  <a:srgbClr val="000000"/>
                </a:solidFill>
              </a:rPr>
              <a:pPr>
                <a:defRPr/>
              </a:pPr>
              <a:t>‹#›</a:t>
            </a:fld>
            <a:endParaRPr altLang="ja-JP">
              <a:solidFill>
                <a:srgbClr val="000000"/>
              </a:solidFill>
            </a:endParaRPr>
          </a:p>
        </p:txBody>
      </p:sp>
      <p:sp>
        <p:nvSpPr>
          <p:cNvPr id="8" name="Rectangle 9" hidden="1"/>
          <p:cNvSpPr>
            <a:spLocks noGrp="1" noChangeArrowheads="1"/>
          </p:cNvSpPr>
          <p:nvPr>
            <p:ph type="dt" sz="half" idx="11"/>
            <p:custDataLst>
              <p:tags r:id="rId2"/>
            </p:custDataLst>
          </p:nvPr>
        </p:nvSpPr>
        <p:spPr>
          <a:ln/>
        </p:spPr>
        <p:txBody>
          <a:bodyPr/>
          <a:lstStyle>
            <a:lvl1pPr>
              <a:defRPr/>
            </a:lvl1pPr>
          </a:lstStyle>
          <a:p>
            <a:pPr>
              <a:defRPr/>
            </a:pPr>
            <a:endParaRPr altLang="ja-JP"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Rectangle 5"/>
          <p:cNvSpPr>
            <a:spLocks noGrp="1" noChangeArrowheads="1"/>
          </p:cNvSpPr>
          <p:nvPr>
            <p:ph type="sldNum" sz="quarter" idx="10"/>
            <p:custDataLst>
              <p:tags r:id="rId1"/>
            </p:custDataLst>
          </p:nvPr>
        </p:nvSpPr>
        <p:spPr>
          <a:ln/>
        </p:spPr>
        <p:txBody>
          <a:bodyPr/>
          <a:lstStyle>
            <a:lvl1pPr>
              <a:defRPr/>
            </a:lvl1pPr>
          </a:lstStyle>
          <a:p>
            <a:pPr>
              <a:defRPr/>
            </a:pPr>
            <a:fld id="{722A686F-C80B-4D24-B3E5-6FC18A0925C9}" type="slidenum">
              <a:rPr altLang="ja-JP">
                <a:solidFill>
                  <a:srgbClr val="000000"/>
                </a:solidFill>
              </a:rPr>
              <a:pPr>
                <a:defRPr/>
              </a:pPr>
              <a:t>‹#›</a:t>
            </a:fld>
            <a:endParaRPr altLang="ja-JP">
              <a:solidFill>
                <a:srgbClr val="000000"/>
              </a:solidFill>
            </a:endParaRPr>
          </a:p>
        </p:txBody>
      </p:sp>
      <p:sp>
        <p:nvSpPr>
          <p:cNvPr id="4" name="Rectangle 9" hidden="1"/>
          <p:cNvSpPr>
            <a:spLocks noGrp="1" noChangeArrowheads="1"/>
          </p:cNvSpPr>
          <p:nvPr>
            <p:ph type="dt" sz="half" idx="11"/>
            <p:custDataLst>
              <p:tags r:id="rId2"/>
            </p:custDataLst>
          </p:nvPr>
        </p:nvSpPr>
        <p:spPr>
          <a:ln/>
        </p:spPr>
        <p:txBody>
          <a:bodyPr/>
          <a:lstStyle>
            <a:lvl1pPr>
              <a:defRPr/>
            </a:lvl1pPr>
          </a:lstStyle>
          <a:p>
            <a:pPr>
              <a:defRPr/>
            </a:pPr>
            <a:endParaRPr altLang="ja-JP"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custDataLst>
              <p:tags r:id="rId1"/>
            </p:custDataLst>
          </p:nvPr>
        </p:nvSpPr>
        <p:spPr>
          <a:ln/>
        </p:spPr>
        <p:txBody>
          <a:bodyPr/>
          <a:lstStyle>
            <a:lvl1pPr>
              <a:defRPr/>
            </a:lvl1pPr>
          </a:lstStyle>
          <a:p>
            <a:pPr>
              <a:defRPr/>
            </a:pPr>
            <a:fld id="{2F80C2E1-296F-4AED-A5E0-44E7ABF76956}" type="slidenum">
              <a:rPr altLang="ja-JP">
                <a:solidFill>
                  <a:srgbClr val="000000"/>
                </a:solidFill>
              </a:rPr>
              <a:pPr>
                <a:defRPr/>
              </a:pPr>
              <a:t>‹#›</a:t>
            </a:fld>
            <a:endParaRPr altLang="ja-JP">
              <a:solidFill>
                <a:srgbClr val="000000"/>
              </a:solidFill>
            </a:endParaRPr>
          </a:p>
        </p:txBody>
      </p:sp>
      <p:sp>
        <p:nvSpPr>
          <p:cNvPr id="3" name="Rectangle 9" hidden="1"/>
          <p:cNvSpPr>
            <a:spLocks noGrp="1" noChangeArrowheads="1"/>
          </p:cNvSpPr>
          <p:nvPr>
            <p:ph type="dt" sz="half" idx="11"/>
            <p:custDataLst>
              <p:tags r:id="rId2"/>
            </p:custDataLst>
          </p:nvPr>
        </p:nvSpPr>
        <p:spPr>
          <a:ln/>
        </p:spPr>
        <p:txBody>
          <a:bodyPr/>
          <a:lstStyle>
            <a:lvl1pPr>
              <a:defRPr/>
            </a:lvl1pPr>
          </a:lstStyle>
          <a:p>
            <a:pPr>
              <a:defRPr/>
            </a:pPr>
            <a:endParaRPr altLang="ja-JP"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ja-JP"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5"/>
          <p:cNvSpPr>
            <a:spLocks noGrp="1" noChangeArrowheads="1"/>
          </p:cNvSpPr>
          <p:nvPr>
            <p:ph type="sldNum" sz="quarter" idx="10"/>
            <p:custDataLst>
              <p:tags r:id="rId1"/>
            </p:custDataLst>
          </p:nvPr>
        </p:nvSpPr>
        <p:spPr>
          <a:ln/>
        </p:spPr>
        <p:txBody>
          <a:bodyPr/>
          <a:lstStyle>
            <a:lvl1pPr>
              <a:defRPr/>
            </a:lvl1pPr>
          </a:lstStyle>
          <a:p>
            <a:pPr>
              <a:defRPr/>
            </a:pPr>
            <a:fld id="{F8FE0EED-CE69-4516-A016-5EB7E255AB3A}" type="slidenum">
              <a:rPr altLang="ja-JP">
                <a:solidFill>
                  <a:srgbClr val="000000"/>
                </a:solidFill>
              </a:rPr>
              <a:pPr>
                <a:defRPr/>
              </a:pPr>
              <a:t>‹#›</a:t>
            </a:fld>
            <a:endParaRPr altLang="ja-JP">
              <a:solidFill>
                <a:srgbClr val="000000"/>
              </a:solidFill>
            </a:endParaRPr>
          </a:p>
        </p:txBody>
      </p:sp>
      <p:sp>
        <p:nvSpPr>
          <p:cNvPr id="6" name="Rectangle 9" hidden="1"/>
          <p:cNvSpPr>
            <a:spLocks noGrp="1" noChangeArrowheads="1"/>
          </p:cNvSpPr>
          <p:nvPr>
            <p:ph type="dt" sz="half" idx="11"/>
            <p:custDataLst>
              <p:tags r:id="rId2"/>
            </p:custDataLst>
          </p:nvPr>
        </p:nvSpPr>
        <p:spPr>
          <a:ln/>
        </p:spPr>
        <p:txBody>
          <a:bodyPr/>
          <a:lstStyle>
            <a:lvl1pPr>
              <a:defRPr/>
            </a:lvl1pPr>
          </a:lstStyle>
          <a:p>
            <a:pPr>
              <a:defRPr/>
            </a:pPr>
            <a:endParaRPr altLang="ja-JP"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ja-JP"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Rectangle 5"/>
          <p:cNvSpPr>
            <a:spLocks noGrp="1" noChangeArrowheads="1"/>
          </p:cNvSpPr>
          <p:nvPr>
            <p:ph type="sldNum" sz="quarter" idx="10"/>
            <p:custDataLst>
              <p:tags r:id="rId1"/>
            </p:custDataLst>
          </p:nvPr>
        </p:nvSpPr>
        <p:spPr>
          <a:ln/>
        </p:spPr>
        <p:txBody>
          <a:bodyPr/>
          <a:lstStyle>
            <a:lvl1pPr>
              <a:defRPr/>
            </a:lvl1pPr>
          </a:lstStyle>
          <a:p>
            <a:pPr>
              <a:defRPr/>
            </a:pPr>
            <a:fld id="{67C20004-B020-4051-82FA-9F348B57B733}" type="slidenum">
              <a:rPr altLang="ja-JP">
                <a:solidFill>
                  <a:srgbClr val="000000"/>
                </a:solidFill>
              </a:rPr>
              <a:pPr>
                <a:defRPr/>
              </a:pPr>
              <a:t>‹#›</a:t>
            </a:fld>
            <a:endParaRPr altLang="ja-JP">
              <a:solidFill>
                <a:srgbClr val="000000"/>
              </a:solidFill>
            </a:endParaRPr>
          </a:p>
        </p:txBody>
      </p:sp>
      <p:sp>
        <p:nvSpPr>
          <p:cNvPr id="6" name="Rectangle 9" hidden="1"/>
          <p:cNvSpPr>
            <a:spLocks noGrp="1" noChangeArrowheads="1"/>
          </p:cNvSpPr>
          <p:nvPr>
            <p:ph type="dt" sz="half" idx="11"/>
            <p:custDataLst>
              <p:tags r:id="rId2"/>
            </p:custDataLst>
          </p:nvPr>
        </p:nvSpPr>
        <p:spPr>
          <a:ln/>
        </p:spPr>
        <p:txBody>
          <a:bodyPr/>
          <a:lstStyle>
            <a:lvl1pPr>
              <a:defRPr/>
            </a:lvl1pPr>
          </a:lstStyle>
          <a:p>
            <a:pPr>
              <a:defRPr/>
            </a:pPr>
            <a:endParaRPr altLang="ja-JP"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4.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3.jpeg"/><Relationship Id="rId4" Type="http://schemas.openxmlformats.org/officeDocument/2006/relationships/tags" Target="../tags/tag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2" descr="SHLBG2C_CO"/>
          <p:cNvPicPr>
            <a:picLocks noChangeArrowheads="1"/>
          </p:cNvPicPr>
          <p:nvPr>
            <p:custDataLst>
              <p:tags r:id="rId15"/>
            </p:custDataLst>
          </p:nvPr>
        </p:nvPicPr>
        <p:blipFill>
          <a:blip r:embed="rId20" cstate="print"/>
          <a:srcRect/>
          <a:stretch>
            <a:fillRect/>
          </a:stretch>
        </p:blipFill>
        <p:spPr bwMode="auto">
          <a:xfrm>
            <a:off x="0" y="0"/>
            <a:ext cx="9144000" cy="457200"/>
          </a:xfrm>
          <a:prstGeom prst="rect">
            <a:avLst/>
          </a:prstGeom>
          <a:noFill/>
          <a:ln w="0">
            <a:noFill/>
            <a:miter lim="800000"/>
            <a:headEnd/>
            <a:tailEnd/>
          </a:ln>
        </p:spPr>
      </p:pic>
      <p:sp>
        <p:nvSpPr>
          <p:cNvPr id="1028" name="Rectangle 4"/>
          <p:cNvSpPr>
            <a:spLocks noGrp="1" noChangeArrowheads="1"/>
          </p:cNvSpPr>
          <p:nvPr>
            <p:ph type="title"/>
            <p:custDataLst>
              <p:tags r:id="rId16"/>
            </p:custDataLst>
          </p:nvPr>
        </p:nvSpPr>
        <p:spPr bwMode="auto">
          <a:xfrm>
            <a:off x="392113" y="565150"/>
            <a:ext cx="8359775" cy="914400"/>
          </a:xfrm>
          <a:prstGeom prst="rect">
            <a:avLst/>
          </a:prstGeom>
          <a:noFill/>
          <a:ln w="0">
            <a:noFill/>
            <a:miter lim="800000"/>
            <a:headEnd/>
            <a:tailEnd/>
          </a:ln>
        </p:spPr>
        <p:txBody>
          <a:bodyPr vert="horz" wrap="square" lIns="0" tIns="0" rIns="0" bIns="0" numCol="1" anchor="t" anchorCtr="0" compatLnSpc="1">
            <a:prstTxWarp prst="textNoShape">
              <a:avLst/>
            </a:prstTxWarp>
          </a:bodyPr>
          <a:lstStyle/>
          <a:p>
            <a:pPr lvl="0"/>
            <a:r>
              <a:rPr lang="en-US" altLang="ja-JP" smtClean="0"/>
              <a:t>Click to edit Master title style</a:t>
            </a:r>
          </a:p>
        </p:txBody>
      </p:sp>
      <p:sp>
        <p:nvSpPr>
          <p:cNvPr id="173061" name="Rectangle 5"/>
          <p:cNvSpPr>
            <a:spLocks noGrp="1" noChangeArrowheads="1"/>
          </p:cNvSpPr>
          <p:nvPr>
            <p:ph type="sldNum" sz="quarter" idx="4"/>
            <p:custDataLst>
              <p:tags r:id="rId17"/>
            </p:custDataLst>
          </p:nvPr>
        </p:nvSpPr>
        <p:spPr bwMode="auto">
          <a:xfrm>
            <a:off x="8578850" y="6781800"/>
            <a:ext cx="317500" cy="152400"/>
          </a:xfrm>
          <a:prstGeom prst="rect">
            <a:avLst/>
          </a:prstGeom>
          <a:noFill/>
          <a:ln w="0">
            <a:noFill/>
            <a:miter lim="800000"/>
            <a:headEnd/>
            <a:tailEnd/>
          </a:ln>
          <a:effectLst/>
        </p:spPr>
        <p:txBody>
          <a:bodyPr vert="horz" wrap="square" lIns="0" tIns="0" rIns="0" bIns="0" numCol="1" anchor="t" anchorCtr="0" compatLnSpc="1">
            <a:prstTxWarp prst="textNoShape">
              <a:avLst/>
            </a:prstTxWarp>
          </a:bodyPr>
          <a:lstStyle>
            <a:lvl1pPr algn="r">
              <a:defRPr sz="1000" noProof="1">
                <a:latin typeface="Arial" pitchFamily="-111" charset="0"/>
                <a:ea typeface="ＭＳ Ｐゴシック" pitchFamily="-111" charset="-128"/>
                <a:cs typeface="ＭＳ Ｐゴシック" pitchFamily="-111" charset="-128"/>
              </a:defRPr>
            </a:lvl1pPr>
          </a:lstStyle>
          <a:p>
            <a:pPr>
              <a:defRPr/>
            </a:pPr>
            <a:fld id="{70DD6C04-04E5-4C05-AD45-ED85BFB2A3A6}" type="slidenum">
              <a:rPr altLang="ja-JP">
                <a:solidFill>
                  <a:srgbClr val="000000"/>
                </a:solidFill>
              </a:rPr>
              <a:pPr>
                <a:defRPr/>
              </a:pPr>
              <a:t>‹#›</a:t>
            </a:fld>
            <a:endParaRPr altLang="ja-JP">
              <a:solidFill>
                <a:srgbClr val="000000"/>
              </a:solidFill>
            </a:endParaRPr>
          </a:p>
        </p:txBody>
      </p:sp>
      <p:sp>
        <p:nvSpPr>
          <p:cNvPr id="1031" name="Rectangle 7"/>
          <p:cNvSpPr>
            <a:spLocks noGrp="1" noChangeArrowheads="1"/>
          </p:cNvSpPr>
          <p:nvPr>
            <p:ph type="body" idx="1"/>
            <p:custDataLst>
              <p:tags r:id="rId18"/>
            </p:custDataLst>
          </p:nvPr>
        </p:nvSpPr>
        <p:spPr bwMode="auto">
          <a:xfrm>
            <a:off x="392113" y="1714500"/>
            <a:ext cx="8359775" cy="4381500"/>
          </a:xfrm>
          <a:prstGeom prst="rect">
            <a:avLst/>
          </a:prstGeom>
          <a:noFill/>
          <a:ln w="0">
            <a:noFill/>
            <a:miter lim="800000"/>
            <a:headEnd/>
            <a:tailEnd/>
          </a:ln>
        </p:spPr>
        <p:txBody>
          <a:bodyPr vert="horz" wrap="square" lIns="0" tIns="0" rIns="0" bIns="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73065" name="Rectangle 9" hidden="1"/>
          <p:cNvSpPr>
            <a:spLocks noGrp="1" noChangeArrowheads="1"/>
          </p:cNvSpPr>
          <p:nvPr>
            <p:ph type="dt" sz="half" idx="2"/>
            <p:custDataLst>
              <p:tags r:id="rId19"/>
            </p:custDataLst>
          </p:nvPr>
        </p:nvSpPr>
        <p:spPr bwMode="auto">
          <a:xfrm>
            <a:off x="800100" y="5715000"/>
            <a:ext cx="7543800" cy="304800"/>
          </a:xfrm>
          <a:prstGeom prst="rect">
            <a:avLst/>
          </a:prstGeom>
          <a:noFill/>
          <a:ln w="0">
            <a:noFill/>
            <a:miter lim="800000"/>
            <a:headEnd/>
            <a:tailEnd/>
          </a:ln>
          <a:effectLst/>
        </p:spPr>
        <p:txBody>
          <a:bodyPr vert="horz" wrap="square" lIns="0" tIns="0" rIns="0" bIns="0" numCol="1" anchor="t" anchorCtr="0" compatLnSpc="1">
            <a:prstTxWarp prst="textNoShape">
              <a:avLst/>
            </a:prstTxWarp>
          </a:bodyPr>
          <a:lstStyle>
            <a:lvl1pPr>
              <a:defRPr sz="1900">
                <a:solidFill>
                  <a:srgbClr val="FFFFFF"/>
                </a:solidFill>
                <a:latin typeface="Arial" pitchFamily="-111" charset="0"/>
                <a:ea typeface="ＭＳ Ｐゴシック" pitchFamily="-111" charset="-128"/>
                <a:cs typeface="ＭＳ Ｐゴシック" pitchFamily="-111" charset="-128"/>
              </a:defRPr>
            </a:lvl1pPr>
          </a:lstStyle>
          <a:p>
            <a:pPr>
              <a:defRPr/>
            </a:pPr>
            <a:endParaRPr altLang="ja-JP" noProof="1"/>
          </a:p>
        </p:txBody>
      </p:sp>
    </p:spTree>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5" r:id="rId11"/>
    <p:sldLayoutId id="2147484034" r:id="rId12"/>
    <p:sldLayoutId id="2147484035" r:id="rId13"/>
  </p:sldLayoutIdLst>
  <p:timing>
    <p:tnLst>
      <p:par>
        <p:cTn id="1" dur="indefinite" restart="never" nodeType="tmRoot"/>
      </p:par>
    </p:tnLst>
  </p:timing>
  <p:hf hdr="0" ftr="0"/>
  <p:txStyles>
    <p:titleStyle>
      <a:lvl1pPr algn="l" rtl="0" eaLnBrk="0" fontAlgn="base" hangingPunct="0">
        <a:spcBef>
          <a:spcPct val="0"/>
        </a:spcBef>
        <a:spcAft>
          <a:spcPct val="0"/>
        </a:spcAft>
        <a:defRPr sz="3000">
          <a:solidFill>
            <a:srgbClr val="000000"/>
          </a:solidFill>
          <a:latin typeface="+mj-lt"/>
          <a:ea typeface="ＭＳ Ｐゴシック" pitchFamily="-111" charset="-128"/>
          <a:cs typeface="ＭＳ Ｐゴシック" pitchFamily="-111" charset="-128"/>
        </a:defRPr>
      </a:lvl1pPr>
      <a:lvl2pPr algn="l" rtl="0" eaLnBrk="0" fontAlgn="base" hangingPunct="0">
        <a:spcBef>
          <a:spcPct val="0"/>
        </a:spcBef>
        <a:spcAft>
          <a:spcPct val="0"/>
        </a:spcAft>
        <a:defRPr sz="3000">
          <a:solidFill>
            <a:srgbClr val="000000"/>
          </a:solidFill>
          <a:latin typeface="Arial" pitchFamily="-111" charset="0"/>
          <a:ea typeface="ＭＳ Ｐゴシック" pitchFamily="-111" charset="-128"/>
          <a:cs typeface="ＭＳ Ｐゴシック" pitchFamily="-111" charset="-128"/>
        </a:defRPr>
      </a:lvl2pPr>
      <a:lvl3pPr algn="l" rtl="0" eaLnBrk="0" fontAlgn="base" hangingPunct="0">
        <a:spcBef>
          <a:spcPct val="0"/>
        </a:spcBef>
        <a:spcAft>
          <a:spcPct val="0"/>
        </a:spcAft>
        <a:defRPr sz="3000">
          <a:solidFill>
            <a:srgbClr val="000000"/>
          </a:solidFill>
          <a:latin typeface="Arial" pitchFamily="-111" charset="0"/>
          <a:ea typeface="ＭＳ Ｐゴシック" pitchFamily="-111" charset="-128"/>
          <a:cs typeface="ＭＳ Ｐゴシック" pitchFamily="-111" charset="-128"/>
        </a:defRPr>
      </a:lvl3pPr>
      <a:lvl4pPr algn="l" rtl="0" eaLnBrk="0" fontAlgn="base" hangingPunct="0">
        <a:spcBef>
          <a:spcPct val="0"/>
        </a:spcBef>
        <a:spcAft>
          <a:spcPct val="0"/>
        </a:spcAft>
        <a:defRPr sz="3000">
          <a:solidFill>
            <a:srgbClr val="000000"/>
          </a:solidFill>
          <a:latin typeface="Arial" pitchFamily="-111" charset="0"/>
          <a:ea typeface="ＭＳ Ｐゴシック" pitchFamily="-111" charset="-128"/>
          <a:cs typeface="ＭＳ Ｐゴシック" pitchFamily="-111" charset="-128"/>
        </a:defRPr>
      </a:lvl4pPr>
      <a:lvl5pPr algn="l" rtl="0" eaLnBrk="0" fontAlgn="base" hangingPunct="0">
        <a:spcBef>
          <a:spcPct val="0"/>
        </a:spcBef>
        <a:spcAft>
          <a:spcPct val="0"/>
        </a:spcAft>
        <a:defRPr sz="3000">
          <a:solidFill>
            <a:srgbClr val="000000"/>
          </a:solidFill>
          <a:latin typeface="Arial" pitchFamily="-111" charset="0"/>
          <a:ea typeface="ＭＳ Ｐゴシック" pitchFamily="-111" charset="-128"/>
          <a:cs typeface="ＭＳ Ｐゴシック" pitchFamily="-111" charset="-128"/>
        </a:defRPr>
      </a:lvl5pPr>
      <a:lvl6pPr marL="457200" algn="l" rtl="0" fontAlgn="base">
        <a:spcBef>
          <a:spcPct val="0"/>
        </a:spcBef>
        <a:spcAft>
          <a:spcPct val="0"/>
        </a:spcAft>
        <a:defRPr sz="3000">
          <a:solidFill>
            <a:srgbClr val="000000"/>
          </a:solidFill>
          <a:latin typeface="Arial" pitchFamily="-111" charset="0"/>
        </a:defRPr>
      </a:lvl6pPr>
      <a:lvl7pPr marL="914400" algn="l" rtl="0" fontAlgn="base">
        <a:spcBef>
          <a:spcPct val="0"/>
        </a:spcBef>
        <a:spcAft>
          <a:spcPct val="0"/>
        </a:spcAft>
        <a:defRPr sz="3000">
          <a:solidFill>
            <a:srgbClr val="000000"/>
          </a:solidFill>
          <a:latin typeface="Arial" pitchFamily="-111" charset="0"/>
        </a:defRPr>
      </a:lvl7pPr>
      <a:lvl8pPr marL="1371600" algn="l" rtl="0" fontAlgn="base">
        <a:spcBef>
          <a:spcPct val="0"/>
        </a:spcBef>
        <a:spcAft>
          <a:spcPct val="0"/>
        </a:spcAft>
        <a:defRPr sz="3000">
          <a:solidFill>
            <a:srgbClr val="000000"/>
          </a:solidFill>
          <a:latin typeface="Arial" pitchFamily="-111" charset="0"/>
        </a:defRPr>
      </a:lvl8pPr>
      <a:lvl9pPr marL="1828800" algn="l" rtl="0" fontAlgn="base">
        <a:spcBef>
          <a:spcPct val="0"/>
        </a:spcBef>
        <a:spcAft>
          <a:spcPct val="0"/>
        </a:spcAft>
        <a:defRPr sz="3000">
          <a:solidFill>
            <a:srgbClr val="000000"/>
          </a:solidFill>
          <a:latin typeface="Arial" pitchFamily="-111" charset="0"/>
        </a:defRPr>
      </a:lvl9pPr>
    </p:titleStyle>
    <p:bodyStyle>
      <a:lvl1pPr marL="254000" indent="-254000" algn="l" rtl="0" eaLnBrk="0" fontAlgn="base" hangingPunct="0">
        <a:lnSpc>
          <a:spcPct val="105000"/>
        </a:lnSpc>
        <a:spcBef>
          <a:spcPct val="0"/>
        </a:spcBef>
        <a:spcAft>
          <a:spcPct val="0"/>
        </a:spcAft>
        <a:buSzPct val="100000"/>
        <a:buChar char="•"/>
        <a:defRPr sz="2000">
          <a:solidFill>
            <a:srgbClr val="000000"/>
          </a:solidFill>
          <a:latin typeface="+mn-lt"/>
          <a:ea typeface="ＭＳ Ｐゴシック" pitchFamily="-111" charset="-128"/>
          <a:cs typeface="ＭＳ Ｐゴシック" pitchFamily="-111" charset="-128"/>
        </a:defRPr>
      </a:lvl1pPr>
      <a:lvl2pPr marL="711200" indent="-254000" algn="l" rtl="0" eaLnBrk="0" fontAlgn="base" hangingPunct="0">
        <a:lnSpc>
          <a:spcPct val="105000"/>
        </a:lnSpc>
        <a:spcBef>
          <a:spcPct val="0"/>
        </a:spcBef>
        <a:spcAft>
          <a:spcPct val="0"/>
        </a:spcAft>
        <a:buSzPct val="100000"/>
        <a:buChar char="–"/>
        <a:defRPr sz="2000">
          <a:solidFill>
            <a:srgbClr val="000000"/>
          </a:solidFill>
          <a:latin typeface="+mn-lt"/>
          <a:ea typeface="ＭＳ Ｐゴシック" pitchFamily="-111" charset="-128"/>
          <a:cs typeface="ＭＳ Ｐゴシック"/>
        </a:defRPr>
      </a:lvl2pPr>
      <a:lvl3pPr marL="1168400" indent="-254000" algn="l" rtl="0" eaLnBrk="0" fontAlgn="base" hangingPunct="0">
        <a:lnSpc>
          <a:spcPct val="105000"/>
        </a:lnSpc>
        <a:spcBef>
          <a:spcPct val="0"/>
        </a:spcBef>
        <a:spcAft>
          <a:spcPct val="0"/>
        </a:spcAft>
        <a:buSzPct val="100000"/>
        <a:buChar char="•"/>
        <a:defRPr>
          <a:solidFill>
            <a:srgbClr val="000000"/>
          </a:solidFill>
          <a:latin typeface="+mn-lt"/>
          <a:ea typeface="ＭＳ Ｐゴシック" pitchFamily="-111" charset="-128"/>
          <a:cs typeface="ＭＳ Ｐゴシック"/>
        </a:defRPr>
      </a:lvl3pPr>
      <a:lvl4pPr marL="1625600" indent="-254000" algn="l" rtl="0" eaLnBrk="0" fontAlgn="base" hangingPunct="0">
        <a:lnSpc>
          <a:spcPct val="105000"/>
        </a:lnSpc>
        <a:spcBef>
          <a:spcPct val="0"/>
        </a:spcBef>
        <a:spcAft>
          <a:spcPct val="0"/>
        </a:spcAft>
        <a:buSzPct val="100000"/>
        <a:buChar char="–"/>
        <a:defRPr sz="1600">
          <a:solidFill>
            <a:srgbClr val="000000"/>
          </a:solidFill>
          <a:latin typeface="+mn-lt"/>
          <a:ea typeface="ＭＳ Ｐゴシック" pitchFamily="-111" charset="-128"/>
          <a:cs typeface="ＭＳ Ｐゴシック"/>
        </a:defRPr>
      </a:lvl4pPr>
      <a:lvl5pPr marL="2082800" indent="-254000" algn="l" rtl="0" eaLnBrk="0" fontAlgn="base" hangingPunct="0">
        <a:lnSpc>
          <a:spcPct val="105000"/>
        </a:lnSpc>
        <a:spcBef>
          <a:spcPct val="0"/>
        </a:spcBef>
        <a:spcAft>
          <a:spcPct val="0"/>
        </a:spcAft>
        <a:buSzPct val="100000"/>
        <a:buChar char="–"/>
        <a:defRPr sz="1600">
          <a:solidFill>
            <a:srgbClr val="000000"/>
          </a:solidFill>
          <a:latin typeface="+mn-lt"/>
          <a:ea typeface="ＭＳ Ｐゴシック" pitchFamily="-111" charset="-128"/>
          <a:cs typeface="ＭＳ Ｐゴシック"/>
        </a:defRPr>
      </a:lvl5pPr>
      <a:lvl6pPr marL="2540000" indent="-254000" algn="l" rtl="0" fontAlgn="base">
        <a:lnSpc>
          <a:spcPct val="105000"/>
        </a:lnSpc>
        <a:spcBef>
          <a:spcPct val="0"/>
        </a:spcBef>
        <a:spcAft>
          <a:spcPct val="0"/>
        </a:spcAft>
        <a:buSzPct val="100000"/>
        <a:buChar char="–"/>
        <a:defRPr sz="1600">
          <a:solidFill>
            <a:srgbClr val="000000"/>
          </a:solidFill>
          <a:latin typeface="+mn-lt"/>
          <a:ea typeface="ＭＳ Ｐゴシック" pitchFamily="-111" charset="-128"/>
        </a:defRPr>
      </a:lvl6pPr>
      <a:lvl7pPr marL="2997200" indent="-254000" algn="l" rtl="0" fontAlgn="base">
        <a:lnSpc>
          <a:spcPct val="105000"/>
        </a:lnSpc>
        <a:spcBef>
          <a:spcPct val="0"/>
        </a:spcBef>
        <a:spcAft>
          <a:spcPct val="0"/>
        </a:spcAft>
        <a:buSzPct val="100000"/>
        <a:buChar char="–"/>
        <a:defRPr sz="1600">
          <a:solidFill>
            <a:srgbClr val="000000"/>
          </a:solidFill>
          <a:latin typeface="+mn-lt"/>
          <a:ea typeface="ＭＳ Ｐゴシック" pitchFamily="-111" charset="-128"/>
        </a:defRPr>
      </a:lvl7pPr>
      <a:lvl8pPr marL="3454400" indent="-254000" algn="l" rtl="0" fontAlgn="base">
        <a:lnSpc>
          <a:spcPct val="105000"/>
        </a:lnSpc>
        <a:spcBef>
          <a:spcPct val="0"/>
        </a:spcBef>
        <a:spcAft>
          <a:spcPct val="0"/>
        </a:spcAft>
        <a:buSzPct val="100000"/>
        <a:buChar char="–"/>
        <a:defRPr sz="1600">
          <a:solidFill>
            <a:srgbClr val="000000"/>
          </a:solidFill>
          <a:latin typeface="+mn-lt"/>
          <a:ea typeface="ＭＳ Ｐゴシック" pitchFamily="-111" charset="-128"/>
        </a:defRPr>
      </a:lvl8pPr>
      <a:lvl9pPr marL="3911600" indent="-254000" algn="l" rtl="0" fontAlgn="base">
        <a:lnSpc>
          <a:spcPct val="105000"/>
        </a:lnSpc>
        <a:spcBef>
          <a:spcPct val="0"/>
        </a:spcBef>
        <a:spcAft>
          <a:spcPct val="0"/>
        </a:spcAft>
        <a:buSzPct val="100000"/>
        <a:buChar char="–"/>
        <a:defRPr sz="1600">
          <a:solidFill>
            <a:srgbClr val="000000"/>
          </a:solidFill>
          <a:latin typeface="+mn-lt"/>
          <a:ea typeface="ＭＳ Ｐゴシック" pitchFamily="-111" charset="-128"/>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7" name="Rectangle 4"/>
          <p:cNvSpPr>
            <a:spLocks noGrp="1" noChangeArrowheads="1"/>
          </p:cNvSpPr>
          <p:nvPr>
            <p:ph type="title"/>
            <p:custDataLst>
              <p:tags r:id="rId5"/>
            </p:custDataLst>
          </p:nvPr>
        </p:nvSpPr>
        <p:spPr bwMode="auto">
          <a:xfrm>
            <a:off x="392113" y="565150"/>
            <a:ext cx="8359775" cy="914400"/>
          </a:xfrm>
          <a:prstGeom prst="rect">
            <a:avLst/>
          </a:prstGeom>
          <a:noFill/>
          <a:ln w="0">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58728" name="Rectangle 7"/>
          <p:cNvSpPr>
            <a:spLocks noGrp="1" noChangeArrowheads="1"/>
          </p:cNvSpPr>
          <p:nvPr>
            <p:ph type="body" idx="1"/>
            <p:custDataLst>
              <p:tags r:id="rId6"/>
            </p:custDataLst>
          </p:nvPr>
        </p:nvSpPr>
        <p:spPr bwMode="auto">
          <a:xfrm>
            <a:off x="392113" y="1714500"/>
            <a:ext cx="8359775" cy="4381500"/>
          </a:xfrm>
          <a:prstGeom prst="rect">
            <a:avLst/>
          </a:prstGeom>
          <a:noFill/>
          <a:ln w="0">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 name="Slide Number Placeholder 3"/>
          <p:cNvSpPr>
            <a:spLocks noGrp="1"/>
          </p:cNvSpPr>
          <p:nvPr>
            <p:ph type="sldNum" sz="quarter" idx="4"/>
          </p:nvPr>
        </p:nvSpPr>
        <p:spPr bwMode="auto">
          <a:xfrm>
            <a:off x="8578850" y="6578600"/>
            <a:ext cx="317500" cy="152400"/>
          </a:xfrm>
          <a:prstGeom prst="rect">
            <a:avLst/>
          </a:prstGeom>
          <a:ln w="0">
            <a:miter lim="800000"/>
            <a:headEnd/>
            <a:tailEnd/>
          </a:ln>
        </p:spPr>
        <p:txBody>
          <a:bodyPr vert="horz" wrap="square" lIns="0" tIns="0" rIns="0" bIns="0" numCol="1" anchor="t" anchorCtr="0" compatLnSpc="1">
            <a:prstTxWarp prst="textNoShape">
              <a:avLst/>
            </a:prstTxWarp>
          </a:bodyPr>
          <a:lstStyle>
            <a:lvl1pPr algn="r" fontAlgn="auto">
              <a:spcBef>
                <a:spcPts val="0"/>
              </a:spcBef>
              <a:spcAft>
                <a:spcPts val="0"/>
              </a:spcAft>
              <a:defRPr sz="1000" noProof="1">
                <a:solidFill>
                  <a:srgbClr val="000000"/>
                </a:solidFill>
              </a:defRPr>
            </a:lvl1pPr>
          </a:lstStyle>
          <a:p>
            <a:pPr>
              <a:defRPr/>
            </a:pPr>
            <a:fld id="{EE3EDB0C-EDEF-4CA6-9919-93B72C956B98}" type="slidenum">
              <a:rPr lang="en-US"/>
              <a:pPr>
                <a:defRPr/>
              </a:pPr>
              <a:t>‹#›</a:t>
            </a:fld>
            <a:endParaRPr lang="en-US"/>
          </a:p>
        </p:txBody>
      </p:sp>
      <p:sp>
        <p:nvSpPr>
          <p:cNvPr id="18" name="Date Placeholder 4"/>
          <p:cNvSpPr>
            <a:spLocks noGrp="1"/>
          </p:cNvSpPr>
          <p:nvPr>
            <p:ph type="dt" sz="half" idx="2"/>
          </p:nvPr>
        </p:nvSpPr>
        <p:spPr bwMode="auto">
          <a:xfrm>
            <a:off x="800100" y="5715000"/>
            <a:ext cx="7543800" cy="304800"/>
          </a:xfrm>
          <a:prstGeom prst="rect">
            <a:avLst/>
          </a:prstGeom>
          <a:ln w="0">
            <a:miter lim="800000"/>
            <a:headEnd/>
            <a:tailEnd/>
          </a:ln>
        </p:spPr>
        <p:txBody>
          <a:bodyPr vert="horz" wrap="square" lIns="0" tIns="0" rIns="0" bIns="0" numCol="1" anchor="t" anchorCtr="0" compatLnSpc="1">
            <a:prstTxWarp prst="textNoShape">
              <a:avLst/>
            </a:prstTxWarp>
          </a:bodyPr>
          <a:lstStyle>
            <a:lvl1pPr fontAlgn="auto">
              <a:spcBef>
                <a:spcPts val="0"/>
              </a:spcBef>
              <a:spcAft>
                <a:spcPts val="0"/>
              </a:spcAft>
              <a:defRPr sz="1900">
                <a:solidFill>
                  <a:srgbClr val="FFFFFF"/>
                </a:solidFill>
              </a:defRPr>
            </a:lvl1pPr>
          </a:lstStyle>
          <a:p>
            <a:pPr>
              <a:defRPr/>
            </a:pPr>
            <a:endParaRPr lang="en-US" noProof="1"/>
          </a:p>
        </p:txBody>
      </p:sp>
    </p:spTree>
    <p:extLst>
      <p:ext uri="{BB962C8B-B14F-4D97-AF65-F5344CB8AC3E}">
        <p14:creationId xmlns:p14="http://schemas.microsoft.com/office/powerpoint/2010/main" val="3357387530"/>
      </p:ext>
    </p:extLst>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Lst>
  <p:timing>
    <p:tnLst>
      <p:par>
        <p:cTn id="1" dur="indefinite" restart="never" nodeType="tmRoot"/>
      </p:par>
    </p:tnLst>
  </p:timing>
  <p:hf hdr="0" ftr="0"/>
  <p:txStyles>
    <p:titleStyle>
      <a:lvl1pPr algn="l" rtl="0" eaLnBrk="0" fontAlgn="base" hangingPunct="0">
        <a:spcBef>
          <a:spcPct val="0"/>
        </a:spcBef>
        <a:spcAft>
          <a:spcPct val="0"/>
        </a:spcAft>
        <a:defRPr sz="3000">
          <a:solidFill>
            <a:srgbClr val="000000"/>
          </a:solidFill>
          <a:latin typeface="+mj-lt"/>
          <a:ea typeface="+mj-ea"/>
          <a:cs typeface="+mj-cs"/>
        </a:defRPr>
      </a:lvl1pPr>
      <a:lvl2pPr algn="l" rtl="0" eaLnBrk="0" fontAlgn="base" hangingPunct="0">
        <a:spcBef>
          <a:spcPct val="0"/>
        </a:spcBef>
        <a:spcAft>
          <a:spcPct val="0"/>
        </a:spcAft>
        <a:defRPr sz="3000">
          <a:solidFill>
            <a:srgbClr val="000000"/>
          </a:solidFill>
          <a:latin typeface="Arial" charset="0"/>
        </a:defRPr>
      </a:lvl2pPr>
      <a:lvl3pPr algn="l" rtl="0" eaLnBrk="0" fontAlgn="base" hangingPunct="0">
        <a:spcBef>
          <a:spcPct val="0"/>
        </a:spcBef>
        <a:spcAft>
          <a:spcPct val="0"/>
        </a:spcAft>
        <a:defRPr sz="3000">
          <a:solidFill>
            <a:srgbClr val="000000"/>
          </a:solidFill>
          <a:latin typeface="Arial" charset="0"/>
        </a:defRPr>
      </a:lvl3pPr>
      <a:lvl4pPr algn="l" rtl="0" eaLnBrk="0" fontAlgn="base" hangingPunct="0">
        <a:spcBef>
          <a:spcPct val="0"/>
        </a:spcBef>
        <a:spcAft>
          <a:spcPct val="0"/>
        </a:spcAft>
        <a:defRPr sz="3000">
          <a:solidFill>
            <a:srgbClr val="000000"/>
          </a:solidFill>
          <a:latin typeface="Arial" charset="0"/>
        </a:defRPr>
      </a:lvl4pPr>
      <a:lvl5pPr algn="l" rtl="0" eaLnBrk="0" fontAlgn="base" hangingPunct="0">
        <a:spcBef>
          <a:spcPct val="0"/>
        </a:spcBef>
        <a:spcAft>
          <a:spcPct val="0"/>
        </a:spcAft>
        <a:defRPr sz="3000">
          <a:solidFill>
            <a:srgbClr val="000000"/>
          </a:solidFill>
          <a:latin typeface="Arial" charset="0"/>
        </a:defRPr>
      </a:lvl5pPr>
      <a:lvl6pPr marL="457200" algn="l" rtl="0" fontAlgn="base">
        <a:spcBef>
          <a:spcPct val="0"/>
        </a:spcBef>
        <a:spcAft>
          <a:spcPct val="0"/>
        </a:spcAft>
        <a:defRPr sz="3000">
          <a:solidFill>
            <a:srgbClr val="000000"/>
          </a:solidFill>
          <a:latin typeface="Arial" charset="0"/>
        </a:defRPr>
      </a:lvl6pPr>
      <a:lvl7pPr marL="914400" algn="l" rtl="0" fontAlgn="base">
        <a:spcBef>
          <a:spcPct val="0"/>
        </a:spcBef>
        <a:spcAft>
          <a:spcPct val="0"/>
        </a:spcAft>
        <a:defRPr sz="3000">
          <a:solidFill>
            <a:srgbClr val="000000"/>
          </a:solidFill>
          <a:latin typeface="Arial" charset="0"/>
        </a:defRPr>
      </a:lvl7pPr>
      <a:lvl8pPr marL="1371600" algn="l" rtl="0" fontAlgn="base">
        <a:spcBef>
          <a:spcPct val="0"/>
        </a:spcBef>
        <a:spcAft>
          <a:spcPct val="0"/>
        </a:spcAft>
        <a:defRPr sz="3000">
          <a:solidFill>
            <a:srgbClr val="000000"/>
          </a:solidFill>
          <a:latin typeface="Arial" charset="0"/>
        </a:defRPr>
      </a:lvl8pPr>
      <a:lvl9pPr marL="1828800" algn="l" rtl="0" fontAlgn="base">
        <a:spcBef>
          <a:spcPct val="0"/>
        </a:spcBef>
        <a:spcAft>
          <a:spcPct val="0"/>
        </a:spcAft>
        <a:defRPr sz="3000">
          <a:solidFill>
            <a:srgbClr val="000000"/>
          </a:solidFill>
          <a:latin typeface="Arial" charset="0"/>
        </a:defRPr>
      </a:lvl9pPr>
    </p:titleStyle>
    <p:bodyStyle>
      <a:lvl1pPr marL="254000" indent="-254000" algn="l" rtl="0" eaLnBrk="0" fontAlgn="base" hangingPunct="0">
        <a:lnSpc>
          <a:spcPct val="105000"/>
        </a:lnSpc>
        <a:spcBef>
          <a:spcPct val="20000"/>
        </a:spcBef>
        <a:spcAft>
          <a:spcPct val="0"/>
        </a:spcAft>
        <a:buSzPct val="100000"/>
        <a:buChar char="•"/>
        <a:defRPr sz="2000">
          <a:solidFill>
            <a:srgbClr val="000000"/>
          </a:solidFill>
          <a:latin typeface="+mn-lt"/>
          <a:ea typeface="+mn-ea"/>
          <a:cs typeface="+mn-cs"/>
        </a:defRPr>
      </a:lvl1pPr>
      <a:lvl2pPr marL="711200" indent="-254000" algn="l" rtl="0" eaLnBrk="0" fontAlgn="base" hangingPunct="0">
        <a:lnSpc>
          <a:spcPct val="105000"/>
        </a:lnSpc>
        <a:spcBef>
          <a:spcPct val="20000"/>
        </a:spcBef>
        <a:spcAft>
          <a:spcPct val="0"/>
        </a:spcAft>
        <a:buSzPct val="100000"/>
        <a:buChar char="–"/>
        <a:defRPr sz="2000">
          <a:solidFill>
            <a:srgbClr val="000000"/>
          </a:solidFill>
          <a:latin typeface="+mn-lt"/>
        </a:defRPr>
      </a:lvl2pPr>
      <a:lvl3pPr marL="1168400" indent="-254000" algn="l" rtl="0" eaLnBrk="0" fontAlgn="base" hangingPunct="0">
        <a:lnSpc>
          <a:spcPct val="105000"/>
        </a:lnSpc>
        <a:spcBef>
          <a:spcPct val="20000"/>
        </a:spcBef>
        <a:spcAft>
          <a:spcPct val="0"/>
        </a:spcAft>
        <a:buSzPct val="100000"/>
        <a:buChar char="•"/>
        <a:defRPr>
          <a:solidFill>
            <a:srgbClr val="000000"/>
          </a:solidFill>
          <a:latin typeface="+mn-lt"/>
        </a:defRPr>
      </a:lvl3pPr>
      <a:lvl4pPr marL="1625600" indent="-254000" algn="l" rtl="0" eaLnBrk="0" fontAlgn="base" hangingPunct="0">
        <a:lnSpc>
          <a:spcPct val="105000"/>
        </a:lnSpc>
        <a:spcBef>
          <a:spcPct val="20000"/>
        </a:spcBef>
        <a:spcAft>
          <a:spcPct val="0"/>
        </a:spcAft>
        <a:buSzPct val="100000"/>
        <a:buChar char="–"/>
        <a:defRPr sz="1600">
          <a:solidFill>
            <a:srgbClr val="000000"/>
          </a:solidFill>
          <a:latin typeface="+mn-lt"/>
        </a:defRPr>
      </a:lvl4pPr>
      <a:lvl5pPr marL="2082800" indent="-254000" algn="l" rtl="0" eaLnBrk="0" fontAlgn="base" hangingPunct="0">
        <a:lnSpc>
          <a:spcPct val="105000"/>
        </a:lnSpc>
        <a:spcBef>
          <a:spcPct val="20000"/>
        </a:spcBef>
        <a:spcAft>
          <a:spcPct val="0"/>
        </a:spcAft>
        <a:buSzPct val="100000"/>
        <a:buChar char="–"/>
        <a:defRPr sz="1600">
          <a:solidFill>
            <a:srgbClr val="000000"/>
          </a:solidFill>
          <a:latin typeface="+mn-lt"/>
        </a:defRPr>
      </a:lvl5pPr>
      <a:lvl6pPr marL="2540000" indent="-254000" algn="l" rtl="0" fontAlgn="base">
        <a:lnSpc>
          <a:spcPct val="105000"/>
        </a:lnSpc>
        <a:spcBef>
          <a:spcPct val="20000"/>
        </a:spcBef>
        <a:spcAft>
          <a:spcPct val="0"/>
        </a:spcAft>
        <a:buSzPct val="100000"/>
        <a:buChar char="–"/>
        <a:defRPr sz="1600">
          <a:solidFill>
            <a:srgbClr val="000000"/>
          </a:solidFill>
          <a:latin typeface="+mn-lt"/>
        </a:defRPr>
      </a:lvl6pPr>
      <a:lvl7pPr marL="2997200" indent="-254000" algn="l" rtl="0" fontAlgn="base">
        <a:lnSpc>
          <a:spcPct val="105000"/>
        </a:lnSpc>
        <a:spcBef>
          <a:spcPct val="20000"/>
        </a:spcBef>
        <a:spcAft>
          <a:spcPct val="0"/>
        </a:spcAft>
        <a:buSzPct val="100000"/>
        <a:buChar char="–"/>
        <a:defRPr sz="1600">
          <a:solidFill>
            <a:srgbClr val="000000"/>
          </a:solidFill>
          <a:latin typeface="+mn-lt"/>
        </a:defRPr>
      </a:lvl7pPr>
      <a:lvl8pPr marL="3454400" indent="-254000" algn="l" rtl="0" fontAlgn="base">
        <a:lnSpc>
          <a:spcPct val="105000"/>
        </a:lnSpc>
        <a:spcBef>
          <a:spcPct val="20000"/>
        </a:spcBef>
        <a:spcAft>
          <a:spcPct val="0"/>
        </a:spcAft>
        <a:buSzPct val="100000"/>
        <a:buChar char="–"/>
        <a:defRPr sz="1600">
          <a:solidFill>
            <a:srgbClr val="000000"/>
          </a:solidFill>
          <a:latin typeface="+mn-lt"/>
        </a:defRPr>
      </a:lvl8pPr>
      <a:lvl9pPr marL="3911600" indent="-254000" algn="l" rtl="0" fontAlgn="base">
        <a:lnSpc>
          <a:spcPct val="105000"/>
        </a:lnSpc>
        <a:spcBef>
          <a:spcPct val="20000"/>
        </a:spcBef>
        <a:spcAft>
          <a:spcPct val="0"/>
        </a:spcAft>
        <a:buSzPct val="100000"/>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7"/>
          <p:cNvSpPr>
            <a:spLocks noGrp="1" noChangeArrowheads="1"/>
          </p:cNvSpPr>
          <p:nvPr>
            <p:ph type="title"/>
          </p:nvPr>
        </p:nvSpPr>
        <p:spPr bwMode="auto">
          <a:xfrm>
            <a:off x="1817688" y="371475"/>
            <a:ext cx="72167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endParaRPr lang="en-GB" smtClean="0"/>
          </a:p>
        </p:txBody>
      </p:sp>
      <p:sp>
        <p:nvSpPr>
          <p:cNvPr id="1027" name="Rectangle 18"/>
          <p:cNvSpPr>
            <a:spLocks noGrp="1" noChangeArrowheads="1"/>
          </p:cNvSpPr>
          <p:nvPr>
            <p:ph type="body" idx="1"/>
          </p:nvPr>
        </p:nvSpPr>
        <p:spPr bwMode="auto">
          <a:xfrm>
            <a:off x="1812925" y="1595438"/>
            <a:ext cx="7196138" cy="480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2"/>
            <a:endParaRPr lang="en-GB" dirty="0" smtClean="0"/>
          </a:p>
          <a:p>
            <a:pPr lvl="3"/>
            <a:endParaRPr lang="en-GB" dirty="0" smtClean="0"/>
          </a:p>
        </p:txBody>
      </p:sp>
      <p:pic>
        <p:nvPicPr>
          <p:cNvPr id="1029" name="Picture 6" descr="EnergyTechnologyNetwork_SideBanner.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15970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noChangeArrowheads="1"/>
          </p:cNvSpPr>
          <p:nvPr>
            <p:ph type="sldNum" sz="quarter" idx="4"/>
            <p:custDataLst>
              <p:tags r:id="rId4"/>
            </p:custDataLst>
          </p:nvPr>
        </p:nvSpPr>
        <p:spPr bwMode="auto">
          <a:xfrm>
            <a:off x="8578850" y="6578600"/>
            <a:ext cx="317500" cy="152400"/>
          </a:xfrm>
          <a:prstGeom prst="rect">
            <a:avLst/>
          </a:prstGeom>
          <a:noFill/>
          <a:ln w="0">
            <a:noFill/>
            <a:miter lim="800000"/>
            <a:headEnd/>
            <a:tailEnd/>
          </a:ln>
          <a:effectLst/>
        </p:spPr>
        <p:txBody>
          <a:bodyPr vert="horz" wrap="square" lIns="0" tIns="0" rIns="0" bIns="0" numCol="1" anchor="t" anchorCtr="0" compatLnSpc="1">
            <a:prstTxWarp prst="textNoShape">
              <a:avLst/>
            </a:prstTxWarp>
          </a:bodyPr>
          <a:lstStyle>
            <a:lvl1pPr algn="r">
              <a:defRPr sz="1000" noProof="1">
                <a:latin typeface="Arial" pitchFamily="-111" charset="0"/>
                <a:ea typeface="ＭＳ Ｐゴシック" pitchFamily="-111" charset="-128"/>
                <a:cs typeface="ＭＳ Ｐゴシック" pitchFamily="-111" charset="-128"/>
              </a:defRPr>
            </a:lvl1pPr>
          </a:lstStyle>
          <a:p>
            <a:pPr>
              <a:defRPr/>
            </a:pPr>
            <a:fld id="{70DD6C04-04E5-4C05-AD45-ED85BFB2A3A6}" type="slidenum">
              <a:rPr altLang="ja-JP">
                <a:solidFill>
                  <a:srgbClr val="000000"/>
                </a:solidFill>
              </a:rPr>
              <a:pPr>
                <a:defRPr/>
              </a:pPr>
              <a:t>‹#›</a:t>
            </a:fld>
            <a:endParaRPr altLang="ja-JP">
              <a:solidFill>
                <a:srgbClr val="000000"/>
              </a:solidFill>
            </a:endParaRPr>
          </a:p>
        </p:txBody>
      </p:sp>
    </p:spTree>
    <p:extLst>
      <p:ext uri="{BB962C8B-B14F-4D97-AF65-F5344CB8AC3E}">
        <p14:creationId xmlns:p14="http://schemas.microsoft.com/office/powerpoint/2010/main" val="891584098"/>
      </p:ext>
    </p:extLst>
  </p:cSld>
  <p:clrMap bg1="lt1" tx1="dk1" bg2="lt2" tx2="dk2" accent1="accent1" accent2="accent2" accent3="accent3" accent4="accent4" accent5="accent5" accent6="accent6" hlink="hlink" folHlink="folHlink"/>
  <p:sldLayoutIdLst>
    <p:sldLayoutId id="2147484037" r:id="rId1"/>
    <p:sldLayoutId id="2147484038" r:id="rId2"/>
  </p:sldLayoutIdLst>
  <p:hf hdr="0" ftr="0"/>
  <p:txStyles>
    <p:titleStyle>
      <a:lvl1pPr algn="l" rtl="0" eaLnBrk="0" fontAlgn="base" hangingPunct="0">
        <a:spcBef>
          <a:spcPct val="0"/>
        </a:spcBef>
        <a:spcAft>
          <a:spcPct val="0"/>
        </a:spcAft>
        <a:defRPr kumimoji="1" sz="3600" b="1">
          <a:solidFill>
            <a:schemeClr val="bg2"/>
          </a:solidFill>
          <a:latin typeface="Calibri" pitchFamily="34" charset="0"/>
          <a:ea typeface="+mj-ea"/>
          <a:cs typeface="+mj-cs"/>
        </a:defRPr>
      </a:lvl1pPr>
      <a:lvl2pPr algn="l" rtl="0" eaLnBrk="0" fontAlgn="base" hangingPunct="0">
        <a:spcBef>
          <a:spcPct val="0"/>
        </a:spcBef>
        <a:spcAft>
          <a:spcPct val="0"/>
        </a:spcAft>
        <a:defRPr kumimoji="1" sz="3600" b="1">
          <a:solidFill>
            <a:schemeClr val="bg2"/>
          </a:solidFill>
          <a:latin typeface="Calibri" charset="0"/>
        </a:defRPr>
      </a:lvl2pPr>
      <a:lvl3pPr algn="l" rtl="0" eaLnBrk="0" fontAlgn="base" hangingPunct="0">
        <a:spcBef>
          <a:spcPct val="0"/>
        </a:spcBef>
        <a:spcAft>
          <a:spcPct val="0"/>
        </a:spcAft>
        <a:defRPr kumimoji="1" sz="3600" b="1">
          <a:solidFill>
            <a:schemeClr val="bg2"/>
          </a:solidFill>
          <a:latin typeface="Calibri" charset="0"/>
        </a:defRPr>
      </a:lvl3pPr>
      <a:lvl4pPr algn="l" rtl="0" eaLnBrk="0" fontAlgn="base" hangingPunct="0">
        <a:spcBef>
          <a:spcPct val="0"/>
        </a:spcBef>
        <a:spcAft>
          <a:spcPct val="0"/>
        </a:spcAft>
        <a:defRPr kumimoji="1" sz="3600" b="1">
          <a:solidFill>
            <a:schemeClr val="bg2"/>
          </a:solidFill>
          <a:latin typeface="Calibri" charset="0"/>
        </a:defRPr>
      </a:lvl4pPr>
      <a:lvl5pPr algn="l" rtl="0" eaLnBrk="0" fontAlgn="base" hangingPunct="0">
        <a:spcBef>
          <a:spcPct val="0"/>
        </a:spcBef>
        <a:spcAft>
          <a:spcPct val="0"/>
        </a:spcAft>
        <a:defRPr kumimoji="1" sz="3600" b="1">
          <a:solidFill>
            <a:schemeClr val="bg2"/>
          </a:solidFill>
          <a:latin typeface="Calibri" charset="0"/>
        </a:defRPr>
      </a:lvl5pPr>
      <a:lvl6pPr marL="457200" algn="l" rtl="0" eaLnBrk="1" fontAlgn="base" hangingPunct="1">
        <a:spcBef>
          <a:spcPct val="0"/>
        </a:spcBef>
        <a:spcAft>
          <a:spcPct val="0"/>
        </a:spcAft>
        <a:defRPr kumimoji="1" sz="3500">
          <a:solidFill>
            <a:srgbClr val="003366"/>
          </a:solidFill>
          <a:latin typeface="Arial Black" pitchFamily="34" charset="0"/>
        </a:defRPr>
      </a:lvl6pPr>
      <a:lvl7pPr marL="914400" algn="l" rtl="0" eaLnBrk="1" fontAlgn="base" hangingPunct="1">
        <a:spcBef>
          <a:spcPct val="0"/>
        </a:spcBef>
        <a:spcAft>
          <a:spcPct val="0"/>
        </a:spcAft>
        <a:defRPr kumimoji="1" sz="3500">
          <a:solidFill>
            <a:srgbClr val="003366"/>
          </a:solidFill>
          <a:latin typeface="Arial Black" pitchFamily="34" charset="0"/>
        </a:defRPr>
      </a:lvl7pPr>
      <a:lvl8pPr marL="1371600" algn="l" rtl="0" eaLnBrk="1" fontAlgn="base" hangingPunct="1">
        <a:spcBef>
          <a:spcPct val="0"/>
        </a:spcBef>
        <a:spcAft>
          <a:spcPct val="0"/>
        </a:spcAft>
        <a:defRPr kumimoji="1" sz="3500">
          <a:solidFill>
            <a:srgbClr val="003366"/>
          </a:solidFill>
          <a:latin typeface="Arial Black" pitchFamily="34" charset="0"/>
        </a:defRPr>
      </a:lvl8pPr>
      <a:lvl9pPr marL="1828800" algn="l" rtl="0" eaLnBrk="1" fontAlgn="base" hangingPunct="1">
        <a:spcBef>
          <a:spcPct val="0"/>
        </a:spcBef>
        <a:spcAft>
          <a:spcPct val="0"/>
        </a:spcAft>
        <a:defRPr kumimoji="1" sz="3500">
          <a:solidFill>
            <a:srgbClr val="003366"/>
          </a:solidFill>
          <a:latin typeface="Arial Black" pitchFamily="34" charset="0"/>
        </a:defRPr>
      </a:lvl9pPr>
    </p:titleStyle>
    <p:bodyStyle>
      <a:lvl1pPr marL="342900" indent="-342900" algn="l" rtl="0" eaLnBrk="0" fontAlgn="base" hangingPunct="0">
        <a:spcBef>
          <a:spcPct val="20000"/>
        </a:spcBef>
        <a:spcAft>
          <a:spcPct val="0"/>
        </a:spcAft>
        <a:buClr>
          <a:srgbClr val="0099CC"/>
        </a:buClr>
        <a:buSzPct val="70000"/>
        <a:buFont typeface="Wingdings" pitchFamily="2" charset="2"/>
        <a:buChar char="n"/>
        <a:defRPr kumimoji="1" sz="2800" b="1">
          <a:solidFill>
            <a:schemeClr val="bg2"/>
          </a:solidFill>
          <a:latin typeface="Calibri" pitchFamily="34" charset="0"/>
          <a:ea typeface="+mn-ea"/>
          <a:cs typeface="+mn-cs"/>
        </a:defRPr>
      </a:lvl1pPr>
      <a:lvl2pPr marL="742950" indent="-285750" algn="l" rtl="0" eaLnBrk="0" fontAlgn="base" hangingPunct="0">
        <a:spcBef>
          <a:spcPct val="20000"/>
        </a:spcBef>
        <a:spcAft>
          <a:spcPct val="0"/>
        </a:spcAft>
        <a:buClr>
          <a:srgbClr val="0099CC"/>
        </a:buClr>
        <a:buSzPct val="70000"/>
        <a:buFont typeface="Wingdings" pitchFamily="2" charset="2"/>
        <a:buChar char="l"/>
        <a:defRPr kumimoji="1" sz="2400" b="1">
          <a:solidFill>
            <a:schemeClr val="bg2"/>
          </a:solidFill>
          <a:latin typeface="Calibri" pitchFamily="34" charset="0"/>
        </a:defRPr>
      </a:lvl2pPr>
      <a:lvl3pPr marL="1143000" indent="-228600" algn="l" rtl="0" eaLnBrk="0" fontAlgn="base" hangingPunct="0">
        <a:spcBef>
          <a:spcPct val="20000"/>
        </a:spcBef>
        <a:spcAft>
          <a:spcPct val="0"/>
        </a:spcAft>
        <a:buClr>
          <a:srgbClr val="0099CC"/>
        </a:buClr>
        <a:buSzPct val="70000"/>
        <a:buFont typeface="Wingdings" pitchFamily="2" charset="2"/>
        <a:buChar char="w"/>
        <a:defRPr kumimoji="1" sz="2000" b="1">
          <a:solidFill>
            <a:schemeClr val="bg2"/>
          </a:solidFill>
          <a:latin typeface="Calibri" pitchFamily="34" charset="0"/>
        </a:defRPr>
      </a:lvl3pPr>
      <a:lvl4pPr marL="1600200" indent="-228600" algn="l" rtl="0" eaLnBrk="0" fontAlgn="base" hangingPunct="0">
        <a:spcBef>
          <a:spcPct val="20000"/>
        </a:spcBef>
        <a:spcAft>
          <a:spcPct val="0"/>
        </a:spcAft>
        <a:buClr>
          <a:srgbClr val="FF9900"/>
        </a:buClr>
        <a:buFont typeface="Wingdings" pitchFamily="2" charset="2"/>
        <a:defRPr kumimoji="1" sz="2000" b="1">
          <a:solidFill>
            <a:srgbClr val="017898"/>
          </a:solidFill>
          <a:latin typeface="+mn-lt"/>
        </a:defRPr>
      </a:lvl4pPr>
      <a:lvl5pPr marL="2057400" indent="-228600" algn="l" rtl="0" eaLnBrk="0" fontAlgn="base" hangingPunct="0">
        <a:spcBef>
          <a:spcPct val="20000"/>
        </a:spcBef>
        <a:spcAft>
          <a:spcPct val="0"/>
        </a:spcAft>
        <a:buClr>
          <a:srgbClr val="FF9900"/>
        </a:buClr>
        <a:buFont typeface="Wingdings" pitchFamily="2" charset="2"/>
        <a:buChar char=""/>
        <a:defRPr kumimoji="1" sz="2000" b="1">
          <a:solidFill>
            <a:srgbClr val="017898"/>
          </a:solidFill>
          <a:latin typeface="+mn-lt"/>
        </a:defRPr>
      </a:lvl5pPr>
      <a:lvl6pPr marL="2514600" indent="-228600" algn="l" rtl="0" eaLnBrk="1" fontAlgn="base" hangingPunct="1">
        <a:spcBef>
          <a:spcPct val="20000"/>
        </a:spcBef>
        <a:spcAft>
          <a:spcPct val="0"/>
        </a:spcAft>
        <a:buClr>
          <a:srgbClr val="FF9900"/>
        </a:buClr>
        <a:buFont typeface="Wingdings" pitchFamily="2" charset="2"/>
        <a:buChar char=""/>
        <a:defRPr kumimoji="1" sz="2000" b="1">
          <a:solidFill>
            <a:srgbClr val="017898"/>
          </a:solidFill>
          <a:latin typeface="+mn-lt"/>
        </a:defRPr>
      </a:lvl6pPr>
      <a:lvl7pPr marL="2971800" indent="-228600" algn="l" rtl="0" eaLnBrk="1" fontAlgn="base" hangingPunct="1">
        <a:spcBef>
          <a:spcPct val="20000"/>
        </a:spcBef>
        <a:spcAft>
          <a:spcPct val="0"/>
        </a:spcAft>
        <a:buClr>
          <a:srgbClr val="FF9900"/>
        </a:buClr>
        <a:buFont typeface="Wingdings" pitchFamily="2" charset="2"/>
        <a:buChar char=""/>
        <a:defRPr kumimoji="1" sz="2000" b="1">
          <a:solidFill>
            <a:srgbClr val="017898"/>
          </a:solidFill>
          <a:latin typeface="+mn-lt"/>
        </a:defRPr>
      </a:lvl7pPr>
      <a:lvl8pPr marL="3429000" indent="-228600" algn="l" rtl="0" eaLnBrk="1" fontAlgn="base" hangingPunct="1">
        <a:spcBef>
          <a:spcPct val="20000"/>
        </a:spcBef>
        <a:spcAft>
          <a:spcPct val="0"/>
        </a:spcAft>
        <a:buClr>
          <a:srgbClr val="FF9900"/>
        </a:buClr>
        <a:buFont typeface="Wingdings" pitchFamily="2" charset="2"/>
        <a:buChar char=""/>
        <a:defRPr kumimoji="1" sz="2000" b="1">
          <a:solidFill>
            <a:srgbClr val="017898"/>
          </a:solidFill>
          <a:latin typeface="+mn-lt"/>
        </a:defRPr>
      </a:lvl8pPr>
      <a:lvl9pPr marL="3886200" indent="-228600" algn="l" rtl="0" eaLnBrk="1" fontAlgn="base" hangingPunct="1">
        <a:spcBef>
          <a:spcPct val="20000"/>
        </a:spcBef>
        <a:spcAft>
          <a:spcPct val="0"/>
        </a:spcAft>
        <a:buClr>
          <a:srgbClr val="FF9900"/>
        </a:buClr>
        <a:buFont typeface="Wingdings" pitchFamily="2" charset="2"/>
        <a:buChar char=""/>
        <a:defRPr kumimoji="1" sz="2000" b="1">
          <a:solidFill>
            <a:srgbClr val="017898"/>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5.xml"/><Relationship Id="rId5" Type="http://schemas.openxmlformats.org/officeDocument/2006/relationships/image" Target="../media/image10.jpe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805627" y="1541017"/>
            <a:ext cx="7339013" cy="1385637"/>
          </a:xfrm>
          <a:ln/>
        </p:spPr>
        <p:txBody>
          <a:bodyPr/>
          <a:lstStyle/>
          <a:p>
            <a:pPr algn="ctr"/>
            <a:r>
              <a:rPr lang="en-US" sz="2800" dirty="0" smtClean="0">
                <a:cs typeface="Calibri" pitchFamily="34" charset="0"/>
              </a:rPr>
              <a:t>IEA Technology Collaboration Program on </a:t>
            </a:r>
            <a:br>
              <a:rPr lang="en-US" sz="2800" dirty="0" smtClean="0">
                <a:cs typeface="Calibri" pitchFamily="34" charset="0"/>
              </a:rPr>
            </a:br>
            <a:r>
              <a:rPr lang="en-US" sz="2800" dirty="0" smtClean="0">
                <a:solidFill>
                  <a:srgbClr val="FF9900"/>
                </a:solidFill>
                <a:cs typeface="Calibri" pitchFamily="34" charset="0"/>
              </a:rPr>
              <a:t>High-Temperature Superconductivity</a:t>
            </a:r>
            <a:r>
              <a:rPr lang="en-US" sz="2800" dirty="0" smtClean="0">
                <a:cs typeface="Calibri" pitchFamily="34" charset="0"/>
              </a:rPr>
              <a:t/>
            </a:r>
            <a:br>
              <a:rPr lang="en-US" sz="2800" dirty="0" smtClean="0">
                <a:cs typeface="Calibri" pitchFamily="34" charset="0"/>
              </a:rPr>
            </a:br>
            <a:r>
              <a:rPr lang="en-US" sz="2800" dirty="0" smtClean="0">
                <a:cs typeface="Calibri" pitchFamily="34" charset="0"/>
              </a:rPr>
              <a:t>(IEA HTS TCP)</a:t>
            </a:r>
          </a:p>
        </p:txBody>
      </p:sp>
      <p:sp>
        <p:nvSpPr>
          <p:cNvPr id="4099" name="Rectangle 24"/>
          <p:cNvSpPr>
            <a:spLocks noChangeArrowheads="1"/>
          </p:cNvSpPr>
          <p:nvPr/>
        </p:nvSpPr>
        <p:spPr bwMode="auto">
          <a:xfrm>
            <a:off x="2569215" y="4187402"/>
            <a:ext cx="5811837" cy="2234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it-IT" sz="3200" b="1" dirty="0" err="1">
                <a:solidFill>
                  <a:srgbClr val="FFFFFF"/>
                </a:solidFill>
                <a:latin typeface="Calibri" pitchFamily="34" charset="0"/>
                <a:cs typeface="Calibri" pitchFamily="34" charset="0"/>
              </a:rPr>
              <a:t>ExCo</a:t>
            </a:r>
            <a:r>
              <a:rPr lang="it-IT" sz="3200" b="1" dirty="0">
                <a:solidFill>
                  <a:srgbClr val="FFFFFF"/>
                </a:solidFill>
                <a:latin typeface="Calibri" pitchFamily="34" charset="0"/>
                <a:cs typeface="Calibri" pitchFamily="34" charset="0"/>
              </a:rPr>
              <a:t> Meeting </a:t>
            </a:r>
          </a:p>
          <a:p>
            <a:pPr algn="ctr" eaLnBrk="0" hangingPunct="0">
              <a:lnSpc>
                <a:spcPct val="90000"/>
              </a:lnSpc>
            </a:pPr>
            <a:endParaRPr lang="it-IT" sz="1600" b="1" dirty="0">
              <a:solidFill>
                <a:srgbClr val="FFFFFF"/>
              </a:solidFill>
              <a:latin typeface="Calibri" pitchFamily="34" charset="0"/>
              <a:cs typeface="Calibri" pitchFamily="34" charset="0"/>
            </a:endParaRPr>
          </a:p>
          <a:p>
            <a:pPr algn="ctr" eaLnBrk="0" hangingPunct="0">
              <a:lnSpc>
                <a:spcPct val="90000"/>
              </a:lnSpc>
            </a:pPr>
            <a:r>
              <a:rPr lang="it-IT" sz="3200" b="1" dirty="0">
                <a:solidFill>
                  <a:srgbClr val="FFFFFF"/>
                </a:solidFill>
                <a:latin typeface="Calibri" pitchFamily="34" charset="0"/>
                <a:cs typeface="Calibri" pitchFamily="34" charset="0"/>
              </a:rPr>
              <a:t> </a:t>
            </a:r>
            <a:r>
              <a:rPr lang="it-IT" sz="2400" b="1" dirty="0" smtClean="0">
                <a:solidFill>
                  <a:srgbClr val="FFFFFF"/>
                </a:solidFill>
                <a:latin typeface="Calibri" pitchFamily="34" charset="0"/>
                <a:cs typeface="Calibri" pitchFamily="34" charset="0"/>
              </a:rPr>
              <a:t>30 January 2017</a:t>
            </a:r>
            <a:endParaRPr lang="it-IT" sz="2400" b="1" dirty="0">
              <a:solidFill>
                <a:srgbClr val="FFFFFF"/>
              </a:solidFill>
              <a:latin typeface="Calibri" pitchFamily="34" charset="0"/>
              <a:cs typeface="Calibri" pitchFamily="34" charset="0"/>
            </a:endParaRPr>
          </a:p>
          <a:p>
            <a:pPr algn="ctr" eaLnBrk="0" hangingPunct="0"/>
            <a:r>
              <a:rPr lang="it-IT" sz="3200" b="1" dirty="0">
                <a:solidFill>
                  <a:srgbClr val="FFFFFF"/>
                </a:solidFill>
                <a:latin typeface="Calibri" pitchFamily="34" charset="0"/>
                <a:cs typeface="Calibri" pitchFamily="34" charset="0"/>
              </a:rPr>
              <a:t> </a:t>
            </a:r>
            <a:r>
              <a:rPr lang="en-US" sz="2400" b="1" dirty="0" smtClean="0">
                <a:solidFill>
                  <a:srgbClr val="FFFFFF"/>
                </a:solidFill>
                <a:latin typeface="Calibri" pitchFamily="34" charset="0"/>
                <a:cs typeface="Calibri" pitchFamily="34" charset="0"/>
              </a:rPr>
              <a:t>Milano, Italy</a:t>
            </a:r>
            <a:endParaRPr lang="en-US" sz="3200" b="1" dirty="0">
              <a:solidFill>
                <a:srgbClr val="FFFFFF"/>
              </a:solidFill>
              <a:latin typeface="Calibri" pitchFamily="34" charset="0"/>
              <a:cs typeface="Calibri" pitchFamily="34" charset="0"/>
            </a:endParaRPr>
          </a:p>
          <a:p>
            <a:pPr algn="ctr" eaLnBrk="0" hangingPunct="0"/>
            <a:endParaRPr lang="it-IT" sz="3200" b="1" dirty="0">
              <a:solidFill>
                <a:srgbClr val="FFFFFF"/>
              </a:solidFill>
              <a:latin typeface="Calibri" pitchFamily="34" charset="0"/>
              <a:cs typeface="Calibri" pitchFamily="34" charset="0"/>
            </a:endParaRPr>
          </a:p>
        </p:txBody>
      </p:sp>
      <p:pic>
        <p:nvPicPr>
          <p:cNvPr id="4100" name="Immagine 6"/>
          <p:cNvPicPr>
            <a:picLocks noChangeAspect="1" noChangeArrowheads="1"/>
          </p:cNvPicPr>
          <p:nvPr/>
        </p:nvPicPr>
        <p:blipFill>
          <a:blip r:embed="rId2" cstate="print">
            <a:extLst>
              <a:ext uri="{28A0092B-C50C-407E-A947-70E740481C1C}">
                <a14:useLocalDpi xmlns:a14="http://schemas.microsoft.com/office/drawing/2010/main" val="0"/>
              </a:ext>
            </a:extLst>
          </a:blip>
          <a:srcRect l="10522" t="16167" r="51936" b="71362"/>
          <a:stretch>
            <a:fillRect/>
          </a:stretch>
        </p:blipFill>
        <p:spPr bwMode="auto">
          <a:xfrm>
            <a:off x="4153540" y="534988"/>
            <a:ext cx="264318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9390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U.S. DOE Manufacturing Awards</a:t>
            </a:r>
          </a:p>
          <a:p>
            <a:r>
              <a:rPr lang="en-US" dirty="0" smtClean="0"/>
              <a:t>Advanced Superconductor Manufacturing Institute</a:t>
            </a:r>
          </a:p>
        </p:txBody>
      </p:sp>
    </p:spTree>
    <p:extLst>
      <p:ext uri="{BB962C8B-B14F-4D97-AF65-F5344CB8AC3E}">
        <p14:creationId xmlns:p14="http://schemas.microsoft.com/office/powerpoint/2010/main" val="1953717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486" y="301658"/>
            <a:ext cx="8359775" cy="914400"/>
          </a:xfrm>
        </p:spPr>
        <p:txBody>
          <a:bodyPr/>
          <a:lstStyle/>
          <a:p>
            <a:pPr algn="ctr"/>
            <a:r>
              <a:rPr lang="en-US" b="1" dirty="0" smtClean="0"/>
              <a:t>New Program Funded by U.S. DOE’s Advanced Manufacturing Office (AMO)</a:t>
            </a:r>
            <a:endParaRPr lang="en-US" b="1" dirty="0"/>
          </a:p>
        </p:txBody>
      </p:sp>
      <p:sp>
        <p:nvSpPr>
          <p:cNvPr id="5" name="Content Placeholder 4"/>
          <p:cNvSpPr>
            <a:spLocks noGrp="1"/>
          </p:cNvSpPr>
          <p:nvPr>
            <p:ph idx="1"/>
          </p:nvPr>
        </p:nvSpPr>
        <p:spPr>
          <a:xfrm>
            <a:off x="226145" y="1547094"/>
            <a:ext cx="6562725" cy="990600"/>
          </a:xfrm>
        </p:spPr>
        <p:txBody>
          <a:bodyPr/>
          <a:lstStyle/>
          <a:p>
            <a:r>
              <a:rPr lang="en-US" dirty="0" smtClean="0"/>
              <a:t>DOE announced $25 M for 13 projects aimed at advancing technologies for energy efficiency motors through applied R&amp;D</a:t>
            </a:r>
          </a:p>
          <a:p>
            <a:r>
              <a:rPr lang="en-US" dirty="0" smtClean="0"/>
              <a:t>DOE’s next generation electric machines projects will address the limitation of traditional materials and designs used in electric motor components by cost effectively enhancing their efficiency, improving their performance, and reducing weight</a:t>
            </a:r>
          </a:p>
          <a:p>
            <a:r>
              <a:rPr lang="en-US" dirty="0" smtClean="0"/>
              <a:t>This effort will support innovative approaches that will </a:t>
            </a:r>
            <a:br>
              <a:rPr lang="en-US" dirty="0" smtClean="0"/>
            </a:br>
            <a:r>
              <a:rPr lang="en-US" dirty="0" smtClean="0"/>
              <a:t>significantly improve the technology in industrial electric </a:t>
            </a:r>
            <a:br>
              <a:rPr lang="en-US" dirty="0" smtClean="0"/>
            </a:br>
            <a:r>
              <a:rPr lang="en-US" dirty="0" smtClean="0"/>
              <a:t>motors</a:t>
            </a:r>
          </a:p>
          <a:p>
            <a:r>
              <a:rPr lang="en-US" dirty="0" smtClean="0"/>
              <a:t>$14.5 M awarded to four HTS projects</a:t>
            </a:r>
          </a:p>
          <a:p>
            <a:pPr lvl="1"/>
            <a:r>
              <a:rPr lang="en-US" dirty="0" smtClean="0"/>
              <a:t>AMSC, STI, University of Houston: $4.5 M each</a:t>
            </a:r>
          </a:p>
          <a:p>
            <a:pPr lvl="1"/>
            <a:r>
              <a:rPr lang="en-US" dirty="0" smtClean="0"/>
              <a:t>Florida State University: ~$1 M</a:t>
            </a:r>
            <a:endParaRPr lang="en-US" dirty="0"/>
          </a:p>
        </p:txBody>
      </p:sp>
      <p:sp>
        <p:nvSpPr>
          <p:cNvPr id="4" name="Slide Number Placeholder 3"/>
          <p:cNvSpPr>
            <a:spLocks noGrp="1"/>
          </p:cNvSpPr>
          <p:nvPr>
            <p:ph type="sldNum" sz="quarter" idx="10"/>
          </p:nvPr>
        </p:nvSpPr>
        <p:spPr>
          <a:xfrm>
            <a:off x="8641261" y="6582925"/>
            <a:ext cx="317500" cy="152400"/>
          </a:xfrm>
        </p:spPr>
        <p:txBody>
          <a:bodyPr/>
          <a:lstStyle/>
          <a:p>
            <a:pPr>
              <a:defRPr/>
            </a:pPr>
            <a:fld id="{49C134C3-EB73-4FEF-931E-640B10395296}" type="slidenum">
              <a:rPr lang="en-US" altLang="ja-JP" smtClean="0"/>
              <a:pPr>
                <a:defRPr/>
              </a:pPr>
              <a:t>3</a:t>
            </a:fld>
            <a:endParaRPr lang="en-US" altLang="ja-JP"/>
          </a:p>
        </p:txBody>
      </p:sp>
      <p:pic>
        <p:nvPicPr>
          <p:cNvPr id="6" name="Picture 5"/>
          <p:cNvPicPr>
            <a:picLocks noChangeAspect="1"/>
          </p:cNvPicPr>
          <p:nvPr/>
        </p:nvPicPr>
        <p:blipFill rotWithShape="1">
          <a:blip r:embed="rId2"/>
          <a:srcRect l="26667" t="31282" r="56058" b="22184"/>
          <a:stretch/>
        </p:blipFill>
        <p:spPr>
          <a:xfrm>
            <a:off x="6781800" y="2334494"/>
            <a:ext cx="2281398" cy="3456706"/>
          </a:xfrm>
          <a:prstGeom prst="rect">
            <a:avLst/>
          </a:prstGeom>
        </p:spPr>
      </p:pic>
      <p:sp>
        <p:nvSpPr>
          <p:cNvPr id="7" name="Rectangle 6"/>
          <p:cNvSpPr/>
          <p:nvPr/>
        </p:nvSpPr>
        <p:spPr>
          <a:xfrm>
            <a:off x="219075" y="6202983"/>
            <a:ext cx="8484598" cy="369332"/>
          </a:xfrm>
          <a:prstGeom prst="rect">
            <a:avLst/>
          </a:prstGeom>
        </p:spPr>
        <p:txBody>
          <a:bodyPr wrap="square">
            <a:spAutoFit/>
          </a:bodyPr>
          <a:lstStyle/>
          <a:p>
            <a:r>
              <a:rPr lang="en-US" dirty="0"/>
              <a:t>http://energy.gov/eere/amo/next-generation-electric-machines-project-descriptions</a:t>
            </a:r>
          </a:p>
        </p:txBody>
      </p:sp>
    </p:spTree>
    <p:extLst>
      <p:ext uri="{BB962C8B-B14F-4D97-AF65-F5344CB8AC3E}">
        <p14:creationId xmlns:p14="http://schemas.microsoft.com/office/powerpoint/2010/main" val="2476707807"/>
      </p:ext>
    </p:extLst>
  </p:cSld>
  <p:clrMapOvr>
    <a:masterClrMapping/>
  </p:clrMapOvr>
  <mc:AlternateContent xmlns:mc="http://schemas.openxmlformats.org/markup-compatibility/2006" xmlns:p14="http://schemas.microsoft.com/office/powerpoint/2010/main">
    <mc:Choice Requires="p14">
      <p:transition spd="slow" p14:dur="2000" advTm="25900"/>
    </mc:Choice>
    <mc:Fallback xmlns="">
      <p:transition spd="slow" advTm="259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025028" cy="727875"/>
          </a:xfrm>
        </p:spPr>
        <p:txBody>
          <a:bodyPr/>
          <a:lstStyle/>
          <a:p>
            <a:pPr algn="ctr"/>
            <a:r>
              <a:rPr lang="en-US" b="1" dirty="0" smtClean="0"/>
              <a:t>University of Houston</a:t>
            </a:r>
            <a:br>
              <a:rPr lang="en-US" b="1" dirty="0" smtClean="0"/>
            </a:br>
            <a:r>
              <a:rPr lang="en-US" sz="2000" b="1" i="1" dirty="0" smtClean="0"/>
              <a:t>Dr. </a:t>
            </a:r>
            <a:r>
              <a:rPr lang="en-US" sz="2000" b="1" i="1" dirty="0" err="1" smtClean="0"/>
              <a:t>Venkat</a:t>
            </a:r>
            <a:r>
              <a:rPr lang="en-US" sz="2000" b="1" i="1" dirty="0" smtClean="0"/>
              <a:t> </a:t>
            </a:r>
            <a:r>
              <a:rPr lang="en-US" sz="2000" b="1" i="1" dirty="0" err="1" smtClean="0"/>
              <a:t>Selvamanickam</a:t>
            </a:r>
            <a:r>
              <a:rPr lang="en-US" sz="2000" b="1" i="1" dirty="0" smtClean="0"/>
              <a:t> </a:t>
            </a:r>
            <a:endParaRPr lang="en-US" b="1" i="1" dirty="0"/>
          </a:p>
        </p:txBody>
      </p:sp>
      <p:sp>
        <p:nvSpPr>
          <p:cNvPr id="3" name="Content Placeholder 2"/>
          <p:cNvSpPr>
            <a:spLocks noGrp="1"/>
          </p:cNvSpPr>
          <p:nvPr>
            <p:ph idx="1"/>
          </p:nvPr>
        </p:nvSpPr>
        <p:spPr>
          <a:xfrm>
            <a:off x="228600" y="1322306"/>
            <a:ext cx="8686800" cy="4381500"/>
          </a:xfrm>
        </p:spPr>
        <p:txBody>
          <a:bodyPr/>
          <a:lstStyle/>
          <a:p>
            <a:pPr>
              <a:spcAft>
                <a:spcPts val="600"/>
              </a:spcAft>
            </a:pPr>
            <a:r>
              <a:rPr lang="en-US" dirty="0" smtClean="0">
                <a:latin typeface="Arial"/>
                <a:cs typeface="Arial"/>
              </a:rPr>
              <a:t>Achieve </a:t>
            </a:r>
            <a:r>
              <a:rPr lang="en-US" dirty="0" err="1" smtClean="0">
                <a:latin typeface="Arial"/>
                <a:cs typeface="Arial"/>
              </a:rPr>
              <a:t>I</a:t>
            </a:r>
            <a:r>
              <a:rPr lang="en-US" baseline="-25000" dirty="0" err="1" smtClean="0">
                <a:latin typeface="Arial"/>
                <a:cs typeface="Arial"/>
              </a:rPr>
              <a:t>c</a:t>
            </a:r>
            <a:r>
              <a:rPr lang="en-US" dirty="0" smtClean="0">
                <a:latin typeface="Arial"/>
                <a:cs typeface="Arial"/>
              </a:rPr>
              <a:t> = 1750 A/12 mm at 65 K, 1.5 T through combination of thick films and high lift factor in </a:t>
            </a:r>
            <a:r>
              <a:rPr lang="en-US" dirty="0">
                <a:latin typeface="Arial"/>
                <a:cs typeface="Arial"/>
              </a:rPr>
              <a:t>Advanced MOCVD </a:t>
            </a:r>
            <a:r>
              <a:rPr lang="en-US" dirty="0" smtClean="0">
                <a:latin typeface="Arial"/>
                <a:cs typeface="Arial"/>
              </a:rPr>
              <a:t>tool (10X wire)</a:t>
            </a:r>
          </a:p>
          <a:p>
            <a:pPr>
              <a:spcAft>
                <a:spcPts val="600"/>
              </a:spcAft>
            </a:pPr>
            <a:r>
              <a:rPr lang="en-US" dirty="0" smtClean="0">
                <a:latin typeface="Arial"/>
                <a:cs typeface="Arial"/>
              </a:rPr>
              <a:t>Increase precursor to film conversion efficiency by 3X in Advanced MOCVD tool </a:t>
            </a:r>
            <a:r>
              <a:rPr lang="en-US" dirty="0" smtClean="0">
                <a:latin typeface="Arial"/>
                <a:cs typeface="Arial"/>
                <a:sym typeface="Wingdings" panose="05000000000000000000" pitchFamily="2" charset="2"/>
              </a:rPr>
              <a:t> to reduce cost to $20–30/m ($35–50/kA-m at 65 K, 1.5 T)</a:t>
            </a:r>
            <a:endParaRPr lang="en-US" dirty="0" smtClean="0">
              <a:latin typeface="Arial"/>
              <a:cs typeface="Arial"/>
            </a:endParaRPr>
          </a:p>
          <a:p>
            <a:pPr>
              <a:spcAft>
                <a:spcPts val="600"/>
              </a:spcAft>
            </a:pPr>
            <a:r>
              <a:rPr lang="en-US" dirty="0" smtClean="0">
                <a:latin typeface="Arial"/>
                <a:cs typeface="Arial"/>
              </a:rPr>
              <a:t>Scale up process to demonstrate 50 m long tape with </a:t>
            </a:r>
            <a:r>
              <a:rPr lang="en-US" dirty="0" err="1" smtClean="0">
                <a:latin typeface="Arial"/>
                <a:cs typeface="Arial"/>
              </a:rPr>
              <a:t>I</a:t>
            </a:r>
            <a:r>
              <a:rPr lang="en-US" baseline="-25000" dirty="0" err="1">
                <a:latin typeface="Arial"/>
                <a:cs typeface="Arial"/>
              </a:rPr>
              <a:t>c</a:t>
            </a:r>
            <a:r>
              <a:rPr lang="en-US" dirty="0" smtClean="0">
                <a:latin typeface="Arial"/>
                <a:cs typeface="Arial"/>
              </a:rPr>
              <a:t> </a:t>
            </a:r>
            <a:r>
              <a:rPr lang="en-US" dirty="0">
                <a:latin typeface="Arial"/>
                <a:cs typeface="Arial"/>
              </a:rPr>
              <a:t>= 1750 A/12 mm at 65 K, 1.5 T </a:t>
            </a:r>
            <a:endParaRPr lang="en-US" dirty="0" smtClean="0">
              <a:latin typeface="Arial"/>
              <a:cs typeface="Arial"/>
            </a:endParaRPr>
          </a:p>
          <a:p>
            <a:pPr>
              <a:spcAft>
                <a:spcPts val="600"/>
              </a:spcAft>
            </a:pPr>
            <a:r>
              <a:rPr lang="en-US" dirty="0" smtClean="0">
                <a:latin typeface="Arial"/>
                <a:cs typeface="Arial"/>
              </a:rPr>
              <a:t>Design and fabricate and test sub-scale rotor coil at 65 K with high performance wire made by lower-cost, high throughput process</a:t>
            </a:r>
          </a:p>
          <a:p>
            <a:pPr>
              <a:spcAft>
                <a:spcPts val="600"/>
              </a:spcAft>
            </a:pPr>
            <a:r>
              <a:rPr lang="en-US" u="sng" dirty="0" smtClean="0">
                <a:latin typeface="Arial"/>
                <a:cs typeface="Arial"/>
              </a:rPr>
              <a:t>Team Partners</a:t>
            </a:r>
            <a:r>
              <a:rPr lang="en-US" dirty="0" smtClean="0">
                <a:latin typeface="Arial"/>
                <a:cs typeface="Arial"/>
              </a:rPr>
              <a:t>:</a:t>
            </a:r>
            <a:endParaRPr lang="en-US" dirty="0"/>
          </a:p>
        </p:txBody>
      </p:sp>
      <p:sp>
        <p:nvSpPr>
          <p:cNvPr id="4" name="Slide Number Placeholder 3"/>
          <p:cNvSpPr>
            <a:spLocks noGrp="1"/>
          </p:cNvSpPr>
          <p:nvPr>
            <p:ph type="sldNum" sz="quarter" idx="10"/>
          </p:nvPr>
        </p:nvSpPr>
        <p:spPr>
          <a:xfrm>
            <a:off x="8578850" y="7010400"/>
            <a:ext cx="317500" cy="152400"/>
          </a:xfrm>
        </p:spPr>
        <p:txBody>
          <a:bodyPr/>
          <a:lstStyle/>
          <a:p>
            <a:pPr>
              <a:defRPr/>
            </a:pPr>
            <a:fld id="{5FFA76A5-1044-4ABA-AC6F-9E02CB2083F3}" type="slidenum">
              <a:rPr lang="en-US" smtClean="0"/>
              <a:pPr>
                <a:defRPr/>
              </a:pPr>
              <a:t>4</a:t>
            </a:fld>
            <a:endParaRPr lang="en-US"/>
          </a:p>
        </p:txBody>
      </p:sp>
      <p:pic>
        <p:nvPicPr>
          <p:cNvPr id="5" name="Picture 12" descr="SP_FEC Logo_FINAL"/>
          <p:cNvPicPr>
            <a:picLocks noChangeAspect="1" noChangeArrowheads="1"/>
          </p:cNvPicPr>
          <p:nvPr/>
        </p:nvPicPr>
        <p:blipFill>
          <a:blip r:embed="rId2" cstate="print"/>
          <a:srcRect/>
          <a:stretch>
            <a:fillRect/>
          </a:stretch>
        </p:blipFill>
        <p:spPr bwMode="auto">
          <a:xfrm>
            <a:off x="553364" y="5980113"/>
            <a:ext cx="2553247" cy="609600"/>
          </a:xfrm>
          <a:prstGeom prst="rect">
            <a:avLst/>
          </a:prstGeom>
          <a:noFill/>
          <a:ln w="9525">
            <a:noFill/>
            <a:miter lim="800000"/>
            <a:headEnd/>
            <a:tailEnd/>
          </a:ln>
        </p:spPr>
      </p:pic>
      <p:pic>
        <p:nvPicPr>
          <p:cNvPr id="6" name="Picture 19"/>
          <p:cNvPicPr>
            <a:picLocks noChangeAspect="1" noChangeArrowheads="1"/>
          </p:cNvPicPr>
          <p:nvPr/>
        </p:nvPicPr>
        <p:blipFill>
          <a:blip r:embed="rId3" cstate="print"/>
          <a:srcRect/>
          <a:stretch>
            <a:fillRect/>
          </a:stretch>
        </p:blipFill>
        <p:spPr bwMode="auto">
          <a:xfrm>
            <a:off x="5141474" y="6032500"/>
            <a:ext cx="3316726" cy="363332"/>
          </a:xfrm>
          <a:prstGeom prst="rect">
            <a:avLst/>
          </a:prstGeom>
          <a:noFill/>
          <a:ln w="9525">
            <a:noFill/>
            <a:miter lim="800000"/>
            <a:headEnd/>
            <a:tailEnd/>
          </a:ln>
        </p:spPr>
      </p:pic>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3625392" y="5880100"/>
            <a:ext cx="895284" cy="709613"/>
          </a:xfrm>
          <a:prstGeom prst="rect">
            <a:avLst/>
          </a:prstGeom>
        </p:spPr>
      </p:pic>
      <p:pic>
        <p:nvPicPr>
          <p:cNvPr id="8" name="Picture 1" descr="http://www.egr.uh.edu/about/images/UHEngineering.jpg"/>
          <p:cNvPicPr>
            <a:picLocks noChangeAspect="1" noChangeArrowheads="1"/>
          </p:cNvPicPr>
          <p:nvPr/>
        </p:nvPicPr>
        <p:blipFill>
          <a:blip r:embed="rId5" cstate="print"/>
          <a:srcRect b="45915"/>
          <a:stretch>
            <a:fillRect/>
          </a:stretch>
        </p:blipFill>
        <p:spPr bwMode="auto">
          <a:xfrm>
            <a:off x="1796592" y="5312069"/>
            <a:ext cx="4861043" cy="441913"/>
          </a:xfrm>
          <a:prstGeom prst="rect">
            <a:avLst/>
          </a:prstGeom>
          <a:noFill/>
          <a:ln w="9525">
            <a:noFill/>
            <a:miter lim="800000"/>
            <a:headEnd/>
            <a:tailEnd/>
          </a:ln>
        </p:spPr>
      </p:pic>
    </p:spTree>
    <p:extLst>
      <p:ext uri="{BB962C8B-B14F-4D97-AF65-F5344CB8AC3E}">
        <p14:creationId xmlns:p14="http://schemas.microsoft.com/office/powerpoint/2010/main" val="3089243646"/>
      </p:ext>
    </p:extLst>
  </p:cSld>
  <p:clrMapOvr>
    <a:masterClrMapping/>
  </p:clrMapOvr>
  <mc:AlternateContent xmlns:mc="http://schemas.openxmlformats.org/markup-compatibility/2006" xmlns:p14="http://schemas.microsoft.com/office/powerpoint/2010/main">
    <mc:Choice Requires="p14">
      <p:transition spd="slow" p14:dur="2000" advTm="32405"/>
    </mc:Choice>
    <mc:Fallback xmlns="">
      <p:transition spd="slow" advTm="3240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923925" y="-65602"/>
            <a:ext cx="7239000" cy="67599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3000" b="1" dirty="0" smtClean="0">
                <a:solidFill>
                  <a:schemeClr val="tx1"/>
                </a:solidFill>
              </a:rPr>
              <a:t>AMSC</a:t>
            </a:r>
            <a:r>
              <a:rPr lang="en-US" altLang="en-US" sz="2000" b="1" dirty="0" smtClean="0">
                <a:solidFill>
                  <a:schemeClr val="tx1"/>
                </a:solidFill>
              </a:rPr>
              <a:t/>
            </a:r>
            <a:br>
              <a:rPr lang="en-US" altLang="en-US" sz="2000" b="1" dirty="0" smtClean="0">
                <a:solidFill>
                  <a:schemeClr val="tx1"/>
                </a:solidFill>
              </a:rPr>
            </a:br>
            <a:r>
              <a:rPr lang="en-US" altLang="en-US" sz="1800" b="1" i="1" dirty="0" smtClean="0">
                <a:solidFill>
                  <a:schemeClr val="tx1"/>
                </a:solidFill>
              </a:rPr>
              <a:t>Dr. Martin Rupich</a:t>
            </a:r>
          </a:p>
        </p:txBody>
      </p:sp>
      <p:graphicFrame>
        <p:nvGraphicFramePr>
          <p:cNvPr id="566339" name="Group 67"/>
          <p:cNvGraphicFramePr>
            <a:graphicFrameLocks noGrp="1"/>
          </p:cNvGraphicFramePr>
          <p:nvPr>
            <p:ph type="tbl" idx="1"/>
            <p:extLst>
              <p:ext uri="{D42A27DB-BD31-4B8C-83A1-F6EECF244321}">
                <p14:modId xmlns:p14="http://schemas.microsoft.com/office/powerpoint/2010/main" val="970361694"/>
              </p:ext>
            </p:extLst>
          </p:nvPr>
        </p:nvGraphicFramePr>
        <p:xfrm>
          <a:off x="4678363" y="2805113"/>
          <a:ext cx="4146550" cy="2215871"/>
        </p:xfrm>
        <a:graphic>
          <a:graphicData uri="http://schemas.openxmlformats.org/drawingml/2006/table">
            <a:tbl>
              <a:tblPr/>
              <a:tblGrid>
                <a:gridCol w="579437"/>
                <a:gridCol w="3567113"/>
              </a:tblGrid>
              <a:tr h="274264">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Arial" charset="0"/>
                      </a:endParaRP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charset="0"/>
                        </a:rPr>
                        <a:t>Key Milestones &amp; Deliverables</a:t>
                      </a: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3144">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charset="0"/>
                        </a:rPr>
                        <a:t>Year 1</a:t>
                      </a: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19063" indent="-119063"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119063" marR="0" lvl="0" indent="-119063" algn="l" defTabSz="914400" rtl="0" eaLnBrk="1" fontAlgn="base" latinLnBrk="0" hangingPunct="1">
                        <a:lnSpc>
                          <a:spcPct val="100000"/>
                        </a:lnSpc>
                        <a:spcBef>
                          <a:spcPct val="2000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Arial" charset="0"/>
                        </a:rPr>
                        <a:t>Development of double layer architecture</a:t>
                      </a:r>
                    </a:p>
                    <a:p>
                      <a:pPr marL="119063" marR="0" lvl="0" indent="-119063" algn="l" defTabSz="914400" rtl="0" eaLnBrk="1" fontAlgn="base" latinLnBrk="0" hangingPunct="1">
                        <a:lnSpc>
                          <a:spcPct val="100000"/>
                        </a:lnSpc>
                        <a:spcBef>
                          <a:spcPct val="2000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Arial" charset="0"/>
                        </a:rPr>
                        <a:t>Optimization of ion irradiation for 65K, 1.5T</a:t>
                      </a:r>
                    </a:p>
                    <a:p>
                      <a:pPr marL="119063" marR="0" lvl="0" indent="-119063" algn="l" defTabSz="914400" rtl="0" eaLnBrk="1" fontAlgn="base" latinLnBrk="0" hangingPunct="1">
                        <a:lnSpc>
                          <a:spcPct val="100000"/>
                        </a:lnSpc>
                        <a:spcBef>
                          <a:spcPct val="2000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Arial" charset="0"/>
                        </a:rPr>
                        <a:t>Development of  thicker MOD-based YBCO</a:t>
                      </a: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7019">
                <a:tc>
                  <a:txBody>
                    <a:bodyPr/>
                    <a:lstStyle>
                      <a:lvl1pPr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charset="0"/>
                        </a:rPr>
                        <a:t>Year 2</a:t>
                      </a: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19063" indent="-119063" eaLnBrk="0" hangingPunct="0">
                        <a:spcBef>
                          <a:spcPct val="20000"/>
                        </a:spcBef>
                        <a:defRPr sz="2800">
                          <a:solidFill>
                            <a:schemeClr val="tx1"/>
                          </a:solidFill>
                          <a:latin typeface="Arial" charset="0"/>
                        </a:defRPr>
                      </a:lvl1pPr>
                      <a:lvl2pPr marL="742950" indent="-285750" eaLnBrk="0" hangingPunct="0">
                        <a:spcBef>
                          <a:spcPct val="20000"/>
                        </a:spcBef>
                        <a:defRPr sz="2400">
                          <a:solidFill>
                            <a:schemeClr val="tx1"/>
                          </a:solidFill>
                          <a:latin typeface="Arial" charset="0"/>
                        </a:defRPr>
                      </a:lvl2pPr>
                      <a:lvl3pPr marL="1143000" indent="-228600" eaLnBrk="0" hangingPunct="0">
                        <a:spcBef>
                          <a:spcPct val="20000"/>
                        </a:spcBef>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119063" marR="0" lvl="0" indent="-119063" algn="l" defTabSz="914400" rtl="0" eaLnBrk="1" fontAlgn="base" latinLnBrk="0" hangingPunct="1">
                        <a:lnSpc>
                          <a:spcPct val="100000"/>
                        </a:lnSpc>
                        <a:spcBef>
                          <a:spcPct val="2000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Arial" charset="0"/>
                        </a:rPr>
                        <a:t>Process integration </a:t>
                      </a:r>
                    </a:p>
                    <a:p>
                      <a:pPr marL="119063" marR="0" lvl="0" indent="-119063" algn="l" defTabSz="914400" rtl="0" eaLnBrk="1" fontAlgn="base" latinLnBrk="0" hangingPunct="1">
                        <a:lnSpc>
                          <a:spcPct val="100000"/>
                        </a:lnSpc>
                        <a:spcBef>
                          <a:spcPct val="2000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Arial" charset="0"/>
                        </a:rPr>
                        <a:t>Produce wire with I</a:t>
                      </a:r>
                      <a:r>
                        <a:rPr kumimoji="0" lang="en-US" altLang="en-US" sz="1200" b="0" i="0" u="none" strike="noStrike" cap="none" normalizeH="0" baseline="-25000" dirty="0" smtClean="0">
                          <a:ln>
                            <a:noFill/>
                          </a:ln>
                          <a:solidFill>
                            <a:schemeClr val="tx1"/>
                          </a:solidFill>
                          <a:effectLst/>
                          <a:latin typeface="Arial" charset="0"/>
                        </a:rPr>
                        <a:t>c</a:t>
                      </a:r>
                      <a:r>
                        <a:rPr kumimoji="0" lang="en-US" altLang="en-US" sz="1200" b="0" i="0" u="none" strike="noStrike" cap="none" normalizeH="0" baseline="0" dirty="0" smtClean="0">
                          <a:ln>
                            <a:noFill/>
                          </a:ln>
                          <a:solidFill>
                            <a:schemeClr val="tx1"/>
                          </a:solidFill>
                          <a:effectLst/>
                          <a:latin typeface="Arial" charset="0"/>
                        </a:rPr>
                        <a:t> ~1500 A/cm-w at 65K,1.5T</a:t>
                      </a: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13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charset="0"/>
                        </a:rPr>
                        <a:t>Year 3</a:t>
                      </a: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9063" marR="0" lvl="0" indent="-119063" algn="l" defTabSz="914400" rtl="0" eaLnBrk="1" fontAlgn="base" latinLnBrk="0" hangingPunct="1">
                        <a:lnSpc>
                          <a:spcPct val="100000"/>
                        </a:lnSpc>
                        <a:spcBef>
                          <a:spcPct val="2000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Arial" charset="0"/>
                        </a:rPr>
                        <a:t>Manufacture production length wire</a:t>
                      </a:r>
                    </a:p>
                    <a:p>
                      <a:pPr marL="119063" marR="0" lvl="0" indent="-119063" algn="l" defTabSz="914400" rtl="0" eaLnBrk="1" fontAlgn="base" latinLnBrk="0" hangingPunct="1">
                        <a:lnSpc>
                          <a:spcPct val="100000"/>
                        </a:lnSpc>
                        <a:spcBef>
                          <a:spcPct val="2000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latin typeface="Arial" charset="0"/>
                        </a:rPr>
                        <a:t>Demonstrate performance in 500 HP coil</a:t>
                      </a: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5" name="Line 4"/>
          <p:cNvSpPr>
            <a:spLocks noChangeShapeType="1"/>
          </p:cNvSpPr>
          <p:nvPr/>
        </p:nvSpPr>
        <p:spPr bwMode="auto">
          <a:xfrm flipH="1">
            <a:off x="4537074" y="838199"/>
            <a:ext cx="17463" cy="5470525"/>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txBody>
          <a:bodyPr/>
          <a:lstStyle/>
          <a:p>
            <a:endParaRPr lang="en-US" smtClean="0">
              <a:solidFill>
                <a:srgbClr val="000000"/>
              </a:solidFill>
              <a:latin typeface="Arial" panose="020B0604020202020204" pitchFamily="34" charset="0"/>
            </a:endParaRPr>
          </a:p>
        </p:txBody>
      </p:sp>
      <p:sp>
        <p:nvSpPr>
          <p:cNvPr id="566277" name="Rectangle 5"/>
          <p:cNvSpPr>
            <a:spLocks noChangeArrowheads="1"/>
          </p:cNvSpPr>
          <p:nvPr/>
        </p:nvSpPr>
        <p:spPr bwMode="auto">
          <a:xfrm>
            <a:off x="96838" y="6394450"/>
            <a:ext cx="6970712" cy="360363"/>
          </a:xfrm>
          <a:prstGeom prst="rect">
            <a:avLst/>
          </a:prstGeom>
          <a:gradFill rotWithShape="1">
            <a:gsLst>
              <a:gs pos="0">
                <a:srgbClr val="0070C0"/>
              </a:gs>
              <a:gs pos="53000">
                <a:schemeClr val="bg1"/>
              </a:gs>
              <a:gs pos="100000">
                <a:srgbClr val="0070C0"/>
              </a:gs>
            </a:gsLst>
            <a:lin ang="5400000" scaled="1"/>
          </a:gradFill>
          <a:ln w="19050">
            <a:solidFill>
              <a:schemeClr val="tx1"/>
            </a:solidFill>
            <a:miter lim="800000"/>
            <a:headEnd/>
            <a:tailEnd/>
          </a:ln>
          <a:effectLst/>
        </p:spPr>
        <p:txBody>
          <a:bodyPr anchor="ctr"/>
          <a:lstStyle/>
          <a:p>
            <a:pPr algn="ctr">
              <a:defRPr/>
            </a:pPr>
            <a:r>
              <a:rPr lang="en-US" dirty="0">
                <a:solidFill>
                  <a:srgbClr val="000000"/>
                </a:solidFill>
              </a:rPr>
              <a:t> </a:t>
            </a:r>
            <a:r>
              <a:rPr lang="en-US" b="1" dirty="0">
                <a:solidFill>
                  <a:srgbClr val="000000"/>
                </a:solidFill>
              </a:rPr>
              <a:t>A New Generation of High Performance 2G HTS Wire</a:t>
            </a:r>
          </a:p>
        </p:txBody>
      </p:sp>
      <p:sp>
        <p:nvSpPr>
          <p:cNvPr id="3077" name="Text Box 6"/>
          <p:cNvSpPr txBox="1">
            <a:spLocks noChangeArrowheads="1"/>
          </p:cNvSpPr>
          <p:nvPr/>
        </p:nvSpPr>
        <p:spPr bwMode="auto">
          <a:xfrm>
            <a:off x="117475" y="1082675"/>
            <a:ext cx="4321175" cy="28035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altLang="en-US" sz="1200" b="1" smtClean="0">
                <a:solidFill>
                  <a:srgbClr val="000000"/>
                </a:solidFill>
              </a:rPr>
              <a:t>This project focuses on development of an innovative wire architecture that contains 2 HTS layers in one thin wire package.  Each individual HTS layer, up to 1.5 </a:t>
            </a:r>
            <a:r>
              <a:rPr lang="en-US" altLang="en-US" sz="1200" b="1" smtClean="0">
                <a:solidFill>
                  <a:srgbClr val="000000"/>
                </a:solidFill>
                <a:latin typeface="Symbol" panose="05050102010706020507" pitchFamily="18" charset="2"/>
              </a:rPr>
              <a:t>m</a:t>
            </a:r>
            <a:r>
              <a:rPr lang="en-US" altLang="en-US" sz="1200" b="1" smtClean="0">
                <a:solidFill>
                  <a:srgbClr val="000000"/>
                </a:solidFill>
              </a:rPr>
              <a:t>m thick, is ion  irradiated to enhance the pinning performance at the targeted operating temperatures and fields for electric motors applications.  This novel 2G wire architecture will be capable of carrying a critical current of nearly 1500 A/cm-w at 65K, 1.5T (perpendicular to the tape surface) and over 4000 A/cm-w critical current density at 30K, 1.5T (perpendicular to the tape surface). This innovative wire will be produced using low-cost, high-rate roll-to-roll manufacturing processes and is projected to significantly reduce the cost of state-of-the-art 2G HTS wire in terms of $/kA-m at operating conditions.  </a:t>
            </a:r>
          </a:p>
        </p:txBody>
      </p:sp>
      <p:sp>
        <p:nvSpPr>
          <p:cNvPr id="3078" name="Text Box 7"/>
          <p:cNvSpPr txBox="1">
            <a:spLocks noChangeArrowheads="1"/>
          </p:cNvSpPr>
          <p:nvPr/>
        </p:nvSpPr>
        <p:spPr bwMode="auto">
          <a:xfrm>
            <a:off x="34925" y="730250"/>
            <a:ext cx="43926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00" b="1" dirty="0" smtClean="0">
                <a:solidFill>
                  <a:srgbClr val="0070C0"/>
                </a:solidFill>
              </a:rPr>
              <a:t>Technology Summary</a:t>
            </a:r>
          </a:p>
        </p:txBody>
      </p:sp>
      <p:sp>
        <p:nvSpPr>
          <p:cNvPr id="3079" name="Text Box 9"/>
          <p:cNvSpPr txBox="1">
            <a:spLocks noChangeArrowheads="1"/>
          </p:cNvSpPr>
          <p:nvPr/>
        </p:nvSpPr>
        <p:spPr bwMode="auto">
          <a:xfrm>
            <a:off x="4660900" y="5048250"/>
            <a:ext cx="2268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00" b="1" smtClean="0">
                <a:solidFill>
                  <a:srgbClr val="0070C0"/>
                </a:solidFill>
              </a:rPr>
              <a:t>Technology Impact</a:t>
            </a:r>
          </a:p>
        </p:txBody>
      </p:sp>
      <p:sp>
        <p:nvSpPr>
          <p:cNvPr id="3080" name="Text Box 12"/>
          <p:cNvSpPr txBox="1">
            <a:spLocks noChangeArrowheads="1"/>
          </p:cNvSpPr>
          <p:nvPr/>
        </p:nvSpPr>
        <p:spPr bwMode="auto">
          <a:xfrm>
            <a:off x="4654550" y="5392738"/>
            <a:ext cx="4210050" cy="8477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ts val="600"/>
              </a:spcBef>
            </a:pPr>
            <a:r>
              <a:rPr lang="en-US" altLang="en-US" sz="1200" b="1" smtClean="0">
                <a:solidFill>
                  <a:srgbClr val="000000"/>
                </a:solidFill>
              </a:rPr>
              <a:t>The innovative 2G wire architecture will result in the first practical, production length 2G wires that meet the demanding performance and cost requirements for broad-scale use in commercial electric machines.</a:t>
            </a:r>
          </a:p>
        </p:txBody>
      </p:sp>
      <p:sp>
        <p:nvSpPr>
          <p:cNvPr id="3081" name="Text Box 15"/>
          <p:cNvSpPr txBox="1">
            <a:spLocks noChangeArrowheads="1"/>
          </p:cNvSpPr>
          <p:nvPr/>
        </p:nvSpPr>
        <p:spPr bwMode="auto">
          <a:xfrm>
            <a:off x="4610100" y="1866900"/>
            <a:ext cx="2268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00" b="1" dirty="0" smtClean="0">
                <a:solidFill>
                  <a:srgbClr val="0070C0"/>
                </a:solidFill>
              </a:rPr>
              <a:t>Program Summary</a:t>
            </a:r>
          </a:p>
        </p:txBody>
      </p:sp>
      <p:sp>
        <p:nvSpPr>
          <p:cNvPr id="3082" name="Text Box 16"/>
          <p:cNvSpPr txBox="1">
            <a:spLocks noChangeArrowheads="1"/>
          </p:cNvSpPr>
          <p:nvPr/>
        </p:nvSpPr>
        <p:spPr bwMode="auto">
          <a:xfrm>
            <a:off x="4687888" y="2133600"/>
            <a:ext cx="180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dash"/>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200" dirty="0" smtClean="0">
                <a:solidFill>
                  <a:srgbClr val="000000"/>
                </a:solidFill>
              </a:rPr>
              <a:t>Period of performance: 36 months</a:t>
            </a:r>
            <a:endParaRPr lang="en-US" altLang="en-US" sz="1000" dirty="0" smtClean="0">
              <a:solidFill>
                <a:srgbClr val="000000"/>
              </a:solidFill>
            </a:endParaRPr>
          </a:p>
        </p:txBody>
      </p:sp>
      <p:sp>
        <p:nvSpPr>
          <p:cNvPr id="3083" name="Text Box 17"/>
          <p:cNvSpPr txBox="1">
            <a:spLocks noChangeArrowheads="1"/>
          </p:cNvSpPr>
          <p:nvPr/>
        </p:nvSpPr>
        <p:spPr bwMode="auto">
          <a:xfrm>
            <a:off x="6751638" y="2014538"/>
            <a:ext cx="21971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dash"/>
                <a:miter lim="800000"/>
                <a:headEnd/>
                <a:tailEnd/>
              </a14:hiddenLine>
            </a:ext>
          </a:extLst>
        </p:spPr>
        <p:txBody>
          <a:bodyPr>
            <a:spAutoFit/>
          </a:bodyPr>
          <a:lstStyle>
            <a:lvl1pPr eaLnBrk="0" hangingPunct="0">
              <a:tabLst>
                <a:tab pos="1139825" algn="l"/>
              </a:tabLst>
              <a:defRPr>
                <a:solidFill>
                  <a:schemeClr val="tx1"/>
                </a:solidFill>
                <a:latin typeface="Arial" panose="020B0604020202020204" pitchFamily="34" charset="0"/>
              </a:defRPr>
            </a:lvl1pPr>
            <a:lvl2pPr marL="742950" indent="-285750" eaLnBrk="0" hangingPunct="0">
              <a:tabLst>
                <a:tab pos="1139825" algn="l"/>
              </a:tabLst>
              <a:defRPr>
                <a:solidFill>
                  <a:schemeClr val="tx1"/>
                </a:solidFill>
                <a:latin typeface="Arial" panose="020B0604020202020204" pitchFamily="34" charset="0"/>
              </a:defRPr>
            </a:lvl2pPr>
            <a:lvl3pPr marL="1143000" indent="-228600" eaLnBrk="0" hangingPunct="0">
              <a:tabLst>
                <a:tab pos="1139825" algn="l"/>
              </a:tabLst>
              <a:defRPr>
                <a:solidFill>
                  <a:schemeClr val="tx1"/>
                </a:solidFill>
                <a:latin typeface="Arial" panose="020B0604020202020204" pitchFamily="34" charset="0"/>
              </a:defRPr>
            </a:lvl3pPr>
            <a:lvl4pPr marL="1600200" indent="-228600" eaLnBrk="0" hangingPunct="0">
              <a:tabLst>
                <a:tab pos="1139825" algn="l"/>
              </a:tabLst>
              <a:defRPr>
                <a:solidFill>
                  <a:schemeClr val="tx1"/>
                </a:solidFill>
                <a:latin typeface="Arial" panose="020B0604020202020204" pitchFamily="34" charset="0"/>
              </a:defRPr>
            </a:lvl4pPr>
            <a:lvl5pPr marL="2057400" indent="-228600" eaLnBrk="0" hangingPunct="0">
              <a:tabLst>
                <a:tab pos="113982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13982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13982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13982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139825" algn="l"/>
              </a:tabLst>
              <a:defRPr>
                <a:solidFill>
                  <a:schemeClr val="tx1"/>
                </a:solidFill>
                <a:latin typeface="Arial" panose="020B0604020202020204" pitchFamily="34" charset="0"/>
              </a:defRPr>
            </a:lvl9pPr>
          </a:lstStyle>
          <a:p>
            <a:pPr eaLnBrk="1" hangingPunct="1">
              <a:spcBef>
                <a:spcPct val="50000"/>
              </a:spcBef>
            </a:pPr>
            <a:r>
              <a:rPr lang="en-US" altLang="en-US" sz="1200" dirty="0" smtClean="0">
                <a:solidFill>
                  <a:srgbClr val="000000"/>
                </a:solidFill>
              </a:rPr>
              <a:t>EERE funds:	$ 4.5 M	</a:t>
            </a:r>
            <a:br>
              <a:rPr lang="en-US" altLang="en-US" sz="1200" dirty="0" smtClean="0">
                <a:solidFill>
                  <a:srgbClr val="000000"/>
                </a:solidFill>
              </a:rPr>
            </a:br>
            <a:r>
              <a:rPr lang="en-US" altLang="en-US" sz="1200" dirty="0" smtClean="0">
                <a:solidFill>
                  <a:srgbClr val="000000"/>
                </a:solidFill>
              </a:rPr>
              <a:t>Cost-share:	$ 1.125 M</a:t>
            </a:r>
            <a:br>
              <a:rPr lang="en-US" altLang="en-US" sz="1200" dirty="0" smtClean="0">
                <a:solidFill>
                  <a:srgbClr val="000000"/>
                </a:solidFill>
              </a:rPr>
            </a:br>
            <a:r>
              <a:rPr lang="en-US" altLang="en-US" sz="1200" dirty="0" smtClean="0">
                <a:solidFill>
                  <a:srgbClr val="000000"/>
                </a:solidFill>
              </a:rPr>
              <a:t>Total budget:	$ 5.625 M</a:t>
            </a:r>
            <a:endParaRPr lang="en-US" altLang="en-US" sz="1000" dirty="0" smtClean="0">
              <a:solidFill>
                <a:srgbClr val="000000"/>
              </a:solidFill>
            </a:endParaRPr>
          </a:p>
        </p:txBody>
      </p:sp>
      <p:sp>
        <p:nvSpPr>
          <p:cNvPr id="3102" name="Text Box 9"/>
          <p:cNvSpPr txBox="1">
            <a:spLocks noChangeArrowheads="1"/>
          </p:cNvSpPr>
          <p:nvPr/>
        </p:nvSpPr>
        <p:spPr bwMode="auto">
          <a:xfrm>
            <a:off x="4654550" y="762000"/>
            <a:ext cx="2268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00" b="1" dirty="0" smtClean="0">
                <a:solidFill>
                  <a:srgbClr val="0070C0"/>
                </a:solidFill>
              </a:rPr>
              <a:t>Key Personnel </a:t>
            </a:r>
          </a:p>
        </p:txBody>
      </p:sp>
      <p:sp>
        <p:nvSpPr>
          <p:cNvPr id="3103" name="Text Box 12"/>
          <p:cNvSpPr txBox="1">
            <a:spLocks noChangeArrowheads="1"/>
          </p:cNvSpPr>
          <p:nvPr/>
        </p:nvSpPr>
        <p:spPr bwMode="auto">
          <a:xfrm>
            <a:off x="4687888" y="1066800"/>
            <a:ext cx="4210050" cy="8064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smtClean="0">
                <a:solidFill>
                  <a:srgbClr val="000000"/>
                </a:solidFill>
              </a:rPr>
              <a:t>Martin Rupich and Srivatsan Sathyamurthy,  AMSC </a:t>
            </a:r>
          </a:p>
          <a:p>
            <a:pPr eaLnBrk="1" hangingPunct="1"/>
            <a:r>
              <a:rPr lang="en-US" altLang="en-US" sz="1200" smtClean="0">
                <a:solidFill>
                  <a:srgbClr val="000000"/>
                </a:solidFill>
              </a:rPr>
              <a:t>Qiang Li, Brookhaven National Laboratory</a:t>
            </a:r>
          </a:p>
          <a:p>
            <a:pPr eaLnBrk="1" hangingPunct="1"/>
            <a:r>
              <a:rPr lang="en-US" altLang="en-US" sz="1200" smtClean="0">
                <a:solidFill>
                  <a:srgbClr val="000000"/>
                </a:solidFill>
              </a:rPr>
              <a:t>Vyacheslav Solovyov, Brookhaven Technology Group</a:t>
            </a:r>
          </a:p>
          <a:p>
            <a:pPr eaLnBrk="1" hangingPunct="1"/>
            <a:r>
              <a:rPr lang="en-US" altLang="en-US" sz="1200" smtClean="0">
                <a:solidFill>
                  <a:srgbClr val="000000"/>
                </a:solidFill>
              </a:rPr>
              <a:t>Amit Goyal, University of Buffalo</a:t>
            </a:r>
          </a:p>
        </p:txBody>
      </p:sp>
      <p:pic>
        <p:nvPicPr>
          <p:cNvPr id="3104" name="Picture 18"/>
          <p:cNvPicPr>
            <a:picLocks noChangeAspect="1"/>
          </p:cNvPicPr>
          <p:nvPr/>
        </p:nvPicPr>
        <p:blipFill>
          <a:blip r:embed="rId3">
            <a:extLst>
              <a:ext uri="{28A0092B-C50C-407E-A947-70E740481C1C}">
                <a14:useLocalDpi xmlns:a14="http://schemas.microsoft.com/office/drawing/2010/main" val="0"/>
              </a:ext>
            </a:extLst>
          </a:blip>
          <a:srcRect b="46474"/>
          <a:stretch>
            <a:fillRect/>
          </a:stretch>
        </p:blipFill>
        <p:spPr bwMode="auto">
          <a:xfrm>
            <a:off x="7224713" y="6292850"/>
            <a:ext cx="18764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05"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625" y="4083050"/>
            <a:ext cx="3735388"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5682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91400" y="5751367"/>
            <a:ext cx="1655137" cy="1106633"/>
          </a:xfrm>
          <a:prstGeom prst="rect">
            <a:avLst/>
          </a:prstGeom>
        </p:spPr>
      </p:pic>
      <p:sp>
        <p:nvSpPr>
          <p:cNvPr id="11" name="Title 1"/>
          <p:cNvSpPr txBox="1">
            <a:spLocks/>
          </p:cNvSpPr>
          <p:nvPr/>
        </p:nvSpPr>
        <p:spPr>
          <a:xfrm>
            <a:off x="1070836" y="152400"/>
            <a:ext cx="7768364" cy="724957"/>
          </a:xfrm>
          <a:prstGeom prst="rect">
            <a:avLst/>
          </a:prstGeom>
        </p:spPr>
        <p:txBody>
          <a:bodyPr/>
          <a:lstStyle>
            <a:lvl1pPr algn="l" rtl="0" eaLnBrk="0" fontAlgn="base" hangingPunct="0">
              <a:spcBef>
                <a:spcPct val="0"/>
              </a:spcBef>
              <a:spcAft>
                <a:spcPct val="0"/>
              </a:spcAft>
              <a:defRPr sz="3200" kern="1200">
                <a:solidFill>
                  <a:srgbClr val="262626"/>
                </a:solidFill>
                <a:latin typeface="+mj-lt"/>
                <a:ea typeface="+mj-ea"/>
                <a:cs typeface="+mj-cs"/>
              </a:defRPr>
            </a:lvl1pPr>
            <a:lvl2pPr algn="l" rtl="0" eaLnBrk="0" fontAlgn="base" hangingPunct="0">
              <a:spcBef>
                <a:spcPct val="0"/>
              </a:spcBef>
              <a:spcAft>
                <a:spcPct val="0"/>
              </a:spcAft>
              <a:defRPr sz="3200">
                <a:solidFill>
                  <a:srgbClr val="262626"/>
                </a:solidFill>
                <a:latin typeface="Calibri" pitchFamily="34" charset="0"/>
              </a:defRPr>
            </a:lvl2pPr>
            <a:lvl3pPr algn="l" rtl="0" eaLnBrk="0" fontAlgn="base" hangingPunct="0">
              <a:spcBef>
                <a:spcPct val="0"/>
              </a:spcBef>
              <a:spcAft>
                <a:spcPct val="0"/>
              </a:spcAft>
              <a:defRPr sz="3200">
                <a:solidFill>
                  <a:srgbClr val="262626"/>
                </a:solidFill>
                <a:latin typeface="Calibri" pitchFamily="34" charset="0"/>
              </a:defRPr>
            </a:lvl3pPr>
            <a:lvl4pPr algn="l" rtl="0" eaLnBrk="0" fontAlgn="base" hangingPunct="0">
              <a:spcBef>
                <a:spcPct val="0"/>
              </a:spcBef>
              <a:spcAft>
                <a:spcPct val="0"/>
              </a:spcAft>
              <a:defRPr sz="3200">
                <a:solidFill>
                  <a:srgbClr val="262626"/>
                </a:solidFill>
                <a:latin typeface="Calibri" pitchFamily="34" charset="0"/>
              </a:defRPr>
            </a:lvl4pPr>
            <a:lvl5pPr algn="l" rtl="0" eaLnBrk="0" fontAlgn="base" hangingPunct="0">
              <a:spcBef>
                <a:spcPct val="0"/>
              </a:spcBef>
              <a:spcAft>
                <a:spcPct val="0"/>
              </a:spcAft>
              <a:defRPr sz="3200">
                <a:solidFill>
                  <a:srgbClr val="262626"/>
                </a:solidFill>
                <a:latin typeface="Calibri" pitchFamily="34" charset="0"/>
              </a:defRPr>
            </a:lvl5pPr>
            <a:lvl6pPr marL="457200" algn="l" rtl="0" fontAlgn="base">
              <a:spcBef>
                <a:spcPct val="0"/>
              </a:spcBef>
              <a:spcAft>
                <a:spcPct val="0"/>
              </a:spcAft>
              <a:defRPr sz="3200">
                <a:solidFill>
                  <a:srgbClr val="262626"/>
                </a:solidFill>
                <a:latin typeface="Calibri" pitchFamily="34" charset="0"/>
              </a:defRPr>
            </a:lvl6pPr>
            <a:lvl7pPr marL="914400" algn="l" rtl="0" fontAlgn="base">
              <a:spcBef>
                <a:spcPct val="0"/>
              </a:spcBef>
              <a:spcAft>
                <a:spcPct val="0"/>
              </a:spcAft>
              <a:defRPr sz="3200">
                <a:solidFill>
                  <a:srgbClr val="262626"/>
                </a:solidFill>
                <a:latin typeface="Calibri" pitchFamily="34" charset="0"/>
              </a:defRPr>
            </a:lvl7pPr>
            <a:lvl8pPr marL="1371600" algn="l" rtl="0" fontAlgn="base">
              <a:spcBef>
                <a:spcPct val="0"/>
              </a:spcBef>
              <a:spcAft>
                <a:spcPct val="0"/>
              </a:spcAft>
              <a:defRPr sz="3200">
                <a:solidFill>
                  <a:srgbClr val="262626"/>
                </a:solidFill>
                <a:latin typeface="Calibri" pitchFamily="34" charset="0"/>
              </a:defRPr>
            </a:lvl8pPr>
            <a:lvl9pPr marL="1828800" algn="l" rtl="0" fontAlgn="base">
              <a:spcBef>
                <a:spcPct val="0"/>
              </a:spcBef>
              <a:spcAft>
                <a:spcPct val="0"/>
              </a:spcAft>
              <a:defRPr sz="3200">
                <a:solidFill>
                  <a:srgbClr val="262626"/>
                </a:solidFill>
                <a:latin typeface="Calibri" pitchFamily="34" charset="0"/>
              </a:defRPr>
            </a:lvl9pPr>
          </a:lstStyle>
          <a:p>
            <a:pPr eaLnBrk="1" hangingPunct="1"/>
            <a:endParaRPr lang="en-US" sz="2800" dirty="0">
              <a:solidFill>
                <a:prstClr val="black"/>
              </a:solidFill>
              <a:ea typeface="Verdana" pitchFamily="34" charset="0"/>
              <a:cs typeface="Verdana" pitchFamily="34" charset="0"/>
            </a:endParaRPr>
          </a:p>
        </p:txBody>
      </p:sp>
      <p:sp>
        <p:nvSpPr>
          <p:cNvPr id="4" name="TextBox 3"/>
          <p:cNvSpPr txBox="1"/>
          <p:nvPr/>
        </p:nvSpPr>
        <p:spPr>
          <a:xfrm>
            <a:off x="152400" y="1022152"/>
            <a:ext cx="9038372" cy="4616648"/>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Project Partners</a:t>
            </a:r>
            <a:r>
              <a:rPr lang="en-US" sz="1400" dirty="0" smtClean="0">
                <a:latin typeface="Times New Roman" pitchFamily="18" charset="0"/>
                <a:cs typeface="Times New Roman" pitchFamily="18" charset="0"/>
              </a:rPr>
              <a:t>: TECO-Westinghouse Motor Company, Massachusetts Institute of Technology, University of North Texas</a:t>
            </a:r>
          </a:p>
          <a:p>
            <a:endParaRPr lang="en-US" sz="1400"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Proposed </a:t>
            </a:r>
            <a:r>
              <a:rPr lang="en-US" sz="1400" b="1" dirty="0">
                <a:latin typeface="Times New Roman" pitchFamily="18" charset="0"/>
                <a:cs typeface="Times New Roman" pitchFamily="18" charset="0"/>
              </a:rPr>
              <a:t>project goals</a:t>
            </a:r>
            <a:r>
              <a:rPr lang="en-US" sz="1400" dirty="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pPr marL="342900" indent="-342900">
              <a:buAutoNum type="arabicParenR"/>
            </a:pPr>
            <a:r>
              <a:rPr lang="en-US" sz="1400" dirty="0" smtClean="0">
                <a:latin typeface="Times New Roman" pitchFamily="18" charset="0"/>
                <a:cs typeface="Times New Roman" pitchFamily="18" charset="0"/>
              </a:rPr>
              <a:t>Improve </a:t>
            </a:r>
            <a:r>
              <a:rPr lang="en-US" sz="1400" dirty="0">
                <a:latin typeface="Times New Roman" pitchFamily="18" charset="0"/>
                <a:cs typeface="Times New Roman" pitchFamily="18" charset="0"/>
              </a:rPr>
              <a:t>the current-carrying performance of 2G HTS wires </a:t>
            </a:r>
            <a:r>
              <a:rPr lang="en-US" sz="1400" dirty="0" smtClean="0">
                <a:latin typeface="Times New Roman" pitchFamily="18" charset="0"/>
                <a:cs typeface="Times New Roman" pitchFamily="18" charset="0"/>
              </a:rPr>
              <a:t>to </a:t>
            </a:r>
            <a:r>
              <a:rPr lang="en-US" sz="1400" dirty="0">
                <a:latin typeface="Times New Roman" pitchFamily="18" charset="0"/>
                <a:cs typeface="Times New Roman" pitchFamily="18" charset="0"/>
              </a:rPr>
              <a:t>1440A/cm-width at operating conditions of </a:t>
            </a:r>
            <a:r>
              <a:rPr lang="en-US" sz="1400" dirty="0" smtClean="0">
                <a:latin typeface="Times New Roman" pitchFamily="18" charset="0"/>
                <a:cs typeface="Times New Roman" pitchFamily="18" charset="0"/>
              </a:rPr>
              <a:t>65 </a:t>
            </a:r>
            <a:r>
              <a:rPr lang="en-US" sz="1400" dirty="0">
                <a:latin typeface="Times New Roman" pitchFamily="18" charset="0"/>
                <a:cs typeface="Times New Roman" pitchFamily="18" charset="0"/>
              </a:rPr>
              <a:t>Kelvin, &amp; </a:t>
            </a:r>
            <a:r>
              <a:rPr lang="en-US" sz="1400" dirty="0" smtClean="0">
                <a:latin typeface="Times New Roman" pitchFamily="18" charset="0"/>
                <a:cs typeface="Times New Roman" pitchFamily="18" charset="0"/>
              </a:rPr>
              <a:t>1.5T </a:t>
            </a:r>
          </a:p>
          <a:p>
            <a:pPr marL="342900" indent="-342900">
              <a:buAutoNum type="arabicParenR"/>
            </a:pPr>
            <a:r>
              <a:rPr lang="en-US" sz="1400" dirty="0" smtClean="0">
                <a:latin typeface="Times New Roman" pitchFamily="18" charset="0"/>
                <a:cs typeface="Times New Roman" pitchFamily="18" charset="0"/>
              </a:rPr>
              <a:t>Reduce </a:t>
            </a:r>
            <a:r>
              <a:rPr lang="en-US" sz="1400" dirty="0">
                <a:latin typeface="Times New Roman" pitchFamily="18" charset="0"/>
                <a:cs typeface="Times New Roman" pitchFamily="18" charset="0"/>
              </a:rPr>
              <a:t>the manufacturing costs of 2G HTS wire by improving </a:t>
            </a:r>
            <a:r>
              <a:rPr lang="en-US" sz="1400" dirty="0" smtClean="0">
                <a:latin typeface="Times New Roman" pitchFamily="18" charset="0"/>
                <a:cs typeface="Times New Roman" pitchFamily="18" charset="0"/>
              </a:rPr>
              <a:t>in-process yield</a:t>
            </a:r>
          </a:p>
          <a:p>
            <a:endParaRPr lang="en-US" sz="1400"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Technology Summary </a:t>
            </a:r>
            <a:r>
              <a:rPr lang="en-US" sz="1400" dirty="0" smtClean="0">
                <a:latin typeface="Times New Roman" pitchFamily="18" charset="0"/>
                <a:cs typeface="Times New Roman" pitchFamily="18" charset="0"/>
              </a:rPr>
              <a:t>: STI’s superconducting wire manufacturing approach utilizes simplified, layered wire, architecture designed to scale with high yield and commercial volumes. STI’s wire architecture consists of two key manufacturing processes. First, the prepared substrate proceeds through an Ion Beam Assisted Deposition (IBAD) process in order to produce a template with the proper surface conditions. Then, the High Temperature Superconducting (HTS) materials are deposited onto the template using proprietary Reactive Co-evaporation Cyclic Deposition and Reaction (RCE-CDR) process. The technology in this project will focus on using RCE-CDR for; Increased Film Thickness, Intrinsic Pinning, Dopant Pinning, </a:t>
            </a:r>
            <a:r>
              <a:rPr lang="en-US" sz="1400" dirty="0" err="1" smtClean="0">
                <a:latin typeface="Times New Roman" pitchFamily="18" charset="0"/>
                <a:cs typeface="Times New Roman" pitchFamily="18" charset="0"/>
              </a:rPr>
              <a:t>Superlattice</a:t>
            </a:r>
            <a:r>
              <a:rPr lang="en-US" sz="1400" dirty="0" smtClean="0">
                <a:latin typeface="Times New Roman" pitchFamily="18" charset="0"/>
                <a:cs typeface="Times New Roman" pitchFamily="18" charset="0"/>
              </a:rPr>
              <a:t> growth and incorporate Precision Automatic Feedback compositional controls. </a:t>
            </a:r>
          </a:p>
          <a:p>
            <a:r>
              <a:rPr lang="en-US" sz="1400" dirty="0" smtClean="0">
                <a:latin typeface="Times New Roman" pitchFamily="18" charset="0"/>
                <a:cs typeface="Times New Roman" pitchFamily="18" charset="0"/>
              </a:rPr>
              <a:t>Completing this technology development will allow us to meet targets identified by DOE EERE.</a:t>
            </a:r>
          </a:p>
          <a:p>
            <a:endParaRPr lang="en-US" sz="1400"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Technology Impact</a:t>
            </a:r>
            <a:r>
              <a:rPr lang="en-US" sz="1400" dirty="0" smtClean="0">
                <a:latin typeface="Times New Roman" pitchFamily="18" charset="0"/>
                <a:cs typeface="Times New Roman" pitchFamily="18" charset="0"/>
              </a:rPr>
              <a:t>: STI will transition from R&amp;D to full scale production in the project scope of 3 years. In doing so, this will allow for the enabling technology to be rapidly introduced into Next Generation Electrical Machines utilizing high performance/low cost HTS wire. </a:t>
            </a:r>
          </a:p>
          <a:p>
            <a:endParaRPr lang="en-US" sz="1400"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Total Project</a:t>
            </a:r>
            <a:r>
              <a:rPr lang="en-US" sz="1400" dirty="0" smtClean="0">
                <a:latin typeface="Times New Roman" pitchFamily="18" charset="0"/>
                <a:cs typeface="Times New Roman" pitchFamily="18" charset="0"/>
              </a:rPr>
              <a:t>: EERE funds $4.5M plus cost share $1.125M  for a total of $5.625M over 3 years.</a:t>
            </a:r>
            <a:endParaRPr lang="en-US" dirty="0"/>
          </a:p>
        </p:txBody>
      </p:sp>
      <p:pic>
        <p:nvPicPr>
          <p:cNvPr id="9" name="Picture 8"/>
          <p:cNvPicPr>
            <a:picLocks noChangeAspect="1"/>
          </p:cNvPicPr>
          <p:nvPr/>
        </p:nvPicPr>
        <p:blipFill>
          <a:blip r:embed="rId4"/>
          <a:stretch>
            <a:fillRect/>
          </a:stretch>
        </p:blipFill>
        <p:spPr>
          <a:xfrm>
            <a:off x="3094971" y="5908304"/>
            <a:ext cx="1196733" cy="795345"/>
          </a:xfrm>
          <a:prstGeom prst="rect">
            <a:avLst/>
          </a:prstGeom>
        </p:spPr>
      </p:pic>
      <p:pic>
        <p:nvPicPr>
          <p:cNvPr id="14" name="Picture 13"/>
          <p:cNvPicPr>
            <a:picLocks noChangeAspect="1"/>
          </p:cNvPicPr>
          <p:nvPr/>
        </p:nvPicPr>
        <p:blipFill>
          <a:blip r:embed="rId5"/>
          <a:stretch>
            <a:fillRect/>
          </a:stretch>
        </p:blipFill>
        <p:spPr>
          <a:xfrm>
            <a:off x="553031" y="6068401"/>
            <a:ext cx="1918619" cy="486050"/>
          </a:xfrm>
          <a:prstGeom prst="rect">
            <a:avLst/>
          </a:prstGeom>
        </p:spPr>
      </p:pic>
      <p:pic>
        <p:nvPicPr>
          <p:cNvPr id="17" name="Picture 16"/>
          <p:cNvPicPr>
            <a:picLocks noChangeAspect="1"/>
          </p:cNvPicPr>
          <p:nvPr/>
        </p:nvPicPr>
        <p:blipFill>
          <a:blip r:embed="rId6"/>
          <a:stretch>
            <a:fillRect/>
          </a:stretch>
        </p:blipFill>
        <p:spPr>
          <a:xfrm>
            <a:off x="4686574" y="6001511"/>
            <a:ext cx="2393165" cy="636333"/>
          </a:xfrm>
          <a:prstGeom prst="rect">
            <a:avLst/>
          </a:prstGeom>
        </p:spPr>
      </p:pic>
      <p:sp>
        <p:nvSpPr>
          <p:cNvPr id="3" name="Rectangle 2"/>
          <p:cNvSpPr/>
          <p:nvPr/>
        </p:nvSpPr>
        <p:spPr>
          <a:xfrm>
            <a:off x="2196079" y="5934670"/>
            <a:ext cx="4572000" cy="369332"/>
          </a:xfrm>
          <a:prstGeom prst="rect">
            <a:avLst/>
          </a:prstGeom>
        </p:spPr>
        <p:txBody>
          <a:bodyPr>
            <a:spAutoFit/>
          </a:bodyPr>
          <a:lstStyle/>
          <a:p>
            <a:endParaRPr lang="da-DK" dirty="0"/>
          </a:p>
        </p:txBody>
      </p:sp>
      <p:sp>
        <p:nvSpPr>
          <p:cNvPr id="5" name="Rectangle 4"/>
          <p:cNvSpPr/>
          <p:nvPr/>
        </p:nvSpPr>
        <p:spPr>
          <a:xfrm>
            <a:off x="1438633" y="-16622"/>
            <a:ext cx="6967548" cy="523220"/>
          </a:xfrm>
          <a:prstGeom prst="rect">
            <a:avLst/>
          </a:prstGeom>
        </p:spPr>
        <p:txBody>
          <a:bodyPr wrap="none">
            <a:spAutoFit/>
          </a:bodyPr>
          <a:lstStyle/>
          <a:p>
            <a:r>
              <a:rPr lang="en-US" sz="2800" b="1" dirty="0">
                <a:latin typeface="+mn-lt"/>
                <a:cs typeface="Times New Roman" pitchFamily="18" charset="0"/>
              </a:rPr>
              <a:t>Superconductor Technologies Inc. (STI)</a:t>
            </a:r>
          </a:p>
        </p:txBody>
      </p:sp>
      <p:sp>
        <p:nvSpPr>
          <p:cNvPr id="8" name="Rectangle 7"/>
          <p:cNvSpPr/>
          <p:nvPr/>
        </p:nvSpPr>
        <p:spPr>
          <a:xfrm>
            <a:off x="3817954" y="399313"/>
            <a:ext cx="1617943" cy="400110"/>
          </a:xfrm>
          <a:prstGeom prst="rect">
            <a:avLst/>
          </a:prstGeom>
        </p:spPr>
        <p:txBody>
          <a:bodyPr wrap="none">
            <a:spAutoFit/>
          </a:bodyPr>
          <a:lstStyle/>
          <a:p>
            <a:r>
              <a:rPr lang="en-US" sz="2000" b="1" i="1" dirty="0">
                <a:latin typeface="+mn-lt"/>
                <a:cs typeface="Times New Roman" pitchFamily="18" charset="0"/>
              </a:rPr>
              <a:t>Ken Pfeiffer</a:t>
            </a:r>
          </a:p>
        </p:txBody>
      </p:sp>
      <p:sp>
        <p:nvSpPr>
          <p:cNvPr id="2" name="Slide Number Placeholder 1"/>
          <p:cNvSpPr>
            <a:spLocks noGrp="1"/>
          </p:cNvSpPr>
          <p:nvPr>
            <p:ph type="sldNum" sz="quarter" idx="4"/>
          </p:nvPr>
        </p:nvSpPr>
        <p:spPr/>
        <p:txBody>
          <a:bodyPr/>
          <a:lstStyle/>
          <a:p>
            <a:pPr>
              <a:defRPr/>
            </a:pPr>
            <a:fld id="{6B20EEEC-C289-4EA1-BCB5-46B2014E064B}" type="slidenum">
              <a:rPr lang="en-US" smtClean="0">
                <a:solidFill>
                  <a:prstClr val="white">
                    <a:lumMod val="50000"/>
                  </a:prstClr>
                </a:solidFill>
              </a:rPr>
              <a:pPr>
                <a:defRPr/>
              </a:pPr>
              <a:t>6</a:t>
            </a:fld>
            <a:endParaRPr lang="en-US" dirty="0">
              <a:solidFill>
                <a:prstClr val="white">
                  <a:lumMod val="50000"/>
                </a:prstClr>
              </a:solidFill>
            </a:endParaRPr>
          </a:p>
        </p:txBody>
      </p:sp>
    </p:spTree>
    <p:extLst>
      <p:ext uri="{BB962C8B-B14F-4D97-AF65-F5344CB8AC3E}">
        <p14:creationId xmlns:p14="http://schemas.microsoft.com/office/powerpoint/2010/main" val="1463049833"/>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825" y="262998"/>
            <a:ext cx="8359775" cy="914400"/>
          </a:xfrm>
        </p:spPr>
        <p:txBody>
          <a:bodyPr/>
          <a:lstStyle/>
          <a:p>
            <a:pPr algn="ctr"/>
            <a:r>
              <a:rPr lang="en-US" b="1" dirty="0" smtClean="0"/>
              <a:t>High Performance HTS wire can Enable Commercial Superconducting Motors at 65 K</a:t>
            </a:r>
            <a:endParaRPr lang="en-US"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60661206"/>
              </p:ext>
            </p:extLst>
          </p:nvPr>
        </p:nvGraphicFramePr>
        <p:xfrm>
          <a:off x="152400" y="1524000"/>
          <a:ext cx="8915400" cy="2123440"/>
        </p:xfrm>
        <a:graphic>
          <a:graphicData uri="http://schemas.openxmlformats.org/drawingml/2006/table">
            <a:tbl>
              <a:tblPr firstRow="1" bandRow="1">
                <a:tableStyleId>{08FB837D-C827-4EFA-A057-4D05807E0F7C}</a:tableStyleId>
              </a:tblPr>
              <a:tblGrid>
                <a:gridCol w="3581400"/>
                <a:gridCol w="1371600"/>
                <a:gridCol w="1981200"/>
                <a:gridCol w="1981200"/>
              </a:tblGrid>
              <a:tr h="370840">
                <a:tc>
                  <a:txBody>
                    <a:bodyPr/>
                    <a:lstStyle/>
                    <a:p>
                      <a:endParaRPr lang="en-US" dirty="0"/>
                    </a:p>
                  </a:txBody>
                  <a:tcPr/>
                </a:tc>
                <a:tc>
                  <a:txBody>
                    <a:bodyPr/>
                    <a:lstStyle/>
                    <a:p>
                      <a:pPr algn="ctr"/>
                      <a:r>
                        <a:rPr lang="en-US" dirty="0" smtClean="0"/>
                        <a:t>Prod</a:t>
                      </a:r>
                      <a:r>
                        <a:rPr lang="en-US" baseline="0" dirty="0" smtClean="0"/>
                        <a:t>. </a:t>
                      </a:r>
                      <a:r>
                        <a:rPr lang="en-US" dirty="0" smtClean="0"/>
                        <a:t>Wire</a:t>
                      </a:r>
                      <a:r>
                        <a:rPr lang="en-US" baseline="0" dirty="0" smtClean="0"/>
                        <a:t> now</a:t>
                      </a:r>
                      <a:endParaRPr lang="en-US" dirty="0"/>
                    </a:p>
                  </a:txBody>
                  <a:tcPr/>
                </a:tc>
                <a:tc>
                  <a:txBody>
                    <a:bodyPr/>
                    <a:lstStyle/>
                    <a:p>
                      <a:pPr algn="ctr"/>
                      <a:r>
                        <a:rPr lang="en-US" dirty="0" smtClean="0"/>
                        <a:t>ARPA-E REACT 4X wire</a:t>
                      </a:r>
                      <a:endParaRPr lang="en-US" dirty="0"/>
                    </a:p>
                  </a:txBody>
                  <a:tcPr/>
                </a:tc>
                <a:tc>
                  <a:txBody>
                    <a:bodyPr/>
                    <a:lstStyle/>
                    <a:p>
                      <a:r>
                        <a:rPr lang="en-US" dirty="0" smtClean="0"/>
                        <a:t>AMO Next-gen EM Target</a:t>
                      </a:r>
                      <a:r>
                        <a:rPr lang="en-US" baseline="0" dirty="0" smtClean="0"/>
                        <a:t> wire</a:t>
                      </a:r>
                      <a:endParaRPr lang="en-US" dirty="0"/>
                    </a:p>
                  </a:txBody>
                  <a:tcPr/>
                </a:tc>
              </a:tr>
              <a:tr h="370840">
                <a:tc>
                  <a:txBody>
                    <a:bodyPr/>
                    <a:lstStyle/>
                    <a:p>
                      <a:r>
                        <a:rPr lang="en-US" sz="1600" dirty="0" err="1" smtClean="0"/>
                        <a:t>Ic</a:t>
                      </a:r>
                      <a:r>
                        <a:rPr lang="en-US" sz="1600" baseline="0" dirty="0" smtClean="0"/>
                        <a:t> @ 65 K, 1.5 T (A/12 mm)</a:t>
                      </a:r>
                    </a:p>
                  </a:txBody>
                  <a:tcPr/>
                </a:tc>
                <a:tc>
                  <a:txBody>
                    <a:bodyPr/>
                    <a:lstStyle/>
                    <a:p>
                      <a:pPr algn="ctr"/>
                      <a:r>
                        <a:rPr lang="en-US" dirty="0" smtClean="0"/>
                        <a:t>175 </a:t>
                      </a:r>
                      <a:endParaRPr lang="en-US" dirty="0"/>
                    </a:p>
                  </a:txBody>
                  <a:tcPr/>
                </a:tc>
                <a:tc>
                  <a:txBody>
                    <a:bodyPr/>
                    <a:lstStyle/>
                    <a:p>
                      <a:pPr algn="ctr"/>
                      <a:r>
                        <a:rPr lang="en-US" dirty="0" smtClean="0"/>
                        <a:t>700</a:t>
                      </a:r>
                      <a:endParaRPr lang="en-US" dirty="0"/>
                    </a:p>
                  </a:txBody>
                  <a:tcPr/>
                </a:tc>
                <a:tc>
                  <a:txBody>
                    <a:bodyPr/>
                    <a:lstStyle/>
                    <a:p>
                      <a:pPr algn="ctr"/>
                      <a:r>
                        <a:rPr lang="en-US" dirty="0" smtClean="0"/>
                        <a:t>1750</a:t>
                      </a:r>
                      <a:endParaRPr lang="en-US" dirty="0"/>
                    </a:p>
                  </a:txBody>
                  <a:tcPr/>
                </a:tc>
              </a:tr>
              <a:tr h="370840">
                <a:tc>
                  <a:txBody>
                    <a:bodyPr/>
                    <a:lstStyle/>
                    <a:p>
                      <a:r>
                        <a:rPr lang="en-US" sz="1600" dirty="0" smtClean="0"/>
                        <a:t>Wire</a:t>
                      </a:r>
                      <a:r>
                        <a:rPr lang="en-US" sz="1600" baseline="0" dirty="0" smtClean="0"/>
                        <a:t> quantity for 5.5 MW motor* (km)</a:t>
                      </a:r>
                      <a:endParaRPr lang="en-US" sz="1600" dirty="0"/>
                    </a:p>
                  </a:txBody>
                  <a:tcPr/>
                </a:tc>
                <a:tc>
                  <a:txBody>
                    <a:bodyPr/>
                    <a:lstStyle/>
                    <a:p>
                      <a:pPr algn="ctr"/>
                      <a:r>
                        <a:rPr lang="en-US" dirty="0" smtClean="0"/>
                        <a:t>13.5</a:t>
                      </a:r>
                      <a:endParaRPr lang="en-US" dirty="0"/>
                    </a:p>
                  </a:txBody>
                  <a:tcPr/>
                </a:tc>
                <a:tc>
                  <a:txBody>
                    <a:bodyPr/>
                    <a:lstStyle/>
                    <a:p>
                      <a:pPr algn="ctr"/>
                      <a:r>
                        <a:rPr lang="en-US" dirty="0" smtClean="0"/>
                        <a:t>3.4</a:t>
                      </a:r>
                      <a:endParaRPr lang="en-US" dirty="0"/>
                    </a:p>
                  </a:txBody>
                  <a:tcPr/>
                </a:tc>
                <a:tc>
                  <a:txBody>
                    <a:bodyPr/>
                    <a:lstStyle/>
                    <a:p>
                      <a:pPr algn="ctr"/>
                      <a:r>
                        <a:rPr lang="en-US" dirty="0" smtClean="0"/>
                        <a:t>1.3</a:t>
                      </a:r>
                      <a:endParaRPr lang="en-US" dirty="0"/>
                    </a:p>
                  </a:txBody>
                  <a:tcPr/>
                </a:tc>
              </a:tr>
              <a:tr h="370840">
                <a:tc>
                  <a:txBody>
                    <a:bodyPr/>
                    <a:lstStyle/>
                    <a:p>
                      <a:r>
                        <a:rPr lang="en-US" sz="1600" dirty="0" smtClean="0"/>
                        <a:t>Wire cost </a:t>
                      </a:r>
                      <a:r>
                        <a:rPr lang="en-US" sz="1600" baseline="0" dirty="0" smtClean="0"/>
                        <a:t>for 5.5 MW motor</a:t>
                      </a:r>
                      <a:r>
                        <a:rPr lang="en-US" sz="1600" baseline="30000" dirty="0" smtClean="0">
                          <a:latin typeface="Times New Roman"/>
                          <a:cs typeface="Times New Roman"/>
                        </a:rPr>
                        <a:t>†</a:t>
                      </a:r>
                      <a:r>
                        <a:rPr lang="en-US" sz="1600" baseline="0" dirty="0" smtClean="0"/>
                        <a:t> </a:t>
                      </a:r>
                      <a:r>
                        <a:rPr lang="en-US" sz="1600" dirty="0" smtClean="0"/>
                        <a:t>($</a:t>
                      </a:r>
                      <a:r>
                        <a:rPr lang="en-US" sz="1600" baseline="0" dirty="0" smtClean="0"/>
                        <a:t>(,000))</a:t>
                      </a:r>
                      <a:endParaRPr lang="en-US" sz="1600" dirty="0"/>
                    </a:p>
                  </a:txBody>
                  <a:tcPr/>
                </a:tc>
                <a:tc>
                  <a:txBody>
                    <a:bodyPr/>
                    <a:lstStyle/>
                    <a:p>
                      <a:pPr algn="ctr"/>
                      <a:r>
                        <a:rPr lang="en-US" dirty="0" smtClean="0"/>
                        <a:t>540</a:t>
                      </a:r>
                      <a:endParaRPr lang="en-US" dirty="0"/>
                    </a:p>
                  </a:txBody>
                  <a:tcPr/>
                </a:tc>
                <a:tc>
                  <a:txBody>
                    <a:bodyPr/>
                    <a:lstStyle/>
                    <a:p>
                      <a:pPr algn="ctr"/>
                      <a:r>
                        <a:rPr lang="en-US" dirty="0" smtClean="0"/>
                        <a:t>136</a:t>
                      </a:r>
                      <a:endParaRPr lang="en-US" dirty="0"/>
                    </a:p>
                  </a:txBody>
                  <a:tcPr/>
                </a:tc>
                <a:tc>
                  <a:txBody>
                    <a:bodyPr/>
                    <a:lstStyle/>
                    <a:p>
                      <a:pPr algn="ctr"/>
                      <a:r>
                        <a:rPr lang="en-US" dirty="0" smtClean="0"/>
                        <a:t>32.5</a:t>
                      </a:r>
                      <a:endParaRPr lang="en-US" dirty="0"/>
                    </a:p>
                  </a:txBody>
                  <a:tcPr/>
                </a:tc>
              </a:tr>
              <a:tr h="370840">
                <a:tc>
                  <a:txBody>
                    <a:bodyPr/>
                    <a:lstStyle/>
                    <a:p>
                      <a:r>
                        <a:rPr lang="en-US" sz="1600" dirty="0" smtClean="0"/>
                        <a:t>% of motor</a:t>
                      </a:r>
                      <a:r>
                        <a:rPr lang="en-US" sz="1600" baseline="0" dirty="0" smtClean="0"/>
                        <a:t> cost**</a:t>
                      </a:r>
                      <a:endParaRPr lang="en-US" sz="1600" dirty="0"/>
                    </a:p>
                  </a:txBody>
                  <a:tcPr/>
                </a:tc>
                <a:tc>
                  <a:txBody>
                    <a:bodyPr/>
                    <a:lstStyle/>
                    <a:p>
                      <a:pPr algn="ctr"/>
                      <a:r>
                        <a:rPr lang="en-US" dirty="0" smtClean="0"/>
                        <a:t>154%</a:t>
                      </a:r>
                      <a:endParaRPr lang="en-US" dirty="0"/>
                    </a:p>
                  </a:txBody>
                  <a:tcPr/>
                </a:tc>
                <a:tc>
                  <a:txBody>
                    <a:bodyPr/>
                    <a:lstStyle/>
                    <a:p>
                      <a:pPr algn="ctr"/>
                      <a:r>
                        <a:rPr lang="en-US" dirty="0" smtClean="0"/>
                        <a:t>39%</a:t>
                      </a:r>
                      <a:endParaRPr lang="en-US" dirty="0"/>
                    </a:p>
                  </a:txBody>
                  <a:tcPr/>
                </a:tc>
                <a:tc>
                  <a:txBody>
                    <a:bodyPr/>
                    <a:lstStyle/>
                    <a:p>
                      <a:pPr algn="ctr"/>
                      <a:r>
                        <a:rPr lang="en-US" dirty="0" smtClean="0"/>
                        <a:t>9%</a:t>
                      </a:r>
                      <a:endParaRPr lang="en-US" dirty="0"/>
                    </a:p>
                  </a:txBody>
                  <a:tcPr/>
                </a:tc>
              </a:tr>
            </a:tbl>
          </a:graphicData>
        </a:graphic>
      </p:graphicFrame>
      <p:sp>
        <p:nvSpPr>
          <p:cNvPr id="4" name="Slide Number Placeholder 3"/>
          <p:cNvSpPr>
            <a:spLocks noGrp="1"/>
          </p:cNvSpPr>
          <p:nvPr>
            <p:ph type="sldNum" sz="quarter" idx="10"/>
          </p:nvPr>
        </p:nvSpPr>
        <p:spPr/>
        <p:txBody>
          <a:bodyPr/>
          <a:lstStyle/>
          <a:p>
            <a:pPr>
              <a:defRPr/>
            </a:pPr>
            <a:fld id="{5FFA76A5-1044-4ABA-AC6F-9E02CB2083F3}" type="slidenum">
              <a:rPr lang="en-US" smtClean="0"/>
              <a:pPr>
                <a:defRPr/>
              </a:pPr>
              <a:t>7</a:t>
            </a:fld>
            <a:endParaRPr lang="en-US"/>
          </a:p>
        </p:txBody>
      </p:sp>
      <p:sp>
        <p:nvSpPr>
          <p:cNvPr id="3" name="TextBox 2"/>
          <p:cNvSpPr txBox="1"/>
          <p:nvPr/>
        </p:nvSpPr>
        <p:spPr>
          <a:xfrm>
            <a:off x="176269" y="5677132"/>
            <a:ext cx="8891531" cy="954107"/>
          </a:xfrm>
          <a:prstGeom prst="rect">
            <a:avLst/>
          </a:prstGeom>
          <a:noFill/>
        </p:spPr>
        <p:txBody>
          <a:bodyPr wrap="square" rtlCol="0">
            <a:spAutoFit/>
          </a:bodyPr>
          <a:lstStyle/>
          <a:p>
            <a:pPr>
              <a:tabLst>
                <a:tab pos="177800" algn="l"/>
              </a:tabLst>
            </a:pPr>
            <a:r>
              <a:rPr lang="en-US" sz="1400" dirty="0" smtClean="0">
                <a:solidFill>
                  <a:srgbClr val="000000"/>
                </a:solidFill>
              </a:rPr>
              <a:t>*	4 mm wide wire</a:t>
            </a:r>
          </a:p>
          <a:p>
            <a:pPr>
              <a:tabLst>
                <a:tab pos="177800" algn="l"/>
              </a:tabLst>
            </a:pPr>
            <a:r>
              <a:rPr lang="en-US" sz="1400" baseline="30000" dirty="0" smtClean="0">
                <a:solidFill>
                  <a:srgbClr val="000000"/>
                </a:solidFill>
                <a:latin typeface="Times New Roman"/>
                <a:cs typeface="Times New Roman"/>
              </a:rPr>
              <a:t>†	</a:t>
            </a:r>
            <a:r>
              <a:rPr lang="en-US" sz="1400" dirty="0" smtClean="0">
                <a:solidFill>
                  <a:srgbClr val="000000"/>
                </a:solidFill>
              </a:rPr>
              <a:t>Wire </a:t>
            </a:r>
            <a:r>
              <a:rPr lang="en-US" sz="1400" dirty="0">
                <a:solidFill>
                  <a:srgbClr val="000000"/>
                </a:solidFill>
              </a:rPr>
              <a:t>cost of </a:t>
            </a:r>
            <a:r>
              <a:rPr lang="en-US" sz="1400" dirty="0" smtClean="0">
                <a:solidFill>
                  <a:srgbClr val="000000"/>
                </a:solidFill>
              </a:rPr>
              <a:t>$40/m for production wire and REACT wire, $25/m ($42/kA-m) for AMO </a:t>
            </a:r>
            <a:r>
              <a:rPr lang="en-US" sz="1400" dirty="0" err="1" smtClean="0">
                <a:solidFill>
                  <a:srgbClr val="000000"/>
                </a:solidFill>
              </a:rPr>
              <a:t>Nextgen</a:t>
            </a:r>
            <a:r>
              <a:rPr lang="en-US" sz="1400" dirty="0" smtClean="0">
                <a:solidFill>
                  <a:srgbClr val="000000"/>
                </a:solidFill>
              </a:rPr>
              <a:t> EM target wire</a:t>
            </a:r>
          </a:p>
          <a:p>
            <a:pPr>
              <a:tabLst>
                <a:tab pos="177800" algn="l"/>
              </a:tabLst>
            </a:pPr>
            <a:r>
              <a:rPr lang="en-US" sz="1400" dirty="0" smtClean="0">
                <a:solidFill>
                  <a:srgbClr val="000000"/>
                </a:solidFill>
              </a:rPr>
              <a:t>** </a:t>
            </a:r>
            <a:r>
              <a:rPr lang="en-US" sz="1400" dirty="0">
                <a:solidFill>
                  <a:srgbClr val="000000"/>
                </a:solidFill>
              </a:rPr>
              <a:t>using a conventional </a:t>
            </a:r>
            <a:r>
              <a:rPr lang="en-US" sz="1400" dirty="0" smtClean="0">
                <a:solidFill>
                  <a:srgbClr val="000000"/>
                </a:solidFill>
              </a:rPr>
              <a:t>6000 </a:t>
            </a:r>
            <a:r>
              <a:rPr lang="en-US" sz="1400" dirty="0">
                <a:solidFill>
                  <a:srgbClr val="000000"/>
                </a:solidFill>
              </a:rPr>
              <a:t>HP synchronous </a:t>
            </a:r>
            <a:r>
              <a:rPr lang="en-US" sz="1400" dirty="0" smtClean="0">
                <a:solidFill>
                  <a:srgbClr val="000000"/>
                </a:solidFill>
              </a:rPr>
              <a:t>	motor </a:t>
            </a:r>
            <a:r>
              <a:rPr lang="en-US" sz="1400" dirty="0">
                <a:solidFill>
                  <a:srgbClr val="000000"/>
                </a:solidFill>
              </a:rPr>
              <a:t>cost ~ $</a:t>
            </a:r>
            <a:r>
              <a:rPr lang="en-US" sz="1400" dirty="0" smtClean="0">
                <a:solidFill>
                  <a:srgbClr val="000000"/>
                </a:solidFill>
              </a:rPr>
              <a:t>350 k</a:t>
            </a:r>
          </a:p>
          <a:p>
            <a:pPr>
              <a:tabLst>
                <a:tab pos="177800" algn="l"/>
              </a:tabLst>
            </a:pPr>
            <a:r>
              <a:rPr lang="en-US" sz="1400" baseline="30000" dirty="0" smtClean="0">
                <a:latin typeface="Times New Roman"/>
                <a:cs typeface="Times New Roman"/>
              </a:rPr>
              <a:t>†</a:t>
            </a:r>
            <a:r>
              <a:rPr lang="en-US" sz="1400" baseline="30000" dirty="0">
                <a:latin typeface="Times New Roman"/>
                <a:cs typeface="Times New Roman"/>
              </a:rPr>
              <a:t>†</a:t>
            </a:r>
            <a:r>
              <a:rPr lang="en-US" sz="1400" baseline="30000" dirty="0" smtClean="0">
                <a:latin typeface="Times New Roman"/>
                <a:cs typeface="Times New Roman"/>
              </a:rPr>
              <a:t>	</a:t>
            </a:r>
            <a:r>
              <a:rPr lang="en-US" sz="1400" dirty="0" smtClean="0">
                <a:solidFill>
                  <a:srgbClr val="000000"/>
                </a:solidFill>
              </a:rPr>
              <a:t>assuming additional $38 k cost for </a:t>
            </a:r>
            <a:r>
              <a:rPr lang="en-US" sz="1400" dirty="0" err="1" smtClean="0">
                <a:solidFill>
                  <a:srgbClr val="000000"/>
                </a:solidFill>
              </a:rPr>
              <a:t>cryocooler</a:t>
            </a:r>
            <a:r>
              <a:rPr lang="en-US" sz="1400" dirty="0" smtClean="0">
                <a:solidFill>
                  <a:srgbClr val="000000"/>
                </a:solidFill>
              </a:rPr>
              <a:t> and other technologies </a:t>
            </a:r>
            <a:endParaRPr lang="en-US" sz="1400" dirty="0">
              <a:solidFill>
                <a:srgbClr val="000000"/>
              </a:solidFill>
            </a:endParaRPr>
          </a:p>
        </p:txBody>
      </p:sp>
      <p:sp>
        <p:nvSpPr>
          <p:cNvPr id="5" name="TextBox 4"/>
          <p:cNvSpPr txBox="1"/>
          <p:nvPr/>
        </p:nvSpPr>
        <p:spPr>
          <a:xfrm>
            <a:off x="990600" y="3892028"/>
            <a:ext cx="6391686" cy="1431161"/>
          </a:xfrm>
          <a:prstGeom prst="rect">
            <a:avLst/>
          </a:prstGeom>
          <a:noFill/>
        </p:spPr>
        <p:txBody>
          <a:bodyPr wrap="none" rtlCol="0">
            <a:spAutoFit/>
          </a:bodyPr>
          <a:lstStyle/>
          <a:p>
            <a:pPr marL="285750" indent="-285750">
              <a:spcAft>
                <a:spcPts val="600"/>
              </a:spcAft>
              <a:buFont typeface="Arial" panose="020B0604020202020204" pitchFamily="34" charset="0"/>
              <a:buChar char="•"/>
            </a:pPr>
            <a:r>
              <a:rPr lang="en-US" dirty="0" smtClean="0"/>
              <a:t>Increased cost of superconducting motor</a:t>
            </a:r>
            <a:r>
              <a:rPr lang="en-US" baseline="30000" dirty="0" smtClean="0">
                <a:latin typeface="Times New Roman"/>
                <a:cs typeface="Times New Roman"/>
              </a:rPr>
              <a:t>†</a:t>
            </a:r>
            <a:r>
              <a:rPr lang="en-US" baseline="30000" dirty="0">
                <a:latin typeface="Times New Roman"/>
                <a:cs typeface="Times New Roman"/>
              </a:rPr>
              <a:t>†</a:t>
            </a:r>
            <a:r>
              <a:rPr lang="en-US" dirty="0" smtClean="0"/>
              <a:t>: $70,000</a:t>
            </a:r>
          </a:p>
          <a:p>
            <a:pPr marL="285750" indent="-285750">
              <a:spcAft>
                <a:spcPts val="600"/>
              </a:spcAft>
              <a:buFont typeface="Arial" panose="020B0604020202020204" pitchFamily="34" charset="0"/>
              <a:buChar char="•"/>
            </a:pPr>
            <a:r>
              <a:rPr lang="en-US" dirty="0"/>
              <a:t>Cost savings/year with superconducting motor ~ </a:t>
            </a:r>
            <a:r>
              <a:rPr lang="en-US" dirty="0" smtClean="0"/>
              <a:t>$ </a:t>
            </a:r>
            <a:r>
              <a:rPr lang="en-US" dirty="0"/>
              <a:t>47,000</a:t>
            </a:r>
          </a:p>
          <a:p>
            <a:pPr>
              <a:spcAft>
                <a:spcPts val="600"/>
              </a:spcAft>
            </a:pPr>
            <a:r>
              <a:rPr lang="en-US" dirty="0" smtClean="0"/>
              <a:t>	(</a:t>
            </a:r>
            <a:r>
              <a:rPr lang="en-US" dirty="0"/>
              <a:t>2% improved efficiency, 90% up time, $ 0.06/kW-h)</a:t>
            </a:r>
          </a:p>
          <a:p>
            <a:pPr marL="285750" indent="-285750">
              <a:spcAft>
                <a:spcPts val="600"/>
              </a:spcAft>
              <a:buFont typeface="Arial" panose="020B0604020202020204" pitchFamily="34" charset="0"/>
              <a:buChar char="•"/>
            </a:pPr>
            <a:r>
              <a:rPr lang="en-US" b="1" dirty="0"/>
              <a:t>ROI ~ </a:t>
            </a:r>
            <a:r>
              <a:rPr lang="en-US" b="1" dirty="0" smtClean="0"/>
              <a:t>1.5 years</a:t>
            </a:r>
            <a:endParaRPr lang="en-US" b="1" dirty="0"/>
          </a:p>
        </p:txBody>
      </p:sp>
    </p:spTree>
    <p:extLst>
      <p:ext uri="{BB962C8B-B14F-4D97-AF65-F5344CB8AC3E}">
        <p14:creationId xmlns:p14="http://schemas.microsoft.com/office/powerpoint/2010/main" val="3317025103"/>
      </p:ext>
    </p:extLst>
  </p:cSld>
  <p:clrMapOvr>
    <a:masterClrMapping/>
  </p:clrMapOvr>
  <mc:AlternateContent xmlns:mc="http://schemas.openxmlformats.org/markup-compatibility/2006" xmlns:p14="http://schemas.microsoft.com/office/powerpoint/2010/main">
    <mc:Choice Requires="p14">
      <p:transition spd="slow" p14:dur="2000" advTm="67401"/>
    </mc:Choice>
    <mc:Fallback xmlns="">
      <p:transition spd="slow" advTm="6740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616794"/>
            <a:ext cx="8534400" cy="4403006"/>
          </a:xfrm>
        </p:spPr>
        <p:txBody>
          <a:bodyPr/>
          <a:lstStyle/>
          <a:p>
            <a:pPr>
              <a:lnSpc>
                <a:spcPct val="114000"/>
              </a:lnSpc>
            </a:pPr>
            <a:r>
              <a:rPr lang="en-US" dirty="0" smtClean="0">
                <a:solidFill>
                  <a:schemeClr val="tx1"/>
                </a:solidFill>
              </a:rPr>
              <a:t>Did not secure </a:t>
            </a:r>
            <a:r>
              <a:rPr lang="en-US" dirty="0">
                <a:solidFill>
                  <a:schemeClr val="tx1"/>
                </a:solidFill>
              </a:rPr>
              <a:t>FY2016 </a:t>
            </a:r>
            <a:r>
              <a:rPr lang="en-US" dirty="0" smtClean="0">
                <a:solidFill>
                  <a:schemeClr val="tx1"/>
                </a:solidFill>
              </a:rPr>
              <a:t>funding from the National Institute on Standards and Technology</a:t>
            </a:r>
          </a:p>
          <a:p>
            <a:pPr>
              <a:lnSpc>
                <a:spcPct val="114000"/>
              </a:lnSpc>
            </a:pPr>
            <a:r>
              <a:rPr lang="en-US" dirty="0" smtClean="0">
                <a:solidFill>
                  <a:schemeClr val="tx1"/>
                </a:solidFill>
              </a:rPr>
              <a:t>If appropriations are available in FY2017, then ASMI stands a </a:t>
            </a:r>
            <a:r>
              <a:rPr lang="en-US" dirty="0" smtClean="0">
                <a:solidFill>
                  <a:schemeClr val="tx1"/>
                </a:solidFill>
              </a:rPr>
              <a:t>good </a:t>
            </a:r>
            <a:r>
              <a:rPr lang="en-US" dirty="0" smtClean="0">
                <a:solidFill>
                  <a:schemeClr val="tx1"/>
                </a:solidFill>
              </a:rPr>
              <a:t>chance of being funded</a:t>
            </a:r>
          </a:p>
          <a:p>
            <a:pPr>
              <a:lnSpc>
                <a:spcPct val="114000"/>
              </a:lnSpc>
            </a:pPr>
            <a:r>
              <a:rPr lang="en-US" dirty="0" smtClean="0">
                <a:solidFill>
                  <a:schemeClr val="tx1"/>
                </a:solidFill>
              </a:rPr>
              <a:t>Workshop being held in Washington, DC on March 7-8, 2017</a:t>
            </a:r>
          </a:p>
          <a:p>
            <a:pPr lvl="1">
              <a:lnSpc>
                <a:spcPct val="114000"/>
              </a:lnSpc>
              <a:buFont typeface="Wingdings" panose="05000000000000000000" pitchFamily="2" charset="2"/>
              <a:buChar char="§"/>
            </a:pPr>
            <a:r>
              <a:rPr lang="en-US" dirty="0" smtClean="0">
                <a:solidFill>
                  <a:schemeClr val="tx1"/>
                </a:solidFill>
              </a:rPr>
              <a:t>Discuss principles of the institute’s operation</a:t>
            </a:r>
          </a:p>
          <a:p>
            <a:pPr lvl="1">
              <a:lnSpc>
                <a:spcPct val="114000"/>
              </a:lnSpc>
              <a:buFont typeface="Wingdings" panose="05000000000000000000" pitchFamily="2" charset="2"/>
              <a:buChar char="§"/>
            </a:pPr>
            <a:r>
              <a:rPr lang="en-US" dirty="0" smtClean="0">
                <a:solidFill>
                  <a:schemeClr val="tx1"/>
                </a:solidFill>
              </a:rPr>
              <a:t>Discuss how to handle intellectual property</a:t>
            </a:r>
          </a:p>
          <a:p>
            <a:pPr lvl="1">
              <a:lnSpc>
                <a:spcPct val="114000"/>
              </a:lnSpc>
              <a:buFont typeface="Wingdings" panose="05000000000000000000" pitchFamily="2" charset="2"/>
              <a:buChar char="§"/>
            </a:pPr>
            <a:r>
              <a:rPr lang="en-US" dirty="0" smtClean="0">
                <a:solidFill>
                  <a:schemeClr val="tx1"/>
                </a:solidFill>
              </a:rPr>
              <a:t>Refine scope, goals, </a:t>
            </a:r>
            <a:r>
              <a:rPr lang="en-US" dirty="0" smtClean="0">
                <a:solidFill>
                  <a:schemeClr val="tx1"/>
                </a:solidFill>
              </a:rPr>
              <a:t>milestones, and risk </a:t>
            </a:r>
            <a:r>
              <a:rPr lang="en-US" dirty="0" smtClean="0">
                <a:solidFill>
                  <a:schemeClr val="tx1"/>
                </a:solidFill>
              </a:rPr>
              <a:t>mitigation </a:t>
            </a:r>
            <a:r>
              <a:rPr lang="en-US" dirty="0" smtClean="0">
                <a:solidFill>
                  <a:schemeClr val="tx1"/>
                </a:solidFill>
              </a:rPr>
              <a:t>plans for OEM driven projects</a:t>
            </a:r>
            <a:endParaRPr lang="en-US" dirty="0">
              <a:solidFill>
                <a:schemeClr val="tx1"/>
              </a:solidFill>
            </a:endParaRPr>
          </a:p>
        </p:txBody>
      </p:sp>
      <p:sp>
        <p:nvSpPr>
          <p:cNvPr id="3" name="Slide Number Placeholder 2"/>
          <p:cNvSpPr>
            <a:spLocks noGrp="1"/>
          </p:cNvSpPr>
          <p:nvPr>
            <p:ph type="sldNum" sz="quarter" idx="4"/>
          </p:nvPr>
        </p:nvSpPr>
        <p:spPr/>
        <p:txBody>
          <a:bodyPr/>
          <a:lstStyle/>
          <a:p>
            <a:pPr>
              <a:defRPr/>
            </a:pPr>
            <a:fld id="{6B20EEEC-C289-4EA1-BCB5-46B2014E064B}" type="slidenum">
              <a:rPr lang="en-US" smtClean="0">
                <a:solidFill>
                  <a:prstClr val="white">
                    <a:lumMod val="50000"/>
                  </a:prstClr>
                </a:solidFill>
              </a:rPr>
              <a:pPr>
                <a:defRPr/>
              </a:pPr>
              <a:t>8</a:t>
            </a:fld>
            <a:endParaRPr lang="en-US" dirty="0">
              <a:solidFill>
                <a:prstClr val="white">
                  <a:lumMod val="50000"/>
                </a:prstClr>
              </a:solidFill>
            </a:endParaRPr>
          </a:p>
        </p:txBody>
      </p:sp>
      <p:sp>
        <p:nvSpPr>
          <p:cNvPr id="4" name="TextBox 3"/>
          <p:cNvSpPr txBox="1"/>
          <p:nvPr/>
        </p:nvSpPr>
        <p:spPr>
          <a:xfrm>
            <a:off x="152401" y="152400"/>
            <a:ext cx="8839200" cy="1077218"/>
          </a:xfrm>
          <a:prstGeom prst="rect">
            <a:avLst/>
          </a:prstGeom>
          <a:noFill/>
        </p:spPr>
        <p:txBody>
          <a:bodyPr wrap="square" rtlCol="0">
            <a:spAutoFit/>
          </a:bodyPr>
          <a:lstStyle/>
          <a:p>
            <a:pPr algn="ctr"/>
            <a:r>
              <a:rPr lang="en-US" sz="3200" b="1" dirty="0" smtClean="0"/>
              <a:t>Advanced Superconductor Manufacturing </a:t>
            </a:r>
            <a:r>
              <a:rPr lang="en-US" sz="3200" b="1" dirty="0" smtClean="0"/>
              <a:t>Institute (ASMI)</a:t>
            </a:r>
            <a:endParaRPr lang="en-US" sz="3200" b="1" dirty="0"/>
          </a:p>
        </p:txBody>
      </p:sp>
    </p:spTree>
    <p:extLst>
      <p:ext uri="{BB962C8B-B14F-4D97-AF65-F5344CB8AC3E}">
        <p14:creationId xmlns:p14="http://schemas.microsoft.com/office/powerpoint/2010/main" val="1266222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Slide"/>
  <p:tag name="COLORSETGROUPCLASSNAME" val="ColorSetGroupLight"/>
  <p:tag name="FONTSETGROUPCLASSNAME" val="FontSetGroup2"/>
  <p:tag name="SHAPECLASSNAME" val="Topliner"/>
  <p:tag name="SHAPECLASSFILE" val="SHLBG2C$C.gif"/>
  <p:tag name="SHAPECLASSPROTECTIONTYPE" val="31"/>
</p:tagLst>
</file>

<file path=ppt/tags/tag10.xml><?xml version="1.0" encoding="utf-8"?>
<p:tagLst xmlns:a="http://schemas.openxmlformats.org/drawingml/2006/main" xmlns:r="http://schemas.openxmlformats.org/officeDocument/2006/relationships" xmlns:p="http://schemas.openxmlformats.org/presentationml/2006/main">
  <p:tag name="FONT" val="TitleDescFont"/>
  <p:tag name="FONTSETCLASSNAME" val="FontSet1"/>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2"/>
  <p:tag name="SHAPECLASSNAME" val="HiddenDate"/>
  <p:tag name="SHAPECLASSPROTECTIONTYPE" val="31"/>
</p:tagLst>
</file>

<file path=ppt/tags/tag11.xml><?xml version="1.0" encoding="utf-8"?>
<p:tagLst xmlns:a="http://schemas.openxmlformats.org/drawingml/2006/main" xmlns:r="http://schemas.openxmlformats.org/officeDocument/2006/relationships" xmlns:p="http://schemas.openxmlformats.org/presentationml/2006/main">
  <p:tag name="FONT" val="SlidePageNumberFont"/>
  <p:tag name="FONTSETCLASSNAME" val="FontSet1"/>
  <p:tag name="COLORSETCLASSNAME" val="ColorSet1"/>
  <p:tag name="MLI" val="1"/>
  <p:tag name="SHAPESETGROUPCLASSNAME" val="ShapeSetGroup2"/>
  <p:tag name="COLORSETGROUPCLASSNAME" val="ColorSetGroupLight"/>
  <p:tag name="FONTSETGROUPCLASSNAME" val="FontSetGroup2"/>
  <p:tag name="SHAPECLASSPROTECTIONTYPE" val="31"/>
  <p:tag name="SHAPESETCLASSNAME" val="Slide"/>
  <p:tag name="SHAPECLASSNAME" val="PageNumber"/>
  <p:tag name="COLORS" val="-2;-2;-2;-2;SlideFooterFontColor;-2"/>
</p:tagLst>
</file>

<file path=ppt/tags/tag12.xml><?xml version="1.0" encoding="utf-8"?>
<p:tagLst xmlns:a="http://schemas.openxmlformats.org/drawingml/2006/main" xmlns:r="http://schemas.openxmlformats.org/officeDocument/2006/relationships" xmlns:p="http://schemas.openxmlformats.org/presentationml/2006/main">
  <p:tag name="FONT" val="TitleDescFont"/>
  <p:tag name="FONTSETCLASSNAME" val="FontSet1"/>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2"/>
  <p:tag name="SHAPECLASSNAME" val="HiddenDate"/>
  <p:tag name="SHAPECLASSPROTECTIONTYPE" val="31"/>
</p:tagLst>
</file>

<file path=ppt/tags/tag13.xml><?xml version="1.0" encoding="utf-8"?>
<p:tagLst xmlns:a="http://schemas.openxmlformats.org/drawingml/2006/main" xmlns:r="http://schemas.openxmlformats.org/officeDocument/2006/relationships" xmlns:p="http://schemas.openxmlformats.org/presentationml/2006/main">
  <p:tag name="FONT" val="SlidePageNumberFont"/>
  <p:tag name="FONTSETCLASSNAME" val="FontSet1"/>
  <p:tag name="COLORSETCLASSNAME" val="ColorSet1"/>
  <p:tag name="MLI" val="1"/>
  <p:tag name="SHAPESETGROUPCLASSNAME" val="ShapeSetGroup2"/>
  <p:tag name="COLORSETGROUPCLASSNAME" val="ColorSetGroupLight"/>
  <p:tag name="FONTSETGROUPCLASSNAME" val="FontSetGroup2"/>
  <p:tag name="SHAPECLASSPROTECTIONTYPE" val="31"/>
  <p:tag name="SHAPESETCLASSNAME" val="Slide"/>
  <p:tag name="SHAPECLASSNAME" val="PageNumber"/>
  <p:tag name="COLORS" val="-2;-2;-2;-2;SlideFooterFontColor;-2"/>
</p:tagLst>
</file>

<file path=ppt/tags/tag14.xml><?xml version="1.0" encoding="utf-8"?>
<p:tagLst xmlns:a="http://schemas.openxmlformats.org/drawingml/2006/main" xmlns:r="http://schemas.openxmlformats.org/officeDocument/2006/relationships" xmlns:p="http://schemas.openxmlformats.org/presentationml/2006/main">
  <p:tag name="FONT" val="TitleDescFont"/>
  <p:tag name="FONTSETCLASSNAME" val="FontSet1"/>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2"/>
  <p:tag name="SHAPECLASSNAME" val="HiddenDate"/>
  <p:tag name="SHAPECLASSPROTECTIONTYPE" val="31"/>
</p:tagLst>
</file>

<file path=ppt/tags/tag15.xml><?xml version="1.0" encoding="utf-8"?>
<p:tagLst xmlns:a="http://schemas.openxmlformats.org/drawingml/2006/main" xmlns:r="http://schemas.openxmlformats.org/officeDocument/2006/relationships" xmlns:p="http://schemas.openxmlformats.org/presentationml/2006/main">
  <p:tag name="FONT" val="SlidePageNumberFont"/>
  <p:tag name="FONTSETCLASSNAME" val="FontSet1"/>
  <p:tag name="COLORSETCLASSNAME" val="ColorSet1"/>
  <p:tag name="MLI" val="1"/>
  <p:tag name="SHAPESETGROUPCLASSNAME" val="ShapeSetGroup2"/>
  <p:tag name="COLORSETGROUPCLASSNAME" val="ColorSetGroupLight"/>
  <p:tag name="FONTSETGROUPCLASSNAME" val="FontSetGroup2"/>
  <p:tag name="SHAPECLASSPROTECTIONTYPE" val="31"/>
  <p:tag name="SHAPESETCLASSNAME" val="Slide"/>
  <p:tag name="SHAPECLASSNAME" val="PageNumber"/>
  <p:tag name="COLORS" val="-2;-2;-2;-2;SlideFooterFontColor;-2"/>
</p:tagLst>
</file>

<file path=ppt/tags/tag16.xml><?xml version="1.0" encoding="utf-8"?>
<p:tagLst xmlns:a="http://schemas.openxmlformats.org/drawingml/2006/main" xmlns:r="http://schemas.openxmlformats.org/officeDocument/2006/relationships" xmlns:p="http://schemas.openxmlformats.org/presentationml/2006/main">
  <p:tag name="FONT" val="TitleDescFont"/>
  <p:tag name="FONTSETCLASSNAME" val="FontSet1"/>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2"/>
  <p:tag name="SHAPECLASSNAME" val="HiddenDate"/>
  <p:tag name="SHAPECLASSPROTECTIONTYPE" val="31"/>
</p:tagLst>
</file>

<file path=ppt/tags/tag17.xml><?xml version="1.0" encoding="utf-8"?>
<p:tagLst xmlns:a="http://schemas.openxmlformats.org/drawingml/2006/main" xmlns:r="http://schemas.openxmlformats.org/officeDocument/2006/relationships" xmlns:p="http://schemas.openxmlformats.org/presentationml/2006/main">
  <p:tag name="FONT" val="SlidePageNumberFont"/>
  <p:tag name="FONTSETCLASSNAME" val="FontSet1"/>
  <p:tag name="COLORSETCLASSNAME" val="ColorSet1"/>
  <p:tag name="MLI" val="1"/>
  <p:tag name="SHAPESETGROUPCLASSNAME" val="ShapeSetGroup2"/>
  <p:tag name="COLORSETGROUPCLASSNAME" val="ColorSetGroupLight"/>
  <p:tag name="FONTSETGROUPCLASSNAME" val="FontSetGroup2"/>
  <p:tag name="SHAPECLASSPROTECTIONTYPE" val="31"/>
  <p:tag name="SHAPESETCLASSNAME" val="Slide"/>
  <p:tag name="SHAPECLASSNAME" val="PageNumber"/>
  <p:tag name="COLORS" val="-2;-2;-2;-2;SlideFooterFontColor;-2"/>
</p:tagLst>
</file>

<file path=ppt/tags/tag18.xml><?xml version="1.0" encoding="utf-8"?>
<p:tagLst xmlns:a="http://schemas.openxmlformats.org/drawingml/2006/main" xmlns:r="http://schemas.openxmlformats.org/officeDocument/2006/relationships" xmlns:p="http://schemas.openxmlformats.org/presentationml/2006/main">
  <p:tag name="FONT" val="TitleDescFont"/>
  <p:tag name="FONTSETCLASSNAME" val="FontSet1"/>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2"/>
  <p:tag name="SHAPECLASSNAME" val="HiddenDate"/>
  <p:tag name="SHAPECLASSPROTECTIONTYPE" val="31"/>
</p:tagLst>
</file>

<file path=ppt/tags/tag19.xml><?xml version="1.0" encoding="utf-8"?>
<p:tagLst xmlns:a="http://schemas.openxmlformats.org/drawingml/2006/main" xmlns:r="http://schemas.openxmlformats.org/officeDocument/2006/relationships" xmlns:p="http://schemas.openxmlformats.org/presentationml/2006/main">
  <p:tag name="FONT" val="SlidePageNumberFont"/>
  <p:tag name="FONTSETCLASSNAME" val="FontSet1"/>
  <p:tag name="COLORSETCLASSNAME" val="ColorSet1"/>
  <p:tag name="MLI" val="1"/>
  <p:tag name="SHAPESETGROUPCLASSNAME" val="ShapeSetGroup2"/>
  <p:tag name="COLORSETGROUPCLASSNAME" val="ColorSetGroupLight"/>
  <p:tag name="FONTSETGROUPCLASSNAME" val="FontSetGroup2"/>
  <p:tag name="SHAPECLASSPROTECTIONTYPE" val="31"/>
  <p:tag name="SHAPESETCLASSNAME" val="Slide"/>
  <p:tag name="SHAPECLASSNAME" val="PageNumber"/>
  <p:tag name="COLORS" val="-2;-2;-2;-2;SlideFooterFontColor;-2"/>
</p:tagLst>
</file>

<file path=ppt/tags/tag2.xml><?xml version="1.0" encoding="utf-8"?>
<p:tagLst xmlns:a="http://schemas.openxmlformats.org/drawingml/2006/main" xmlns:r="http://schemas.openxmlformats.org/officeDocument/2006/relationships" xmlns:p="http://schemas.openxmlformats.org/presentationml/2006/main">
  <p:tag name="FONT" val="SlideTitleFont"/>
  <p:tag name="FONTSETCLASSNAME" val="FontSet1"/>
  <p:tag name="COLORSETCLASSNAME" val="ColorSet1"/>
  <p:tag name="MLI" val="1"/>
  <p:tag name="SHAPESETGROUPCLASSNAME" val="ShapeSetGroup2"/>
  <p:tag name="SHAPESETCLASSNAME" val="Slide"/>
  <p:tag name="COLORSETGROUPCLASSNAME" val="ColorSetGroupLight"/>
  <p:tag name="FONTSETGROUPCLASSNAME" val="FontSetGroup2"/>
  <p:tag name="SHAPECLASSNAME" val="TitleOnSlide"/>
  <p:tag name="SHAPECLASSPROTECTIONTYPE" val="0"/>
  <p:tag name="COLORS" val="-2;-2;-2;-2;SlideTitleFontColor;-2"/>
</p:tagLst>
</file>

<file path=ppt/tags/tag20.xml><?xml version="1.0" encoding="utf-8"?>
<p:tagLst xmlns:a="http://schemas.openxmlformats.org/drawingml/2006/main" xmlns:r="http://schemas.openxmlformats.org/officeDocument/2006/relationships" xmlns:p="http://schemas.openxmlformats.org/presentationml/2006/main">
  <p:tag name="FONT" val="TitleDescFont"/>
  <p:tag name="FONTSETCLASSNAME" val="FontSet1"/>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2"/>
  <p:tag name="SHAPECLASSNAME" val="HiddenDate"/>
  <p:tag name="SHAPECLASSPROTECTIONTYPE" val="31"/>
</p:tagLst>
</file>

<file path=ppt/tags/tag21.xml><?xml version="1.0" encoding="utf-8"?>
<p:tagLst xmlns:a="http://schemas.openxmlformats.org/drawingml/2006/main" xmlns:r="http://schemas.openxmlformats.org/officeDocument/2006/relationships" xmlns:p="http://schemas.openxmlformats.org/presentationml/2006/main">
  <p:tag name="FONT" val="SlidePageNumberFont"/>
  <p:tag name="FONTSETCLASSNAME" val="FontSet1"/>
  <p:tag name="COLORSETCLASSNAME" val="ColorSet1"/>
  <p:tag name="MLI" val="1"/>
  <p:tag name="SHAPESETGROUPCLASSNAME" val="ShapeSetGroup2"/>
  <p:tag name="COLORSETGROUPCLASSNAME" val="ColorSetGroupLight"/>
  <p:tag name="FONTSETGROUPCLASSNAME" val="FontSetGroup2"/>
  <p:tag name="SHAPECLASSPROTECTIONTYPE" val="31"/>
  <p:tag name="SHAPESETCLASSNAME" val="Slide"/>
  <p:tag name="SHAPECLASSNAME" val="PageNumber"/>
  <p:tag name="COLORS" val="-2;-2;-2;-2;SlideFooterFontColor;-2"/>
</p:tagLst>
</file>

<file path=ppt/tags/tag22.xml><?xml version="1.0" encoding="utf-8"?>
<p:tagLst xmlns:a="http://schemas.openxmlformats.org/drawingml/2006/main" xmlns:r="http://schemas.openxmlformats.org/officeDocument/2006/relationships" xmlns:p="http://schemas.openxmlformats.org/presentationml/2006/main">
  <p:tag name="FONT" val="TitleDescFont"/>
  <p:tag name="FONTSETCLASSNAME" val="FontSet1"/>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2"/>
  <p:tag name="SHAPECLASSNAME" val="HiddenDate"/>
  <p:tag name="SHAPECLASSPROTECTIONTYPE" val="31"/>
</p:tagLst>
</file>

<file path=ppt/tags/tag23.xml><?xml version="1.0" encoding="utf-8"?>
<p:tagLst xmlns:a="http://schemas.openxmlformats.org/drawingml/2006/main" xmlns:r="http://schemas.openxmlformats.org/officeDocument/2006/relationships" xmlns:p="http://schemas.openxmlformats.org/presentationml/2006/main">
  <p:tag name="FONT" val="SlidePageNumberFont"/>
  <p:tag name="FONTSETCLASSNAME" val="FontSet1"/>
  <p:tag name="COLORSETCLASSNAME" val="ColorSet1"/>
  <p:tag name="MLI" val="1"/>
  <p:tag name="SHAPESETGROUPCLASSNAME" val="ShapeSetGroup2"/>
  <p:tag name="COLORSETGROUPCLASSNAME" val="ColorSetGroupLight"/>
  <p:tag name="FONTSETGROUPCLASSNAME" val="FontSetGroup2"/>
  <p:tag name="SHAPECLASSPROTECTIONTYPE" val="31"/>
  <p:tag name="SHAPESETCLASSNAME" val="Slide"/>
  <p:tag name="SHAPECLASSNAME" val="PageNumber"/>
  <p:tag name="COLORS" val="-2;-2;-2;-2;SlideFooterFontColor;-2"/>
</p:tagLst>
</file>

<file path=ppt/tags/tag24.xml><?xml version="1.0" encoding="utf-8"?>
<p:tagLst xmlns:a="http://schemas.openxmlformats.org/drawingml/2006/main" xmlns:r="http://schemas.openxmlformats.org/officeDocument/2006/relationships" xmlns:p="http://schemas.openxmlformats.org/presentationml/2006/main">
  <p:tag name="FONT" val="TitleDescFont"/>
  <p:tag name="FONTSETCLASSNAME" val="FontSet1"/>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2"/>
  <p:tag name="SHAPECLASSNAME" val="HiddenDate"/>
  <p:tag name="SHAPECLASSPROTECTIONTYPE" val="31"/>
</p:tagLst>
</file>

<file path=ppt/tags/tag25.xml><?xml version="1.0" encoding="utf-8"?>
<p:tagLst xmlns:a="http://schemas.openxmlformats.org/drawingml/2006/main" xmlns:r="http://schemas.openxmlformats.org/officeDocument/2006/relationships" xmlns:p="http://schemas.openxmlformats.org/presentationml/2006/main">
  <p:tag name="FONT" val="SlidePageNumberFont"/>
  <p:tag name="FONTSETCLASSNAME" val="FontSet1"/>
  <p:tag name="COLORSETCLASSNAME" val="ColorSet1"/>
  <p:tag name="MLI" val="1"/>
  <p:tag name="SHAPESETGROUPCLASSNAME" val="ShapeSetGroup2"/>
  <p:tag name="COLORSETGROUPCLASSNAME" val="ColorSetGroupLight"/>
  <p:tag name="FONTSETGROUPCLASSNAME" val="FontSetGroup2"/>
  <p:tag name="SHAPECLASSPROTECTIONTYPE" val="31"/>
  <p:tag name="SHAPESETCLASSNAME" val="Slide"/>
  <p:tag name="SHAPECLASSNAME" val="PageNumber"/>
  <p:tag name="COLORS" val="-2;-2;-2;-2;SlideFooterFontColor;-2"/>
</p:tagLst>
</file>

<file path=ppt/tags/tag26.xml><?xml version="1.0" encoding="utf-8"?>
<p:tagLst xmlns:a="http://schemas.openxmlformats.org/drawingml/2006/main" xmlns:r="http://schemas.openxmlformats.org/officeDocument/2006/relationships" xmlns:p="http://schemas.openxmlformats.org/presentationml/2006/main">
  <p:tag name="FONT" val="TitleDescFont"/>
  <p:tag name="FONTSETCLASSNAME" val="FontSet1"/>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2"/>
  <p:tag name="SHAPECLASSNAME" val="HiddenDate"/>
  <p:tag name="SHAPECLASSPROTECTIONTYPE" val="31"/>
</p:tagLst>
</file>

<file path=ppt/tags/tag27.xml><?xml version="1.0" encoding="utf-8"?>
<p:tagLst xmlns:a="http://schemas.openxmlformats.org/drawingml/2006/main" xmlns:r="http://schemas.openxmlformats.org/officeDocument/2006/relationships" xmlns:p="http://schemas.openxmlformats.org/presentationml/2006/main">
  <p:tag name="FONT" val="SlidePageNumberFont"/>
  <p:tag name="FONTSETCLASSNAME" val="FontSet1"/>
  <p:tag name="COLORSETCLASSNAME" val="ColorSet1"/>
  <p:tag name="MLI" val="1"/>
  <p:tag name="SHAPESETGROUPCLASSNAME" val="ShapeSetGroup2"/>
  <p:tag name="COLORSETGROUPCLASSNAME" val="ColorSetGroupLight"/>
  <p:tag name="FONTSETGROUPCLASSNAME" val="FontSetGroup2"/>
  <p:tag name="SHAPECLASSPROTECTIONTYPE" val="31"/>
  <p:tag name="SHAPESETCLASSNAME" val="Slide"/>
  <p:tag name="SHAPECLASSNAME" val="PageNumber"/>
  <p:tag name="COLORS" val="-2;-2;-2;-2;SlideFooterFontColor;-2"/>
</p:tagLst>
</file>

<file path=ppt/tags/tag28.xml><?xml version="1.0" encoding="utf-8"?>
<p:tagLst xmlns:a="http://schemas.openxmlformats.org/drawingml/2006/main" xmlns:r="http://schemas.openxmlformats.org/officeDocument/2006/relationships" xmlns:p="http://schemas.openxmlformats.org/presentationml/2006/main">
  <p:tag name="FONT" val="TitleDescFont"/>
  <p:tag name="FONTSETCLASSNAME" val="FontSet1"/>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2"/>
  <p:tag name="SHAPECLASSNAME" val="HiddenDate"/>
  <p:tag name="SHAPECLASSPROTECTIONTYPE" val="31"/>
</p:tagLst>
</file>

<file path=ppt/tags/tag29.xml><?xml version="1.0" encoding="utf-8"?>
<p:tagLst xmlns:a="http://schemas.openxmlformats.org/drawingml/2006/main" xmlns:r="http://schemas.openxmlformats.org/officeDocument/2006/relationships" xmlns:p="http://schemas.openxmlformats.org/presentationml/2006/main">
  <p:tag name="FONT" val="SlideTitleFont"/>
  <p:tag name="FONTSETCLASSNAME" val="FontSet1"/>
  <p:tag name="COLORSETCLASSNAME" val="ColorSet1"/>
  <p:tag name="MLI" val="1"/>
  <p:tag name="SHAPESETGROUPCLASSNAME" val="ShapeSetGroup2"/>
  <p:tag name="SHAPESETCLASSNAME" val="Slide"/>
  <p:tag name="COLORSETGROUPCLASSNAME" val="ColorSetGroupLight"/>
  <p:tag name="FONTSETGROUPCLASSNAME" val="FontSetGroup2"/>
  <p:tag name="SHAPECLASSNAME" val="TitleOnSlide"/>
  <p:tag name="SHAPECLASSPROTECTIONTYPE" val="0"/>
  <p:tag name="COLORS" val="-2;-2;-2;-2;SlideTitleFontColor;-2"/>
</p:tagLst>
</file>

<file path=ppt/tags/tag3.xml><?xml version="1.0" encoding="utf-8"?>
<p:tagLst xmlns:a="http://schemas.openxmlformats.org/drawingml/2006/main" xmlns:r="http://schemas.openxmlformats.org/officeDocument/2006/relationships" xmlns:p="http://schemas.openxmlformats.org/presentationml/2006/main">
  <p:tag name="FONT" val="SlidePageNumberFont"/>
  <p:tag name="FONTSETCLASSNAME" val="FontSet1"/>
  <p:tag name="COLORSETCLASSNAME" val="ColorSet1"/>
  <p:tag name="MLI" val="1"/>
  <p:tag name="SHAPESETGROUPCLASSNAME" val="ShapeSetGroup2"/>
  <p:tag name="COLORSETGROUPCLASSNAME" val="ColorSetGroupLight"/>
  <p:tag name="FONTSETGROUPCLASSNAME" val="FontSetGroup2"/>
  <p:tag name="SHAPECLASSPROTECTIONTYPE" val="31"/>
  <p:tag name="SHAPESETCLASSNAME" val="Slide"/>
  <p:tag name="SHAPECLASSNAME" val="PageNumber"/>
  <p:tag name="COLORS" val="-2;-2;-2;-2;SlideFooterFontColor;-2"/>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2"/>
  <p:tag name="SHAPESETCLASSNAME" val="Slide"/>
  <p:tag name="COLORSETGROUPCLASSNAME" val="ColorSetGroupLight"/>
  <p:tag name="FONTSETGROUPCLASSNAME" val="FontSetGroup2"/>
  <p:tag name="SHAPECLASSNAME" val="LargeTextBox"/>
  <p:tag name="SHAPECLASSPROTECTIONTYPE" val="0"/>
  <p:tag name="COLORS" val="-2;-2;-2;-2;SlideTextFontColor;-2"/>
</p:tagLst>
</file>

<file path=ppt/tags/tag31.xml><?xml version="1.0" encoding="utf-8"?>
<p:tagLst xmlns:a="http://schemas.openxmlformats.org/drawingml/2006/main" xmlns:r="http://schemas.openxmlformats.org/officeDocument/2006/relationships" xmlns:p="http://schemas.openxmlformats.org/presentationml/2006/main">
  <p:tag name="FONT" val="SlideFooterFont"/>
  <p:tag name="FONTSETCLASSNAME" val="FontSet1"/>
  <p:tag name="COLORS" val="-2;-2;-2;-2;SlideColor;-2"/>
  <p:tag name="COLORSETCLASSNAME" val="ColorSet1"/>
  <p:tag name="MLI" val="1"/>
  <p:tag name="SHAPESETGROUPCLASSNAME" val="ShapeSetGroup2"/>
  <p:tag name="SHAPESETCLASSNAME" val="TitleSlide"/>
  <p:tag name="COLORSETGROUPCLASSNAME" val="ColorSetGroupLight"/>
  <p:tag name="FONTSETGROUPCLASSNAME" val="FontSetGroup2"/>
  <p:tag name="SHAPECLASSNAME" val="HiddenFooter"/>
  <p:tag name="SHAPECLASSPROTECTIONTYPE" val="31"/>
</p:tagLst>
</file>

<file path=ppt/tags/tag32.xml><?xml version="1.0" encoding="utf-8"?>
<p:tagLst xmlns:a="http://schemas.openxmlformats.org/drawingml/2006/main" xmlns:r="http://schemas.openxmlformats.org/officeDocument/2006/relationships" xmlns:p="http://schemas.openxmlformats.org/presentationml/2006/main">
  <p:tag name="FONT" val="TitleDescFont"/>
  <p:tag name="FONTSETCLASSNAME" val="FontSet1"/>
  <p:tag name="COLORS" val="-2;-2;-2;-2;SlideColor;-2"/>
  <p:tag name="COLORSETCLASSNAME" val="ColorSet1"/>
  <p:tag name="MLI" val="1"/>
  <p:tag name="SHAPESETGROUPCLASSNAME" val="ShapeSetGroup2"/>
  <p:tag name="SHAPESETCLASSNAME" val="TitleSlide"/>
  <p:tag name="COLORSETGROUPCLASSNAME" val="ColorSetGroupLight"/>
  <p:tag name="FONTSETGROUPCLASSNAME" val="FontSetGroup2"/>
  <p:tag name="SHAPECLASSNAME" val="HiddenDate"/>
  <p:tag name="SHAPECLASSPROTECTIONTYPE" val="31"/>
</p:tagLst>
</file>

<file path=ppt/tags/tag33.xml><?xml version="1.0" encoding="utf-8"?>
<p:tagLst xmlns:a="http://schemas.openxmlformats.org/drawingml/2006/main" xmlns:r="http://schemas.openxmlformats.org/officeDocument/2006/relationships" xmlns:p="http://schemas.openxmlformats.org/presentationml/2006/main">
  <p:tag name="FONT" val="SlidePageNumberFont"/>
  <p:tag name="FONTSETCLASSNAME" val="FontSet1"/>
  <p:tag name="COLORS" val="-2;-2;-2;-2;SlideColor;-2"/>
  <p:tag name="COLORSETCLASSNAME" val="ColorSet1"/>
  <p:tag name="MLI" val="1"/>
  <p:tag name="SHAPESETGROUPCLASSNAME" val="ShapeSetGroup2"/>
  <p:tag name="SHAPESETCLASSNAME" val="TitleSlide"/>
  <p:tag name="COLORSETGROUPCLASSNAME" val="ColorSetGroupLight"/>
  <p:tag name="FONTSETGROUPCLASSNAME" val="FontSetGroup2"/>
  <p:tag name="SHAPECLASSNAME" val="HiddenPageNumber"/>
  <p:tag name="SHAPECLASSPROTECTIONTYPE" val="31"/>
</p:tagLst>
</file>

<file path=ppt/tags/tag3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Slide"/>
  <p:tag name="COLORSETGROUPCLASSNAME" val="ColorSetGroupLight"/>
  <p:tag name="FONTSETGROUPCLASSNAME" val="FontSetGroup2"/>
  <p:tag name="SHAPECLASSNAME" val="Topliner"/>
  <p:tag name="SHAPECLASSFILE" val="SHLBG2C$C.gif"/>
  <p:tag name="SHAPECLASSPROTECTIONTYPE" val="31"/>
</p:tagLst>
</file>

<file path=ppt/tags/tag35.xml><?xml version="1.0" encoding="utf-8"?>
<p:tagLst xmlns:a="http://schemas.openxmlformats.org/drawingml/2006/main" xmlns:r="http://schemas.openxmlformats.org/officeDocument/2006/relationships" xmlns:p="http://schemas.openxmlformats.org/presentationml/2006/main">
  <p:tag name="FONT" val="SlidePageNumberFont"/>
  <p:tag name="FONTSETCLASSNAME" val="FontSet1"/>
  <p:tag name="COLORSETCLASSNAME" val="ColorSet1"/>
  <p:tag name="MLI" val="1"/>
  <p:tag name="SHAPESETGROUPCLASSNAME" val="ShapeSetGroup2"/>
  <p:tag name="COLORSETGROUPCLASSNAME" val="ColorSetGroupLight"/>
  <p:tag name="FONTSETGROUPCLASSNAME" val="FontSetGroup2"/>
  <p:tag name="SHAPECLASSPROTECTIONTYPE" val="31"/>
  <p:tag name="SHAPESETCLASSNAME" val="Slide"/>
  <p:tag name="SHAPECLASSNAME" val="PageNumber"/>
  <p:tag name="COLORS" val="-2;-2;-2;-2;SlideFooterFontColor;-2"/>
</p:tagLst>
</file>

<file path=ppt/tags/tag36.xml><?xml version="1.0" encoding="utf-8"?>
<p:tagLst xmlns:a="http://schemas.openxmlformats.org/drawingml/2006/main" xmlns:r="http://schemas.openxmlformats.org/officeDocument/2006/relationships" xmlns:p="http://schemas.openxmlformats.org/presentationml/2006/main">
  <p:tag name="FONT" val="TitleDescFont"/>
  <p:tag name="FONTSETCLASSNAME" val="FontSet1"/>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2"/>
  <p:tag name="SHAPECLASSNAME" val="HiddenDate"/>
  <p:tag name="SHAPECLASSPROTECTIONTYPE" val="31"/>
</p:tagLst>
</file>

<file path=ppt/tags/tag37.xml><?xml version="1.0" encoding="utf-8"?>
<p:tagLst xmlns:a="http://schemas.openxmlformats.org/drawingml/2006/main" xmlns:r="http://schemas.openxmlformats.org/officeDocument/2006/relationships" xmlns:p="http://schemas.openxmlformats.org/presentationml/2006/main">
  <p:tag name="FONT" val="SlidePageNumberFont"/>
  <p:tag name="FONTSETCLASSNAME" val="FontSet1"/>
  <p:tag name="COLORSETCLASSNAME" val="ColorSet1"/>
  <p:tag name="MLI" val="1"/>
  <p:tag name="SHAPESETGROUPCLASSNAME" val="ShapeSetGroup2"/>
  <p:tag name="COLORSETGROUPCLASSNAME" val="ColorSetGroupLight"/>
  <p:tag name="FONTSETGROUPCLASSNAME" val="FontSetGroup2"/>
  <p:tag name="SHAPECLASSPROTECTIONTYPE" val="31"/>
  <p:tag name="SHAPESETCLASSNAME" val="Slide"/>
  <p:tag name="SHAPECLASSNAME" val="PageNumber"/>
  <p:tag name="COLORS" val="-2;-2;-2;-2;SlideFooterFontColor;-2"/>
</p:tagLst>
</file>

<file path=ppt/tags/tag4.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2"/>
  <p:tag name="SHAPESETCLASSNAME" val="Slide"/>
  <p:tag name="COLORSETGROUPCLASSNAME" val="ColorSetGroupLight"/>
  <p:tag name="FONTSETGROUPCLASSNAME" val="FontSetGroup2"/>
  <p:tag name="SHAPECLASSNAME" val="LargeTextBox"/>
  <p:tag name="SHAPECLASSPROTECTIONTYPE" val="0"/>
  <p:tag name="COLORS" val="-2;-2;-2;-2;SlideTextFontColor;-2"/>
</p:tagLst>
</file>

<file path=ppt/tags/tag5.xml><?xml version="1.0" encoding="utf-8"?>
<p:tagLst xmlns:a="http://schemas.openxmlformats.org/drawingml/2006/main" xmlns:r="http://schemas.openxmlformats.org/officeDocument/2006/relationships" xmlns:p="http://schemas.openxmlformats.org/presentationml/2006/main">
  <p:tag name="FONT" val="TitleDescFont"/>
  <p:tag name="FONTSETCLASSNAME" val="FontSet1"/>
  <p:tag name="COLORS" val="-2;-2;-2;-2;SlideColor;-2"/>
  <p:tag name="COLORSETCLASSNAME" val="ColorSet1"/>
  <p:tag name="MLI" val="1"/>
  <p:tag name="SHAPESETGROUPCLASSNAME" val="ShapeSetGroup2"/>
  <p:tag name="SHAPESETCLASSNAME" val="Slide"/>
  <p:tag name="COLORSETGROUPCLASSNAME" val="ColorSetGroupLight"/>
  <p:tag name="FONTSETGROUPCLASSNAME" val="FontSetGroup2"/>
  <p:tag name="SHAPECLASSNAME" val="HiddenDate"/>
  <p:tag name="SHAPECLASSPROTECTIONTYPE" val="31"/>
</p:tagLst>
</file>

<file path=ppt/tags/tag6.xml><?xml version="1.0" encoding="utf-8"?>
<p:tagLst xmlns:a="http://schemas.openxmlformats.org/drawingml/2006/main" xmlns:r="http://schemas.openxmlformats.org/officeDocument/2006/relationships" xmlns:p="http://schemas.openxmlformats.org/presentationml/2006/main">
  <p:tag name="FONT" val="SlideFooterFont"/>
  <p:tag name="FONTSETCLASSNAME" val="FontSet1"/>
  <p:tag name="COLORS" val="-2;-2;-2;-2;SlideColor;-2"/>
  <p:tag name="COLORSETCLASSNAME" val="ColorSet1"/>
  <p:tag name="MLI" val="1"/>
  <p:tag name="SHAPESETGROUPCLASSNAME" val="ShapeSetGroup2"/>
  <p:tag name="SHAPESETCLASSNAME" val="TitleSlide"/>
  <p:tag name="COLORSETGROUPCLASSNAME" val="ColorSetGroupLight"/>
  <p:tag name="FONTSETGROUPCLASSNAME" val="FontSetGroup2"/>
  <p:tag name="SHAPECLASSNAME" val="HiddenFooter"/>
  <p:tag name="SHAPECLASSPROTECTIONTYPE" val="31"/>
</p:tagLst>
</file>

<file path=ppt/tags/tag7.xml><?xml version="1.0" encoding="utf-8"?>
<p:tagLst xmlns:a="http://schemas.openxmlformats.org/drawingml/2006/main" xmlns:r="http://schemas.openxmlformats.org/officeDocument/2006/relationships" xmlns:p="http://schemas.openxmlformats.org/presentationml/2006/main">
  <p:tag name="FONT" val="TitleDescFont"/>
  <p:tag name="FONTSETCLASSNAME" val="FontSet1"/>
  <p:tag name="COLORS" val="-2;-2;-2;-2;SlideColor;-2"/>
  <p:tag name="COLORSETCLASSNAME" val="ColorSet1"/>
  <p:tag name="MLI" val="1"/>
  <p:tag name="SHAPESETGROUPCLASSNAME" val="ShapeSetGroup2"/>
  <p:tag name="SHAPESETCLASSNAME" val="TitleSlide"/>
  <p:tag name="COLORSETGROUPCLASSNAME" val="ColorSetGroupLight"/>
  <p:tag name="FONTSETGROUPCLASSNAME" val="FontSetGroup2"/>
  <p:tag name="SHAPECLASSNAME" val="HiddenDate"/>
  <p:tag name="SHAPECLASSPROTECTIONTYPE" val="31"/>
</p:tagLst>
</file>

<file path=ppt/tags/tag8.xml><?xml version="1.0" encoding="utf-8"?>
<p:tagLst xmlns:a="http://schemas.openxmlformats.org/drawingml/2006/main" xmlns:r="http://schemas.openxmlformats.org/officeDocument/2006/relationships" xmlns:p="http://schemas.openxmlformats.org/presentationml/2006/main">
  <p:tag name="FONT" val="SlidePageNumberFont"/>
  <p:tag name="FONTSETCLASSNAME" val="FontSet1"/>
  <p:tag name="COLORS" val="-2;-2;-2;-2;SlideColor;-2"/>
  <p:tag name="COLORSETCLASSNAME" val="ColorSet1"/>
  <p:tag name="MLI" val="1"/>
  <p:tag name="SHAPESETGROUPCLASSNAME" val="ShapeSetGroup2"/>
  <p:tag name="SHAPESETCLASSNAME" val="TitleSlide"/>
  <p:tag name="COLORSETGROUPCLASSNAME" val="ColorSetGroupLight"/>
  <p:tag name="FONTSETGROUPCLASSNAME" val="FontSetGroup2"/>
  <p:tag name="SHAPECLASSNAME" val="HiddenPageNumber"/>
  <p:tag name="SHAPECLASSPROTECTIONTYPE" val="31"/>
</p:tagLst>
</file>

<file path=ppt/tags/tag9.xml><?xml version="1.0" encoding="utf-8"?>
<p:tagLst xmlns:a="http://schemas.openxmlformats.org/drawingml/2006/main" xmlns:r="http://schemas.openxmlformats.org/officeDocument/2006/relationships" xmlns:p="http://schemas.openxmlformats.org/presentationml/2006/main">
  <p:tag name="FONT" val="SlidePageNumberFont"/>
  <p:tag name="FONTSETCLASSNAME" val="FontSet1"/>
  <p:tag name="COLORSETCLASSNAME" val="ColorSet1"/>
  <p:tag name="MLI" val="1"/>
  <p:tag name="SHAPESETGROUPCLASSNAME" val="ShapeSetGroup2"/>
  <p:tag name="COLORSETGROUPCLASSNAME" val="ColorSetGroupLight"/>
  <p:tag name="FONTSETGROUPCLASSNAME" val="FontSetGroup2"/>
  <p:tag name="SHAPECLASSPROTECTIONTYPE" val="31"/>
  <p:tag name="SHAPESETCLASSNAME" val="Slide"/>
  <p:tag name="SHAPECLASSNAME" val="PageNumber"/>
  <p:tag name="COLORS" val="-2;-2;-2;-2;SlideFooterFontColor;-2"/>
</p:tagLst>
</file>

<file path=ppt/theme/theme1.xml><?xml version="1.0" encoding="utf-8"?>
<a:theme xmlns:a="http://schemas.openxmlformats.org/drawingml/2006/main" name="1_Philips">
  <a:themeElements>
    <a:clrScheme name="1_Philips 1">
      <a:dk1>
        <a:srgbClr val="000000"/>
      </a:dk1>
      <a:lt1>
        <a:srgbClr val="FFFFFF"/>
      </a:lt1>
      <a:dk2>
        <a:srgbClr val="000000"/>
      </a:dk2>
      <a:lt2>
        <a:srgbClr val="9EA1B2"/>
      </a:lt2>
      <a:accent1>
        <a:srgbClr val="C1E3EB"/>
      </a:accent1>
      <a:accent2>
        <a:srgbClr val="69C3DA"/>
      </a:accent2>
      <a:accent3>
        <a:srgbClr val="FFFFFF"/>
      </a:accent3>
      <a:accent4>
        <a:srgbClr val="000000"/>
      </a:accent4>
      <a:accent5>
        <a:srgbClr val="DDEFF3"/>
      </a:accent5>
      <a:accent6>
        <a:srgbClr val="5EB0C5"/>
      </a:accent6>
      <a:hlink>
        <a:srgbClr val="FFBB57"/>
      </a:hlink>
      <a:folHlink>
        <a:srgbClr val="0B5ED7"/>
      </a:folHlink>
    </a:clrScheme>
    <a:fontScheme name="1_Philip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a:ln>
              <a:noFill/>
            </a:ln>
            <a:solidFill>
              <a:srgbClr val="000000"/>
            </a:solidFill>
            <a:effectLst/>
            <a:latin typeface="Arial" pitchFamily="-111"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a:ln>
              <a:noFill/>
            </a:ln>
            <a:solidFill>
              <a:srgbClr val="000000"/>
            </a:solidFill>
            <a:effectLst/>
            <a:latin typeface="Arial" pitchFamily="-111" charset="0"/>
          </a:defRPr>
        </a:defPPr>
      </a:lstStyle>
    </a:lnDef>
  </a:objectDefaults>
  <a:extraClrSchemeLst>
    <a:extraClrScheme>
      <a:clrScheme name="1_Philips 1">
        <a:dk1>
          <a:srgbClr val="000000"/>
        </a:dk1>
        <a:lt1>
          <a:srgbClr val="FFFFFF"/>
        </a:lt1>
        <a:dk2>
          <a:srgbClr val="000000"/>
        </a:dk2>
        <a:lt2>
          <a:srgbClr val="9EA1B2"/>
        </a:lt2>
        <a:accent1>
          <a:srgbClr val="C1E3EB"/>
        </a:accent1>
        <a:accent2>
          <a:srgbClr val="69C3DA"/>
        </a:accent2>
        <a:accent3>
          <a:srgbClr val="FFFFFF"/>
        </a:accent3>
        <a:accent4>
          <a:srgbClr val="000000"/>
        </a:accent4>
        <a:accent5>
          <a:srgbClr val="DDEFF3"/>
        </a:accent5>
        <a:accent6>
          <a:srgbClr val="5EB0C5"/>
        </a:accent6>
        <a:hlink>
          <a:srgbClr val="FFBB57"/>
        </a:hlink>
        <a:folHlink>
          <a:srgbClr val="0B5ED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Philips_SP_ppt_template_0308">
  <a:themeElements>
    <a:clrScheme name="Philips_SP_ppt_template_0308 1">
      <a:dk1>
        <a:srgbClr val="000000"/>
      </a:dk1>
      <a:lt1>
        <a:srgbClr val="FFFFFF"/>
      </a:lt1>
      <a:dk2>
        <a:srgbClr val="000000"/>
      </a:dk2>
      <a:lt2>
        <a:srgbClr val="9EA1B2"/>
      </a:lt2>
      <a:accent1>
        <a:srgbClr val="C1E3EB"/>
      </a:accent1>
      <a:accent2>
        <a:srgbClr val="69C3DA"/>
      </a:accent2>
      <a:accent3>
        <a:srgbClr val="FFFFFF"/>
      </a:accent3>
      <a:accent4>
        <a:srgbClr val="000000"/>
      </a:accent4>
      <a:accent5>
        <a:srgbClr val="DDEFF3"/>
      </a:accent5>
      <a:accent6>
        <a:srgbClr val="5EB0C5"/>
      </a:accent6>
      <a:hlink>
        <a:srgbClr val="FFBB57"/>
      </a:hlink>
      <a:folHlink>
        <a:srgbClr val="005AFF"/>
      </a:folHlink>
    </a:clrScheme>
    <a:fontScheme name="Philips_SP_ppt_template_0308">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000000"/>
            </a:solidFill>
            <a:effectLst/>
            <a:latin typeface="Arial" charset="0"/>
          </a:defRPr>
        </a:defPPr>
      </a:lstStyle>
    </a:lnDef>
  </a:objectDefaults>
  <a:extraClrSchemeLst>
    <a:extraClrScheme>
      <a:clrScheme name="Philips_SP_ppt_template_0308 1">
        <a:dk1>
          <a:srgbClr val="000000"/>
        </a:dk1>
        <a:lt1>
          <a:srgbClr val="FFFFFF"/>
        </a:lt1>
        <a:dk2>
          <a:srgbClr val="000000"/>
        </a:dk2>
        <a:lt2>
          <a:srgbClr val="9EA1B2"/>
        </a:lt2>
        <a:accent1>
          <a:srgbClr val="C1E3EB"/>
        </a:accent1>
        <a:accent2>
          <a:srgbClr val="69C3DA"/>
        </a:accent2>
        <a:accent3>
          <a:srgbClr val="FFFFFF"/>
        </a:accent3>
        <a:accent4>
          <a:srgbClr val="000000"/>
        </a:accent4>
        <a:accent5>
          <a:srgbClr val="DDEFF3"/>
        </a:accent5>
        <a:accent6>
          <a:srgbClr val="5EB0C5"/>
        </a:accent6>
        <a:hlink>
          <a:srgbClr val="FFBB57"/>
        </a:hlink>
        <a:folHlink>
          <a:srgbClr val="005A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Energy_Technology_Network">
  <a:themeElements>
    <a:clrScheme name="">
      <a:dk1>
        <a:srgbClr val="336699"/>
      </a:dk1>
      <a:lt1>
        <a:srgbClr val="FFFFFF"/>
      </a:lt1>
      <a:dk2>
        <a:srgbClr val="017896"/>
      </a:dk2>
      <a:lt2>
        <a:srgbClr val="000000"/>
      </a:lt2>
      <a:accent1>
        <a:srgbClr val="FF9900"/>
      </a:accent1>
      <a:accent2>
        <a:srgbClr val="0099CC"/>
      </a:accent2>
      <a:accent3>
        <a:srgbClr val="FFFFFF"/>
      </a:accent3>
      <a:accent4>
        <a:srgbClr val="2A5682"/>
      </a:accent4>
      <a:accent5>
        <a:srgbClr val="FFCAAA"/>
      </a:accent5>
      <a:accent6>
        <a:srgbClr val="008AB9"/>
      </a:accent6>
      <a:hlink>
        <a:srgbClr val="330099"/>
      </a:hlink>
      <a:folHlink>
        <a:srgbClr val="CBCBCB"/>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a:defRPr>
        </a:defPPr>
      </a:lstStyle>
    </a:lnDef>
  </a:objectDefaults>
  <a:extraClrSchemeLst>
    <a:extraClrScheme>
      <a:clrScheme name="Default Design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fault Design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themeOverride>
</file>

<file path=docProps/app.xml><?xml version="1.0" encoding="utf-8"?>
<Properties xmlns="http://schemas.openxmlformats.org/officeDocument/2006/extended-properties" xmlns:vt="http://schemas.openxmlformats.org/officeDocument/2006/docPropsVTypes">
  <Template/>
  <TotalTime>36594</TotalTime>
  <Words>916</Words>
  <Application>Microsoft Office PowerPoint</Application>
  <PresentationFormat>On-screen Show (4:3)</PresentationFormat>
  <Paragraphs>102</Paragraphs>
  <Slides>8</Slides>
  <Notes>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8</vt:i4>
      </vt:variant>
    </vt:vector>
  </HeadingPairs>
  <TitlesOfParts>
    <vt:vector size="19" baseType="lpstr">
      <vt:lpstr>ＭＳ Ｐゴシック</vt:lpstr>
      <vt:lpstr>Arial</vt:lpstr>
      <vt:lpstr>Arial Black</vt:lpstr>
      <vt:lpstr>Calibri</vt:lpstr>
      <vt:lpstr>Symbol</vt:lpstr>
      <vt:lpstr>Times New Roman</vt:lpstr>
      <vt:lpstr>Verdana</vt:lpstr>
      <vt:lpstr>Wingdings</vt:lpstr>
      <vt:lpstr>1_Philips</vt:lpstr>
      <vt:lpstr>4_Philips_SP_ppt_template_0308</vt:lpstr>
      <vt:lpstr>Energy_Technology_Network</vt:lpstr>
      <vt:lpstr>IEA Technology Collaboration Program on  High-Temperature Superconductivity (IEA HTS TCP)</vt:lpstr>
      <vt:lpstr>Outline</vt:lpstr>
      <vt:lpstr>New Program Funded by U.S. DOE’s Advanced Manufacturing Office (AMO)</vt:lpstr>
      <vt:lpstr>University of Houston Dr. Venkat Selvamanickam </vt:lpstr>
      <vt:lpstr>AMSC Dr. Martin Rupich</vt:lpstr>
      <vt:lpstr>PowerPoint Presentation</vt:lpstr>
      <vt:lpstr>High Performance HTS wire can Enable Commercial Superconducting Motors at 65 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Magnetic Fields Enabled by 2G High Temperature Superconductors</dc:title>
  <dc:creator>Selvamanickam, Venkat</dc:creator>
  <cp:lastModifiedBy>Marchionini, Brian</cp:lastModifiedBy>
  <cp:revision>1700</cp:revision>
  <dcterms:created xsi:type="dcterms:W3CDTF">2008-04-18T10:43:20Z</dcterms:created>
  <dcterms:modified xsi:type="dcterms:W3CDTF">2017-01-29T22:26:03Z</dcterms:modified>
</cp:coreProperties>
</file>