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D47-E4E9-4AF2-A681-41626E20C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F302-0184-4C3B-B8B4-F90E68F3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BD83-DAD8-4F5F-9AE9-D4B4EB63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EE3F-770D-429E-AF23-C8BA92C3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0995-24F8-456B-A501-946B962B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1F4C-48A2-4534-8A5E-36F1595A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7375E-9F14-407B-8C9C-5675A60C4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108A-07D6-45F1-9108-2B504BE5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FBDB-BFFD-4F92-9F38-B26B903E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EFC6-CD95-4584-A8BA-E0140EDC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C86D7-A20A-488B-9701-3C241DC08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2450-8387-484F-B20D-70E15B470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E142-63ED-4BEC-A6F2-C9B1EC09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7016-DCEC-48E8-927A-7ABCC355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3DC6-CBEB-445A-86F5-BFFFD390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5897-489B-47BE-A997-3F53846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AAB7-73A6-43A1-877B-9C292E27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A092-B6A0-4A1E-BD6B-F36CF1D3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BD54-93ED-48CB-9314-CA4B6C58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0DC7-16A9-42AE-9526-158A85E0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3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CCB5-6DC1-4A42-9FD5-87A9C201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F1F2-E552-4868-9F2D-FA4A25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CC6C-52D7-4091-83DB-916D2985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2EBF-6F30-42F6-AABE-9531840C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3A5A-A066-4ECC-B392-A59C268B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F459-E7F0-491C-B035-859F59C4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5983-9B8C-4FD8-9584-1301F248E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349D-BE4D-4E00-BF2B-2CABD9B4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43B6-B633-499A-837A-23DD9A15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1B742-5A8C-4AFE-8D3F-D36B78B9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FB894-9526-40BB-9C84-ADEC575C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31A4-4293-4331-AEC6-E0E8C7B3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EF756-1692-4EBB-BA4D-9A610892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CBCB7-F80F-4D65-A75A-7C3D6F752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CAEEC-40B9-4EDD-9944-62A4F600A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255CE-1377-4301-86C9-01250465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F0527-A1FA-4166-A3D2-9A9AE605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5ABEA-63C6-4242-BAF2-E633DF16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C8F18-E7D2-4B74-A2E5-9C3523A2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67CC-7B5F-4E42-A4F0-607E1D82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37237-8B1D-437E-B8A4-DAB54DE1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69FAA-3123-40F9-9A74-20CC9570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0381A-0474-400F-B1BF-B50AAA1C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E79F1-84DB-460F-9415-3AA6F476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B98ED-E4B5-4EA2-8AC6-236DF214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E8ED9-046B-4227-B4D6-03DB9EF6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1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CBD7-1F45-4DD2-9DD7-CCE51B48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631A-D777-4C27-9A91-A43C4907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2910-BDBF-4925-89ED-135BAB63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985A-42A9-4A08-A5B6-5977DAF5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933C8-9601-4A8B-BDE8-FB373ABA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98AFD-46EF-44CF-96AF-67B6B4C2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492B-3D9F-4F17-AA74-B7FEE0A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5131E-FA91-47B2-8E74-C68F43C74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8910C-5932-472A-9289-DBBCD3B6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462F-868E-4836-AF3D-6AB12457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F37C-3827-4B2E-9E25-8C6AC83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DD3B1-8ADD-4623-865B-89AC0EBE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9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D2ADD-DEAE-4807-ACFC-64DB7613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B9285-11FE-4FDC-9324-22CE739D5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9B89C-F79A-407F-A1DB-457BE7973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94CF-4F90-4E4E-8E3A-4CF2A0C1EA3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7B43-EB9E-405A-9D9C-6972C6B83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C2BA-FBDF-4025-9D1F-D21A5A1E5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DFD5-D68C-475C-BDC6-EBB8A331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E2D1F8-D5E8-4607-94E2-DB2A339DA4F0}"/>
              </a:ext>
            </a:extLst>
          </p:cNvPr>
          <p:cNvSpPr/>
          <p:nvPr/>
        </p:nvSpPr>
        <p:spPr>
          <a:xfrm>
            <a:off x="589929" y="2270762"/>
            <a:ext cx="1950098" cy="1838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B82DB-2AE5-43CE-8822-96759F185E05}"/>
              </a:ext>
            </a:extLst>
          </p:cNvPr>
          <p:cNvSpPr/>
          <p:nvPr/>
        </p:nvSpPr>
        <p:spPr>
          <a:xfrm>
            <a:off x="8453706" y="2270763"/>
            <a:ext cx="1950098" cy="18381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UI for Job Scheduling</a:t>
            </a:r>
          </a:p>
        </p:txBody>
      </p:sp>
      <p:pic>
        <p:nvPicPr>
          <p:cNvPr id="1026" name="Picture 2" descr="Azure Functions-icon | Brands AP - AZ">
            <a:extLst>
              <a:ext uri="{FF2B5EF4-FFF2-40B4-BE49-F238E27FC236}">
                <a16:creationId xmlns:a16="http://schemas.microsoft.com/office/drawing/2014/main" id="{F1997EB8-9237-4E7B-85E4-F27164FD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68" y="2734723"/>
            <a:ext cx="1026782" cy="96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34C21-92C8-4CBF-B46B-F3541CCE2F86}"/>
              </a:ext>
            </a:extLst>
          </p:cNvPr>
          <p:cNvSpPr txBox="1"/>
          <p:nvPr/>
        </p:nvSpPr>
        <p:spPr>
          <a:xfrm>
            <a:off x="4546286" y="3665987"/>
            <a:ext cx="1901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Aggregation Jobs </a:t>
            </a:r>
          </a:p>
          <a:p>
            <a:r>
              <a:rPr lang="en-US" dirty="0">
                <a:solidFill>
                  <a:schemeClr val="accent1"/>
                </a:solidFill>
              </a:rPr>
              <a:t>Manager Function</a:t>
            </a:r>
          </a:p>
        </p:txBody>
      </p:sp>
      <p:pic>
        <p:nvPicPr>
          <p:cNvPr id="5" name="Picture 4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8AE78F1-07D0-4C4D-BFEF-C2DEC2FDBA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8202" r="18773" b="16624"/>
          <a:stretch/>
        </p:blipFill>
        <p:spPr>
          <a:xfrm>
            <a:off x="720413" y="1848744"/>
            <a:ext cx="593632" cy="629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F6C1B8-7A2E-4164-9B37-838DB4026CCC}"/>
              </a:ext>
            </a:extLst>
          </p:cNvPr>
          <p:cNvSpPr/>
          <p:nvPr/>
        </p:nvSpPr>
        <p:spPr>
          <a:xfrm>
            <a:off x="1017229" y="2968445"/>
            <a:ext cx="1322434" cy="731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Databricks Cluster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E09339-D6FA-4A96-A4C5-F70B7FB381FB}"/>
              </a:ext>
            </a:extLst>
          </p:cNvPr>
          <p:cNvCxnSpPr>
            <a:cxnSpLocks/>
          </p:cNvCxnSpPr>
          <p:nvPr/>
        </p:nvCxnSpPr>
        <p:spPr>
          <a:xfrm flipH="1">
            <a:off x="6235821" y="3164660"/>
            <a:ext cx="18427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AA107E-73C3-403F-84C8-5C6DE7EAB36F}"/>
              </a:ext>
            </a:extLst>
          </p:cNvPr>
          <p:cNvCxnSpPr>
            <a:cxnSpLocks/>
          </p:cNvCxnSpPr>
          <p:nvPr/>
        </p:nvCxnSpPr>
        <p:spPr>
          <a:xfrm flipH="1">
            <a:off x="2540027" y="3189827"/>
            <a:ext cx="21318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79D91-654B-485A-B8B9-73BA5CB533E5}"/>
              </a:ext>
            </a:extLst>
          </p:cNvPr>
          <p:cNvSpPr/>
          <p:nvPr/>
        </p:nvSpPr>
        <p:spPr>
          <a:xfrm>
            <a:off x="4546286" y="1268978"/>
            <a:ext cx="1764324" cy="1246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Azure Function holds application settings such as </a:t>
            </a:r>
            <a:r>
              <a:rPr lang="en-US" sz="1100" dirty="0" err="1">
                <a:solidFill>
                  <a:schemeClr val="accent1"/>
                </a:solidFill>
              </a:rPr>
              <a:t>clusterId</a:t>
            </a:r>
            <a:r>
              <a:rPr lang="en-US" sz="1100" dirty="0">
                <a:solidFill>
                  <a:schemeClr val="accent1"/>
                </a:solidFill>
              </a:rPr>
              <a:t>, and other connection details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49230-2C4F-4E78-A92B-0D065C23047A}"/>
              </a:ext>
            </a:extLst>
          </p:cNvPr>
          <p:cNvSpPr txBox="1"/>
          <p:nvPr/>
        </p:nvSpPr>
        <p:spPr>
          <a:xfrm>
            <a:off x="6470361" y="281455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JobId</a:t>
            </a:r>
            <a:r>
              <a:rPr lang="en-US" sz="1400" dirty="0">
                <a:solidFill>
                  <a:schemeClr val="accent1"/>
                </a:solidFill>
              </a:rPr>
              <a:t> + Schedule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0739F-B0F0-41A0-809B-6422F95BEC22}"/>
              </a:ext>
            </a:extLst>
          </p:cNvPr>
          <p:cNvSpPr txBox="1"/>
          <p:nvPr/>
        </p:nvSpPr>
        <p:spPr>
          <a:xfrm>
            <a:off x="2708433" y="2842799"/>
            <a:ext cx="1516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Databricks API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06D103-D7D7-4199-8B92-4AC52EF5FF1B}"/>
              </a:ext>
            </a:extLst>
          </p:cNvPr>
          <p:cNvSpPr txBox="1"/>
          <p:nvPr/>
        </p:nvSpPr>
        <p:spPr>
          <a:xfrm>
            <a:off x="743060" y="2484376"/>
            <a:ext cx="179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Databricks Workspace</a:t>
            </a:r>
          </a:p>
        </p:txBody>
      </p:sp>
    </p:spTree>
    <p:extLst>
      <p:ext uri="{BB962C8B-B14F-4D97-AF65-F5344CB8AC3E}">
        <p14:creationId xmlns:p14="http://schemas.microsoft.com/office/powerpoint/2010/main" val="302754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E44D05-BC59-4CD8-8797-37E60BD69823}"/>
              </a:ext>
            </a:extLst>
          </p:cNvPr>
          <p:cNvSpPr/>
          <p:nvPr/>
        </p:nvSpPr>
        <p:spPr>
          <a:xfrm>
            <a:off x="282101" y="136999"/>
            <a:ext cx="7626485" cy="6663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Checkout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E9F5F-C242-43E5-9EC1-3050EF082661}"/>
              </a:ext>
            </a:extLst>
          </p:cNvPr>
          <p:cNvSpPr/>
          <p:nvPr/>
        </p:nvSpPr>
        <p:spPr>
          <a:xfrm>
            <a:off x="667966" y="935478"/>
            <a:ext cx="7626485" cy="1317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Set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Read Pipeline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Read Client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[Set Variables from Pipeline Inputs]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A3D92-A284-4418-970F-08639B5839A2}"/>
              </a:ext>
            </a:extLst>
          </p:cNvPr>
          <p:cNvSpPr/>
          <p:nvPr/>
        </p:nvSpPr>
        <p:spPr>
          <a:xfrm>
            <a:off x="1131651" y="2400304"/>
            <a:ext cx="7626485" cy="1317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Setup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Setup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Azure CLI Install and 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4C9A8-4031-4F1B-AEB7-B8AE20232C92}"/>
              </a:ext>
            </a:extLst>
          </p:cNvPr>
          <p:cNvSpPr/>
          <p:nvPr/>
        </p:nvSpPr>
        <p:spPr>
          <a:xfrm>
            <a:off x="1556427" y="3865129"/>
            <a:ext cx="7626485" cy="1536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Terraform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Check If Terraform State Storage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[Create Terraform State Storage]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Set TF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Configure Terraform Backend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F10C1-2236-424E-A333-939D63CE214D}"/>
              </a:ext>
            </a:extLst>
          </p:cNvPr>
          <p:cNvSpPr/>
          <p:nvPr/>
        </p:nvSpPr>
        <p:spPr>
          <a:xfrm>
            <a:off x="1990928" y="5549637"/>
            <a:ext cx="7626485" cy="11713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Run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Terraform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Terraform Apply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9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13542</TotalTime>
  <Words>87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Lani</dc:creator>
  <cp:lastModifiedBy>Marek Lani</cp:lastModifiedBy>
  <cp:revision>1</cp:revision>
  <dcterms:created xsi:type="dcterms:W3CDTF">2020-12-21T11:47:29Z</dcterms:created>
  <dcterms:modified xsi:type="dcterms:W3CDTF">2020-12-30T21:29:39Z</dcterms:modified>
</cp:coreProperties>
</file>