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7432-C8BD-30AF-CED5-0CFD81CD2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4C613-6233-AF19-0B9A-3FF9D0871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2BE53-6181-5636-A358-6F5DA844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738-5BAF-4E35-BD07-33CF428D79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E0DF-5F0E-2CED-FEFF-7CC43CE8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C9BF-CBA9-149D-0ACA-14ABE55D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EE8-D6AC-4FB6-8023-3EF6DBE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B998-09B5-76BF-6AC7-3AF7F0C2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1398D-F863-2661-5C06-E3E87B59A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53DC-91A9-3801-DA15-3B89B38B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738-5BAF-4E35-BD07-33CF428D79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29A8E-5281-7AEA-81DF-96C10F15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39D8-4EBC-1819-B119-659498E6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EE8-D6AC-4FB6-8023-3EF6DBE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5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B3370-5539-2E41-3CFC-07A3E1010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AE170-8300-4D9C-43FD-B221FA0E8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A8EF-44C2-6F35-2422-E9F6E544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738-5BAF-4E35-BD07-33CF428D79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4D844-3395-8DAA-8B13-FED617F5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102D7-ECBC-016F-60BE-B3BC361B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EE8-D6AC-4FB6-8023-3EF6DBE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0973-E0F5-D1BB-9B6E-6BDB620C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DC3F-D83A-F802-F26B-993C462F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D080-70C6-7684-D5B2-F39BBCD6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738-5BAF-4E35-BD07-33CF428D79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EE52A-89B3-4A36-5311-214684C8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B76E-0BF3-3705-2249-8A44724F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EE8-D6AC-4FB6-8023-3EF6DBE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B7E7-66B4-6108-6ABD-5FBFACC1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C960E-326E-FD97-33F4-D0B12638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D519-AE8E-8484-ECA9-298504E5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738-5BAF-4E35-BD07-33CF428D79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698DF-EC1F-8E0D-3058-F7292013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7464-9EDF-A38C-2CDA-D20D6F67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EE8-D6AC-4FB6-8023-3EF6DBE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6EB1-65BC-B099-18E1-88D06CE1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6076-B009-307F-BF27-CDF29FE00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8483B-04AB-7FCC-3D80-D4D2E08CF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A58B7-40F6-B3AD-47AD-A4CE90B7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738-5BAF-4E35-BD07-33CF428D79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FA1A4-D3F0-56A4-7DE5-724E844B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51924-D345-17FB-95D0-0FD14C67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EE8-D6AC-4FB6-8023-3EF6DBE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5D0F-8B46-F74F-E397-BEA7E3D7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A9F29-D43A-8A1E-1DD1-8E76DC5B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D887-A1DE-4C67-F7FB-BFC593E9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DE171-97EA-1A84-F1E5-C79C98AC1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833C7-EEF8-A68F-4153-74BD8CA28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6B289-49DE-0ACB-7996-812794A7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738-5BAF-4E35-BD07-33CF428D79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65207-1869-B0B1-4BF5-9580EE2A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773E5-7DC6-0D3C-5274-2D558CF3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EE8-D6AC-4FB6-8023-3EF6DBE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1C78-136C-3E9D-88DC-01FF4ABF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EBD01-314D-71DA-510C-7B10574E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738-5BAF-4E35-BD07-33CF428D79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48489-8780-C907-0B1D-EC3308F4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BD2A0-AD5D-BB3F-F950-8C432A52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EE8-D6AC-4FB6-8023-3EF6DBE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0B4D7-6E4F-B531-A988-14C1A3D8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738-5BAF-4E35-BD07-33CF428D79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2B8E6-E388-8AB6-D157-37C85F2C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0F8CF-3B3C-358E-8B7B-E440D4A2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EE8-D6AC-4FB6-8023-3EF6DBE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6907-5457-F4E7-2BDA-022A6727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C846-A7FB-1A92-0BA6-74E780AC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26ACA-A06F-F167-3217-88DD81AA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DE980-FD9E-F600-AF1F-D024E7F9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738-5BAF-4E35-BD07-33CF428D79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A6A93-4D48-C6AB-4515-4DD8BC88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B98B2-AF9A-414F-01B4-D14DBE75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EE8-D6AC-4FB6-8023-3EF6DBE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8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AE60-30B8-A096-1F98-EAC913BF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6F254-C40A-7F66-CFDA-9406D9EB2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5EBD4-07BF-5428-2CA1-3F361BD6A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68E54-8672-08BB-2781-F8567E9C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738-5BAF-4E35-BD07-33CF428D79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08E71-0C13-DA83-1973-DB4C3090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5DFC1-AEB5-1078-77B3-E3372D35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DEE8-D6AC-4FB6-8023-3EF6DBE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4AC7C-396E-11AF-9AD6-72935CDF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1D873-E4E9-8AF2-ABCD-94F42574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B510-4776-7A53-E440-7034A518C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F738-5BAF-4E35-BD07-33CF428D79B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DC95-4FA8-03C1-D78F-FD4806F07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82227-E3A7-8AC7-93C6-1F90E5ED1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DEE8-D6AC-4FB6-8023-3EF6DBEEF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40BB-EE1A-DC81-F430-2F9B25F5C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Organization of </a:t>
            </a:r>
            <a:r>
              <a:rPr lang="da-DK" dirty="0" err="1"/>
              <a:t>logic</a:t>
            </a:r>
            <a:r>
              <a:rPr lang="da-DK" dirty="0"/>
              <a:t> tests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A105A-5DA4-4E7C-30B4-A7FA3D90B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8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BE6F-26C6-1F25-3AC6-442749B5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Dimensioner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9AA8-38E1-A521-1499-BD11EE42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/>
              <a:t>Given</a:t>
            </a:r>
          </a:p>
          <a:p>
            <a:pPr lvl="1"/>
            <a:r>
              <a:rPr lang="da-DK" strike="sngStrike" dirty="0"/>
              <a:t>Kombinationer (ingen </a:t>
            </a:r>
            <a:r>
              <a:rPr lang="da-DK" strike="sngStrike" dirty="0" err="1"/>
              <a:t>nettabs</a:t>
            </a:r>
            <a:r>
              <a:rPr lang="da-DK" strike="sngStrike" dirty="0"/>
              <a:t> MP, med </a:t>
            </a:r>
            <a:r>
              <a:rPr lang="da-DK" strike="sngStrike" dirty="0" err="1"/>
              <a:t>nettabs</a:t>
            </a:r>
            <a:r>
              <a:rPr lang="da-DK" strike="sngStrike" dirty="0"/>
              <a:t> MP, uden udveksling, ...)</a:t>
            </a:r>
          </a:p>
          <a:p>
            <a:pPr lvl="1"/>
            <a:r>
              <a:rPr lang="da-DK" strike="sngStrike" dirty="0"/>
              <a:t>eller standard scenarie, hvor </a:t>
            </a:r>
            <a:r>
              <a:rPr lang="da-DK" strike="sngStrike" dirty="0" err="1"/>
              <a:t>when</a:t>
            </a:r>
            <a:r>
              <a:rPr lang="da-DK" strike="sngStrike" dirty="0"/>
              <a:t>-delen beskriver afvigelsen fra standard?</a:t>
            </a:r>
          </a:p>
          <a:p>
            <a:pPr lvl="1"/>
            <a:r>
              <a:rPr lang="da-DK" dirty="0"/>
              <a:t>eller </a:t>
            </a:r>
            <a:r>
              <a:rPr lang="da-DK" dirty="0" err="1"/>
              <a:t>energy</a:t>
            </a:r>
            <a:r>
              <a:rPr lang="da-DK" dirty="0"/>
              <a:t> </a:t>
            </a:r>
            <a:r>
              <a:rPr lang="da-DK" dirty="0" err="1"/>
              <a:t>calculation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wholesale</a:t>
            </a:r>
            <a:r>
              <a:rPr lang="da-DK" dirty="0"/>
              <a:t> </a:t>
            </a:r>
            <a:r>
              <a:rPr lang="da-DK" dirty="0" err="1"/>
              <a:t>calculation</a:t>
            </a:r>
            <a:endParaRPr lang="da-DK" dirty="0"/>
          </a:p>
          <a:p>
            <a:r>
              <a:rPr lang="da-DK" dirty="0" err="1"/>
              <a:t>When</a:t>
            </a:r>
            <a:r>
              <a:rPr lang="da-DK" dirty="0"/>
              <a:t>?</a:t>
            </a:r>
          </a:p>
          <a:p>
            <a:pPr lvl="1"/>
            <a:r>
              <a:rPr lang="da-DK" dirty="0"/>
              <a:t>Standard scenarie</a:t>
            </a:r>
          </a:p>
          <a:p>
            <a:pPr lvl="1"/>
            <a:r>
              <a:rPr lang="da-DK" dirty="0"/>
              <a:t>Ingen </a:t>
            </a:r>
            <a:r>
              <a:rPr lang="da-DK" dirty="0" err="1"/>
              <a:t>nettabs</a:t>
            </a:r>
            <a:r>
              <a:rPr lang="da-DK" dirty="0"/>
              <a:t> MP</a:t>
            </a:r>
          </a:p>
          <a:p>
            <a:pPr lvl="1"/>
            <a:r>
              <a:rPr lang="da-DK" dirty="0"/>
              <a:t>Ingen udveksling</a:t>
            </a:r>
          </a:p>
          <a:p>
            <a:pPr lvl="1"/>
            <a:r>
              <a:rPr lang="da-DK" dirty="0"/>
              <a:t>...</a:t>
            </a:r>
          </a:p>
          <a:p>
            <a:r>
              <a:rPr lang="da-DK" dirty="0" err="1"/>
              <a:t>Then</a:t>
            </a:r>
            <a:endParaRPr lang="da-DK" dirty="0"/>
          </a:p>
          <a:p>
            <a:pPr lvl="1"/>
            <a:r>
              <a:rPr lang="da-DK" dirty="0"/>
              <a:t>Hvert output</a:t>
            </a:r>
          </a:p>
          <a:p>
            <a:pPr lvl="2"/>
            <a:r>
              <a:rPr lang="da-DK" dirty="0"/>
              <a:t>Hver basis data (</a:t>
            </a:r>
            <a:r>
              <a:rPr lang="da-DK" dirty="0" err="1"/>
              <a:t>metering</a:t>
            </a:r>
            <a:r>
              <a:rPr lang="da-DK" dirty="0"/>
              <a:t> point </a:t>
            </a:r>
            <a:r>
              <a:rPr lang="da-DK" dirty="0" err="1"/>
              <a:t>periods</a:t>
            </a:r>
            <a:r>
              <a:rPr lang="da-DK" dirty="0"/>
              <a:t>, time series points, charges...)</a:t>
            </a:r>
          </a:p>
          <a:p>
            <a:pPr lvl="3"/>
            <a:r>
              <a:rPr lang="da-DK" dirty="0"/>
              <a:t>Hver gruppering (per ga, per ga es, ...)</a:t>
            </a:r>
          </a:p>
          <a:p>
            <a:pPr lvl="2"/>
            <a:r>
              <a:rPr lang="da-DK" dirty="0"/>
              <a:t>Energy</a:t>
            </a:r>
          </a:p>
          <a:p>
            <a:pPr lvl="3"/>
            <a:r>
              <a:rPr lang="da-DK" dirty="0"/>
              <a:t>Hvert trin (</a:t>
            </a:r>
            <a:r>
              <a:rPr lang="da-DK" dirty="0" err="1"/>
              <a:t>flex</a:t>
            </a:r>
            <a:r>
              <a:rPr lang="da-DK" dirty="0"/>
              <a:t> per ga, </a:t>
            </a:r>
            <a:r>
              <a:rPr lang="da-DK" dirty="0" err="1"/>
              <a:t>flex</a:t>
            </a:r>
            <a:r>
              <a:rPr lang="da-DK" dirty="0"/>
              <a:t> per ga per es, ...)</a:t>
            </a:r>
          </a:p>
          <a:p>
            <a:pPr lvl="2"/>
            <a:r>
              <a:rPr lang="da-DK" dirty="0"/>
              <a:t>Wholesale</a:t>
            </a:r>
          </a:p>
          <a:p>
            <a:pPr lvl="3"/>
            <a:r>
              <a:rPr lang="da-DK" dirty="0"/>
              <a:t>Hvert trin (</a:t>
            </a:r>
            <a:r>
              <a:rPr lang="da-DK" dirty="0" err="1"/>
              <a:t>energy</a:t>
            </a:r>
            <a:r>
              <a:rPr lang="da-DK" dirty="0"/>
              <a:t> trin + </a:t>
            </a:r>
            <a:r>
              <a:rPr lang="da-DK" dirty="0" err="1"/>
              <a:t>hourly</a:t>
            </a:r>
            <a:r>
              <a:rPr lang="da-DK" dirty="0"/>
              <a:t> </a:t>
            </a:r>
            <a:r>
              <a:rPr lang="da-DK" dirty="0" err="1"/>
              <a:t>tariff</a:t>
            </a:r>
            <a:r>
              <a:rPr lang="da-DK" dirty="0"/>
              <a:t> per </a:t>
            </a:r>
            <a:r>
              <a:rPr lang="da-DK" dirty="0" err="1"/>
              <a:t>co</a:t>
            </a:r>
            <a:r>
              <a:rPr lang="da-DK" dirty="0"/>
              <a:t> 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F9A3-6D91-CC0F-7460-3B411002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B1AB-4926-5612-7C70-609F0FB2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89D4A-F8DB-DE1A-F65B-B19FF4CD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19" y="136039"/>
            <a:ext cx="7647426" cy="4052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B5888-43F5-AFAC-A2A0-5F1AEAEA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7" y="119511"/>
            <a:ext cx="4121261" cy="64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C90B-A5B6-0667-A357-991577D4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E065-B98C-0E8C-2D81-A2CE16B8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4D556-F413-A6F2-588D-D68C25E6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15" y="0"/>
            <a:ext cx="7015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1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README</Template>
  <TotalTime>21</TotalTime>
  <Words>102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Organization of logic tests</vt:lpstr>
      <vt:lpstr>Dimensioner</vt:lpstr>
      <vt:lpstr>PowerPoint Presentation</vt:lpstr>
      <vt:lpstr>PowerPoint Presentation</vt:lpstr>
    </vt:vector>
  </TitlesOfParts>
  <Company>Energinet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Bjarke Meier</dc:creator>
  <cp:lastModifiedBy>Bjarke Meier</cp:lastModifiedBy>
  <cp:revision>5</cp:revision>
  <dcterms:created xsi:type="dcterms:W3CDTF">2024-04-02T12:55:35Z</dcterms:created>
  <dcterms:modified xsi:type="dcterms:W3CDTF">2024-04-02T14:03:21Z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8507bc-e780-4892-8083-f8b069738aec_Enabled">
    <vt:lpwstr>true</vt:lpwstr>
  </property>
  <property fmtid="{D5CDD505-2E9C-101B-9397-08002B2CF9AE}" pid="3" name="MSIP_Label_388507bc-e780-4892-8083-f8b069738aec_SetDate">
    <vt:lpwstr>2024-04-02T13:03:44Z</vt:lpwstr>
  </property>
  <property fmtid="{D5CDD505-2E9C-101B-9397-08002B2CF9AE}" pid="4" name="MSIP_Label_388507bc-e780-4892-8083-f8b069738aec_Method">
    <vt:lpwstr>Privileged</vt:lpwstr>
  </property>
  <property fmtid="{D5CDD505-2E9C-101B-9397-08002B2CF9AE}" pid="5" name="MSIP_Label_388507bc-e780-4892-8083-f8b069738aec_Name">
    <vt:lpwstr>Til arbejdsbrug</vt:lpwstr>
  </property>
  <property fmtid="{D5CDD505-2E9C-101B-9397-08002B2CF9AE}" pid="6" name="MSIP_Label_388507bc-e780-4892-8083-f8b069738aec_SiteId">
    <vt:lpwstr>f7619355-6c67-4100-9a78-1847f30742e2</vt:lpwstr>
  </property>
  <property fmtid="{D5CDD505-2E9C-101B-9397-08002B2CF9AE}" pid="7" name="MSIP_Label_388507bc-e780-4892-8083-f8b069738aec_ActionId">
    <vt:lpwstr>a78f5056-db4a-4933-8876-81178aa7f71a</vt:lpwstr>
  </property>
  <property fmtid="{D5CDD505-2E9C-101B-9397-08002B2CF9AE}" pid="8" name="MSIP_Label_388507bc-e780-4892-8083-f8b069738aec_ContentBits">
    <vt:lpwstr>0</vt:lpwstr>
  </property>
</Properties>
</file>