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E660-A939-4F9D-93A3-4280EAEF1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 administration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BBDB-4ADC-45AC-A0AC-CADDB5AEE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Iteration </a:t>
            </a:r>
          </a:p>
        </p:txBody>
      </p:sp>
    </p:spTree>
    <p:extLst>
      <p:ext uri="{BB962C8B-B14F-4D97-AF65-F5344CB8AC3E}">
        <p14:creationId xmlns:p14="http://schemas.microsoft.com/office/powerpoint/2010/main" val="191638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4627-7D18-47BE-AC0F-C279856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D1D7-153F-4898-A2CE-8BC8FCE9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Accutech</a:t>
            </a:r>
            <a:r>
              <a:rPr lang="en-US" sz="24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Cheetah 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Trust administrators, Trust officers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Make a native mobile application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Cross-capability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BB29-7DC6-479E-B0BE-03FB913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61D-3725-492A-98D9-3B175EB8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Html , CSS, JavaScript 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, C# 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Visual studio </a:t>
            </a:r>
          </a:p>
          <a:p>
            <a:r>
              <a:rPr lang="en-US" dirty="0"/>
              <a:t>Framework </a:t>
            </a:r>
          </a:p>
          <a:p>
            <a:pPr lvl="1"/>
            <a:r>
              <a:rPr lang="en-US" dirty="0"/>
              <a:t>J query mobile, Xamarin/PhoneGap 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Cheetah API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68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B62-C4AE-434C-8EEA-4BC2B9E0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meeting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C1AA-246D-459B-9084-5B710B29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Great start</a:t>
            </a:r>
          </a:p>
          <a:p>
            <a:pPr>
              <a:lnSpc>
                <a:spcPct val="200000"/>
              </a:lnSpc>
            </a:pPr>
            <a:r>
              <a:rPr lang="en-US" dirty="0"/>
              <a:t>Feedback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Just focus on task and activities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Not made to replace cheetah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Likes the theme and layout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 not need the top menu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336381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F4AE-5047-45D9-AEB3-8EBC05F4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DACA-29E8-4A66-959C-72FDDB9F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Push notifications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Ability to create activities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Ability to approve items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Emulator troubleshoot </a:t>
            </a:r>
          </a:p>
        </p:txBody>
      </p:sp>
    </p:spTree>
    <p:extLst>
      <p:ext uri="{BB962C8B-B14F-4D97-AF65-F5344CB8AC3E}">
        <p14:creationId xmlns:p14="http://schemas.microsoft.com/office/powerpoint/2010/main" val="32212225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1131</TotalTime>
  <Words>88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Trust administration </vt:lpstr>
      <vt:lpstr>Reminder </vt:lpstr>
      <vt:lpstr>Tech-stack</vt:lpstr>
      <vt:lpstr>Client meeting </vt:lpstr>
      <vt:lpstr>Second iteration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administration</dc:title>
  <dc:creator>javon elliott</dc:creator>
  <cp:lastModifiedBy>javon elliott</cp:lastModifiedBy>
  <cp:revision>14</cp:revision>
  <dcterms:created xsi:type="dcterms:W3CDTF">2019-11-19T05:40:27Z</dcterms:created>
  <dcterms:modified xsi:type="dcterms:W3CDTF">2019-11-22T23:43:38Z</dcterms:modified>
</cp:coreProperties>
</file>