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Asap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Asap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ap-italic.fntdata"/><Relationship Id="rId25" Type="http://schemas.openxmlformats.org/officeDocument/2006/relationships/font" Target="fonts/Asap-bold.fntdata"/><Relationship Id="rId27" Type="http://schemas.openxmlformats.org/officeDocument/2006/relationships/font" Target="fonts/Asap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a99a19ba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a99a19ba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a99a19ba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a99a19ba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a99a19ba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a99a19ba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a99a19b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a99a19b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99a19ba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99a19ba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a99a19ba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a99a19ba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a99a19ba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a99a19ba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a99a19ba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a99a19ba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a99a19ba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a99a19ba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a99a19ba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a99a19ba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a99a19ba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a99a19ba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07" name="Google Shape;10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8" name="Google Shape;10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13" name="Google Shape;11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19" name="Google Shape;11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24" name="Google Shape;12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43" name="Google Shape;14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73" name="Google Shape;17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84" name="Google Shape;18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14" name="Google Shape;21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5" name="Google Shape;1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6" name="Google Shape;1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9" name="Google Shape;1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3" name="Google Shape;2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" name="Google Shape;2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8" name="Google Shape;2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" name="Google Shape;46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CFE2F3"/>
            </a:gs>
          </a:gsLst>
          <a:lin ang="5400012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0" name="Google Shape;5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5" name="Google Shape;6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1" name="Google Shape;7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78" name="Google Shape;7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79" name="Google Shape;7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83" name="Google Shape;8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87" name="Google Shape;8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idx="1" type="subTitle"/>
          </p:nvPr>
        </p:nvSpPr>
        <p:spPr>
          <a:xfrm>
            <a:off x="5213700" y="2513400"/>
            <a:ext cx="2691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sap"/>
                <a:ea typeface="Asap"/>
                <a:cs typeface="Asap"/>
                <a:sym typeface="Asap"/>
              </a:rPr>
              <a:t>Second Iteration Planning</a:t>
            </a:r>
            <a:endParaRPr b="1" i="1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42" name="Google Shape;242;p13"/>
          <p:cNvSpPr/>
          <p:nvPr/>
        </p:nvSpPr>
        <p:spPr>
          <a:xfrm rot="980773">
            <a:off x="800185" y="427162"/>
            <a:ext cx="2933475" cy="2933475"/>
          </a:xfrm>
          <a:prstGeom prst="diamond">
            <a:avLst/>
          </a:prstGeom>
          <a:solidFill>
            <a:srgbClr val="56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2195600" y="1232825"/>
            <a:ext cx="59922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Trust Administration Mobile 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App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5415725" y="3017050"/>
            <a:ext cx="23211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Cheetah Kai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Background</a:t>
            </a:r>
            <a:endParaRPr/>
          </a:p>
        </p:txBody>
      </p:sp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Drew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Front-end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HTML, CSS, Javascript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Back-end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Java, C, C++, SQL, Python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06" name="Google Shape;3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00" y="1404068"/>
            <a:ext cx="4007602" cy="1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Background</a:t>
            </a:r>
            <a:endParaRPr/>
          </a:p>
        </p:txBody>
      </p:sp>
      <p:sp>
        <p:nvSpPr>
          <p:cNvPr id="312" name="Google Shape;31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Chris</a:t>
            </a:r>
            <a:r>
              <a:rPr lang="en" sz="2400"/>
              <a:t>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Front-end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HTML, CSS, Javascript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Back-end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Java</a:t>
            </a:r>
            <a:r>
              <a:rPr lang="en" sz="2400"/>
              <a:t>, </a:t>
            </a:r>
            <a:r>
              <a:rPr lang="en" sz="2400"/>
              <a:t>Python, </a:t>
            </a:r>
            <a:r>
              <a:rPr lang="en" sz="2400"/>
              <a:t>C, C++, MySQL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00" y="1404068"/>
            <a:ext cx="4007602" cy="1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Background</a:t>
            </a:r>
            <a:endParaRPr/>
          </a:p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Nick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Front-end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HTML, ASP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Back-end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Java, C++, C#, C, SQL, Python</a:t>
            </a:r>
            <a:endParaRPr sz="2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20" name="Google Shape;3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00" y="1404068"/>
            <a:ext cx="4007602" cy="1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CFE2F3"/>
            </a:gs>
          </a:gsLst>
          <a:lin ang="5400012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Recap</a:t>
            </a:r>
            <a:endParaRPr/>
          </a:p>
        </p:txBody>
      </p:sp>
      <p:sp>
        <p:nvSpPr>
          <p:cNvPr id="250" name="Google Shape;250;p14"/>
          <p:cNvSpPr txBox="1"/>
          <p:nvPr>
            <p:ph idx="1" type="body"/>
          </p:nvPr>
        </p:nvSpPr>
        <p:spPr>
          <a:xfrm>
            <a:off x="1075200" y="1685250"/>
            <a:ext cx="4407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Company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Accutech, Iris B</a:t>
            </a:r>
            <a:r>
              <a:rPr lang="en" sz="1800"/>
              <a:t>easley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Cheetah</a:t>
            </a:r>
            <a:r>
              <a:rPr lang="en" sz="1800"/>
              <a:t> → Web software for trust </a:t>
            </a:r>
            <a:r>
              <a:rPr lang="en" sz="1800"/>
              <a:t>administrators</a:t>
            </a:r>
            <a:r>
              <a:rPr lang="en" sz="1800"/>
              <a:t> and officers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“Job”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Mobilize Cheetah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Main Focus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Cheetah’s most important features </a:t>
            </a:r>
            <a:endParaRPr sz="1800"/>
          </a:p>
        </p:txBody>
      </p:sp>
      <p:pic>
        <p:nvPicPr>
          <p:cNvPr id="251" name="Google Shape;2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225" y="1372975"/>
            <a:ext cx="2775274" cy="277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</a:t>
            </a:r>
            <a:r>
              <a:rPr lang="en"/>
              <a:t>teration</a:t>
            </a:r>
            <a:r>
              <a:rPr lang="en"/>
              <a:t> Features </a:t>
            </a:r>
            <a:endParaRPr/>
          </a:p>
        </p:txBody>
      </p:sp>
      <p:sp>
        <p:nvSpPr>
          <p:cNvPr id="257" name="Google Shape;257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Homepage 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activity 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Task UI </a:t>
            </a:r>
            <a:endParaRPr sz="1800"/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 amt="80000"/>
          </a:blip>
          <a:srcRect b="27637" l="7517" r="7056" t="17220"/>
          <a:stretch/>
        </p:blipFill>
        <p:spPr>
          <a:xfrm>
            <a:off x="4671525" y="1511075"/>
            <a:ext cx="4026900" cy="2599200"/>
          </a:xfrm>
          <a:prstGeom prst="roundRect">
            <a:avLst>
              <a:gd fmla="val 3059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Iteration Features </a:t>
            </a:r>
            <a:endParaRPr/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1303800" y="1990050"/>
            <a:ext cx="402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save and assign a 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create a new activity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Push notifications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overview of an account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Alter login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limit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4079" l="11892" r="12263" t="3413"/>
          <a:stretch/>
        </p:blipFill>
        <p:spPr>
          <a:xfrm rot="774251">
            <a:off x="5896847" y="1224564"/>
            <a:ext cx="2273632" cy="302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Task</a:t>
            </a:r>
            <a:endParaRPr/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922800" y="1837650"/>
            <a:ext cx="4385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Ja’von: 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Drew: Task saving and assigning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Nick: Database Management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Chris: API</a:t>
            </a:r>
            <a:endParaRPr sz="2400"/>
          </a:p>
        </p:txBody>
      </p:sp>
      <p:pic>
        <p:nvPicPr>
          <p:cNvPr id="272" name="Google Shape;2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169" y="1529925"/>
            <a:ext cx="3416131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650" y="2759700"/>
            <a:ext cx="5047500" cy="2017800"/>
          </a:xfrm>
          <a:prstGeom prst="roundRect">
            <a:avLst>
              <a:gd fmla="val 12053" name="adj"/>
            </a:avLst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25" y="357100"/>
            <a:ext cx="7448100" cy="2173800"/>
          </a:xfrm>
          <a:prstGeom prst="roundRect">
            <a:avLst>
              <a:gd fmla="val 1055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Change?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1272150" y="1685250"/>
            <a:ext cx="46302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No </a:t>
            </a:r>
            <a:r>
              <a:rPr lang="en" sz="3200"/>
              <a:t>Phonegap/F</a:t>
            </a:r>
            <a:r>
              <a:rPr lang="en" sz="3200"/>
              <a:t>lutter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Different UI layout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Ran on a emulator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Added backend for UI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Test </a:t>
            </a:r>
            <a:endParaRPr sz="3200"/>
          </a:p>
        </p:txBody>
      </p:sp>
      <p:pic>
        <p:nvPicPr>
          <p:cNvPr id="285" name="Google Shape;2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100" y="1413275"/>
            <a:ext cx="3089251" cy="23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Tech-Stack</a:t>
            </a:r>
            <a:endParaRPr/>
          </a:p>
        </p:txBody>
      </p:sp>
      <p:pic>
        <p:nvPicPr>
          <p:cNvPr id="291" name="Google Shape;2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49" y="1520400"/>
            <a:ext cx="2488200" cy="2207700"/>
          </a:xfrm>
          <a:prstGeom prst="hexagon">
            <a:avLst>
              <a:gd fmla="val 29035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292" name="Google Shape;292;p20"/>
          <p:cNvSpPr txBox="1"/>
          <p:nvPr/>
        </p:nvSpPr>
        <p:spPr>
          <a:xfrm>
            <a:off x="1380000" y="1913850"/>
            <a:ext cx="38700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Xamarin</a:t>
            </a:r>
            <a:endParaRPr sz="2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C# Native Code</a:t>
            </a:r>
            <a:endParaRPr sz="2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HTML/CSS/JavaScript</a:t>
            </a:r>
            <a:endParaRPr sz="2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Azure </a:t>
            </a:r>
            <a:endParaRPr sz="2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Background</a:t>
            </a:r>
            <a:endParaRPr/>
          </a:p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Ja’von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Front-end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HTML, CSS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Back-end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Java, C++, MySQL, Python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00" y="1404068"/>
            <a:ext cx="4007602" cy="1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