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  <p:embeddedFont>
      <p:font typeface="Asap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MavenPro-bold.fntdata"/><Relationship Id="rId21" Type="http://schemas.openxmlformats.org/officeDocument/2006/relationships/font" Target="fonts/MavenPro-regular.fntdata"/><Relationship Id="rId24" Type="http://schemas.openxmlformats.org/officeDocument/2006/relationships/font" Target="fonts/Asap-bold.fntdata"/><Relationship Id="rId23" Type="http://schemas.openxmlformats.org/officeDocument/2006/relationships/font" Target="fonts/Asap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sap-boldItalic.fntdata"/><Relationship Id="rId25" Type="http://schemas.openxmlformats.org/officeDocument/2006/relationships/font" Target="fonts/Asap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99a19ba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a99a19ba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99a19ba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a99a19ba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99a19ba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a99a19ba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99a19ba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a99a19ba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99a19ba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a99a19ba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c7ab0c3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c7ab0c3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5352450" y="2809425"/>
            <a:ext cx="26916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Asap"/>
                <a:ea typeface="Asap"/>
                <a:cs typeface="Asap"/>
                <a:sym typeface="Asap"/>
              </a:rPr>
              <a:t>Second Iteration </a:t>
            </a:r>
            <a:endParaRPr b="1" i="1"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86" name="Google Shape;86;p13"/>
          <p:cNvSpPr/>
          <p:nvPr/>
        </p:nvSpPr>
        <p:spPr>
          <a:xfrm rot="980773">
            <a:off x="800185" y="427162"/>
            <a:ext cx="2933475" cy="2933475"/>
          </a:xfrm>
          <a:prstGeom prst="diamond">
            <a:avLst/>
          </a:prstGeom>
          <a:solidFill>
            <a:srgbClr val="569F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2195600" y="1232825"/>
            <a:ext cx="57891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Trust Administration Mobile </a:t>
            </a:r>
            <a:endParaRPr b="1" sz="6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App</a:t>
            </a:r>
            <a:endParaRPr b="1" sz="6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415725" y="3017050"/>
            <a:ext cx="23211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Cheetah Kai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 Recap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99425" y="907000"/>
            <a:ext cx="5225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Company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Accutech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/>
              <a:t>Cheetah</a:t>
            </a:r>
            <a:r>
              <a:rPr lang="en" sz="1800"/>
              <a:t> → Web software for trust </a:t>
            </a:r>
            <a:r>
              <a:rPr lang="en" sz="1800"/>
              <a:t>administrators</a:t>
            </a:r>
            <a:r>
              <a:rPr lang="en" sz="1800"/>
              <a:t> and officers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Contacts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Iris Beasley - Business Analyst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Trey Gourley</a:t>
            </a:r>
            <a:r>
              <a:rPr lang="en" sz="1800"/>
              <a:t> - Lead Architect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“Job”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Mobilize Cheetah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Main Focus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Cheetah’s most basic and important features</a:t>
            </a:r>
            <a:endParaRPr sz="18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250" y="790150"/>
            <a:ext cx="2775274" cy="277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</a:t>
            </a:r>
            <a:r>
              <a:rPr lang="en"/>
              <a:t>teration</a:t>
            </a:r>
            <a:r>
              <a:rPr lang="en"/>
              <a:t> Features 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74225" y="1405650"/>
            <a:ext cx="4083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Login system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Homepage UI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New activity UI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New Task UI </a:t>
            </a:r>
            <a:endParaRPr sz="2400"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 amt="80000"/>
          </a:blip>
          <a:srcRect b="27637" l="7517" r="7056" t="17220"/>
          <a:stretch/>
        </p:blipFill>
        <p:spPr>
          <a:xfrm>
            <a:off x="4572000" y="1159525"/>
            <a:ext cx="4026900" cy="2599200"/>
          </a:xfrm>
          <a:prstGeom prst="roundRect">
            <a:avLst>
              <a:gd fmla="val 30591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Features 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648625" y="1463863"/>
            <a:ext cx="4642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Ability to </a:t>
            </a:r>
            <a:r>
              <a:rPr lang="en" sz="2400"/>
              <a:t>create, save, and delete</a:t>
            </a:r>
            <a:r>
              <a:rPr lang="en" sz="2400"/>
              <a:t> activities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Ability to </a:t>
            </a:r>
            <a:r>
              <a:rPr lang="en" sz="2400"/>
              <a:t>create and resolve tasks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5945" l="11892" r="13218" t="3417"/>
          <a:stretch/>
        </p:blipFill>
        <p:spPr>
          <a:xfrm rot="774650">
            <a:off x="5904115" y="1176032"/>
            <a:ext cx="2244955" cy="2958885"/>
          </a:xfrm>
          <a:prstGeom prst="roundRect">
            <a:avLst>
              <a:gd fmla="val 9104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Member’s Task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571275" y="1576175"/>
            <a:ext cx="4786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Ja’von: UI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Drew: Task/activity creation/saving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Chris: API, login, task/activity functionality/saving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Nick: Database Management</a:t>
            </a:r>
            <a:endParaRPr sz="240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444" y="1224625"/>
            <a:ext cx="3416131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Tech-Stack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549" y="1520400"/>
            <a:ext cx="2488200" cy="2207700"/>
          </a:xfrm>
          <a:prstGeom prst="hexagon">
            <a:avLst>
              <a:gd fmla="val 29035" name="adj"/>
              <a:gd fmla="val 115470" name="vf"/>
            </a:avLst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1093225" y="1520400"/>
            <a:ext cx="3870000" cy="24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Xamarin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C# Native Code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XAML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RestSharp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meeting 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821725" y="1354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Iris B</a:t>
            </a:r>
            <a:r>
              <a:rPr lang="en" sz="2400"/>
              <a:t>easley</a:t>
            </a:r>
            <a:r>
              <a:rPr lang="en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30 minute </a:t>
            </a:r>
            <a:r>
              <a:rPr lang="en" sz="2400"/>
              <a:t>Webex meeting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Screen sharing to demo app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Walkthrough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UI, Functionality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Feedback &amp; Reaction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Future Plans &amp; Ideas</a:t>
            </a: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	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9225" y="434550"/>
            <a:ext cx="2192800" cy="21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