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51c1b19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51c1b19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51c1b19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51c1b19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51c1b19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51c1b19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d95d59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3d95d59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d95d59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3d95d59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d95d5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3d95d5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51c1b1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51c1b1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3d95d59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3d95d59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d95d59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d95d59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51c1b19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51c1b19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51c1b19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51c1b19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07" name="Google Shape;10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8" name="Google Shape;10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13" name="Google Shape;11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24" name="Google Shape;12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43" name="Google Shape;14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73" name="Google Shape;17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84" name="Google Shape;18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14" name="Google Shape;21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5" name="Google Shape;1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6" name="Google Shape;1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9" name="Google Shape;1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3" name="Google Shape;2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" name="Google Shape;2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8" name="Google Shape;2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" name="Google Shape;46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0" name="Google Shape;5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5" name="Google Shape;6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1" name="Google Shape;7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78" name="Google Shape;7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79" name="Google Shape;7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83" name="Google Shape;8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87" name="Google Shape;8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/>
          <p:nvPr/>
        </p:nvSpPr>
        <p:spPr>
          <a:xfrm rot="980773">
            <a:off x="800185" y="427162"/>
            <a:ext cx="2933475" cy="2933475"/>
          </a:xfrm>
          <a:prstGeom prst="diamond">
            <a:avLst/>
          </a:prstGeom>
          <a:solidFill>
            <a:srgbClr val="56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 txBox="1"/>
          <p:nvPr>
            <p:ph type="ctrTitle"/>
          </p:nvPr>
        </p:nvSpPr>
        <p:spPr>
          <a:xfrm>
            <a:off x="2195600" y="1232825"/>
            <a:ext cx="5992200" cy="28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Trust Administration Mobile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App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EA9999"/>
            </a:gs>
          </a:gsLst>
          <a:lin ang="5400012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0" r="0" t="7952"/>
          <a:stretch/>
        </p:blipFill>
        <p:spPr>
          <a:xfrm>
            <a:off x="301100" y="578450"/>
            <a:ext cx="8575500" cy="4205700"/>
          </a:xfrm>
          <a:prstGeom prst="roundRect">
            <a:avLst>
              <a:gd fmla="val 419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EA9999"/>
            </a:gs>
          </a:gsLst>
          <a:lin ang="5400012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 </a:t>
            </a:r>
            <a:endParaRPr/>
          </a:p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1151400" y="1990050"/>
            <a:ext cx="35865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Tasks &amp; A</a:t>
            </a:r>
            <a:r>
              <a:rPr lang="en" sz="2400"/>
              <a:t>ctivities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Home Screen &amp; Navigation</a:t>
            </a:r>
            <a:endParaRPr sz="2400"/>
          </a:p>
        </p:txBody>
      </p:sp>
      <p:pic>
        <p:nvPicPr>
          <p:cNvPr id="309" name="Google Shape;3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48" y="1589175"/>
            <a:ext cx="3032700" cy="21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EA9999"/>
            </a:gs>
          </a:gsLst>
          <a:lin ang="5400012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Iterations</a:t>
            </a:r>
            <a:endParaRPr/>
          </a:p>
        </p:txBody>
      </p:sp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1227600" y="1990050"/>
            <a:ext cx="39783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Second Iteration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Transactions &amp; Approvals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Relationships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6" name="Google Shape;3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8962">
            <a:off x="5601350" y="1586600"/>
            <a:ext cx="2163350" cy="24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 </a:t>
            </a:r>
            <a:endParaRPr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465600" y="1761450"/>
            <a:ext cx="70305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Chris</a:t>
            </a:r>
            <a:r>
              <a:rPr lang="en" sz="1800"/>
              <a:t> Wilson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Video games, rocks/fossils, graphic art design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Ja’von Elliott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Video games, sports, family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Drew Ellery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Video games, board games, sports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 Bartling 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Video games, Music, Photography </a:t>
            </a:r>
            <a:endParaRPr sz="1800"/>
          </a:p>
        </p:txBody>
      </p:sp>
      <p:pic>
        <p:nvPicPr>
          <p:cNvPr id="249" name="Google Shape;2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370" y="677450"/>
            <a:ext cx="2957858" cy="10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 </a:t>
            </a:r>
            <a:endParaRPr/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6942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Client: </a:t>
            </a:r>
            <a:r>
              <a:rPr lang="en" sz="1800"/>
              <a:t>Accutech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Iris Lewis-Beasley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Business Analyst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 Software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Cheetah , </a:t>
            </a:r>
            <a:r>
              <a:rPr lang="en" sz="1800"/>
              <a:t>Accutech G</a:t>
            </a:r>
            <a:r>
              <a:rPr lang="en" sz="1800"/>
              <a:t>old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Who uses this software?</a:t>
            </a:r>
            <a:r>
              <a:rPr lang="en" sz="1800"/>
              <a:t>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Financial Management without: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Stockholder, directors, venture </a:t>
            </a:r>
            <a:r>
              <a:rPr lang="en" sz="1800"/>
              <a:t>capitalists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25" y="1220575"/>
            <a:ext cx="2775274" cy="277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Meeting 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770400" y="1990050"/>
            <a:ext cx="503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Conference</a:t>
            </a:r>
            <a:r>
              <a:rPr lang="en" sz="2400"/>
              <a:t> Call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a lab of Robert Bell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Talked with </a:t>
            </a:r>
            <a:r>
              <a:rPr lang="en" sz="2400"/>
              <a:t>Iris Lewis-Beasley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professional </a:t>
            </a:r>
            <a:endParaRPr sz="2400"/>
          </a:p>
        </p:txBody>
      </p:sp>
      <p:pic>
        <p:nvPicPr>
          <p:cNvPr id="263" name="Google Shape;2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250" y="1990525"/>
            <a:ext cx="2804000" cy="20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Meeting </a:t>
            </a:r>
            <a:endParaRPr/>
          </a:p>
        </p:txBody>
      </p:sp>
      <p:pic>
        <p:nvPicPr>
          <p:cNvPr id="269" name="Google Shape;2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450" y="342025"/>
            <a:ext cx="2997074" cy="23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>
            <p:ph idx="1" type="body"/>
          </p:nvPr>
        </p:nvSpPr>
        <p:spPr>
          <a:xfrm>
            <a:off x="1075200" y="2062950"/>
            <a:ext cx="77637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Webex Meeting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Lasted about an hour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walkthrough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Gathered majority of functional requirements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Cheetah</a:t>
            </a:r>
            <a:endParaRPr/>
          </a:p>
        </p:txBody>
      </p:sp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7704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Browser based software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Acts as an competitor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</a:t>
            </a:r>
            <a:r>
              <a:rPr lang="en" sz="1800"/>
              <a:t>efficiency</a:t>
            </a:r>
            <a:r>
              <a:rPr lang="en" sz="1800"/>
              <a:t> and simplicity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Approvals, account management, task, activities, relationships, etc.</a:t>
            </a:r>
            <a:endParaRPr sz="1800"/>
          </a:p>
        </p:txBody>
      </p:sp>
      <p:pic>
        <p:nvPicPr>
          <p:cNvPr id="277" name="Google Shape;2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300" y="1284375"/>
            <a:ext cx="3671599" cy="18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CFE2F3"/>
            </a:gs>
          </a:gsLst>
          <a:lin ang="5400012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1303800" y="605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Job</a:t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 rot="10">
            <a:off x="405225" y="1629887"/>
            <a:ext cx="8338723" cy="2834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0000"/>
                </a:solidFill>
                <a:latin typeface="Arial"/>
              </a:rPr>
              <a:t>MOBILIZE CHEETAH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Tools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1380000" y="1913850"/>
            <a:ext cx="3486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Xamarin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Cross-platform Compatibility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C# Native Code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Open-source</a:t>
            </a:r>
            <a:endParaRPr sz="2400"/>
          </a:p>
        </p:txBody>
      </p:sp>
      <p:pic>
        <p:nvPicPr>
          <p:cNvPr id="290" name="Google Shape;2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49" y="1520400"/>
            <a:ext cx="2488200" cy="2207700"/>
          </a:xfrm>
          <a:prstGeom prst="hexagon">
            <a:avLst>
              <a:gd fmla="val 29035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B6D7A8"/>
            </a:gs>
          </a:gsLst>
          <a:lin ang="5400012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Features 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1242125" y="1338850"/>
            <a:ext cx="70305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Activities &amp; Tasks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Administrator View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Approvals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“Super Search”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Documents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Portfolio View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Relationships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Transactions </a:t>
            </a:r>
            <a:endParaRPr sz="1800"/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5390">
            <a:off x="5809507" y="1412341"/>
            <a:ext cx="2435386" cy="24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