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Tenor Sans" charset="1" panose="020000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Open Sans Light" charset="1" panose="020B03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Ultra-Bold" charset="1" panose="00000000000000000000"/>
      <p:regular r:id="rId21"/>
    </p:embeddedFont>
    <p:embeddedFont>
      <p:font typeface="Open Sans Ultra-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670" y="3666165"/>
            <a:ext cx="17836661" cy="386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46"/>
              </a:lnSpc>
            </a:pPr>
            <a:r>
              <a:rPr lang="en-US" sz="15920" spc="-509">
                <a:solidFill>
                  <a:srgbClr val="022033"/>
                </a:solidFill>
                <a:latin typeface="Glacial Indifference Bold"/>
              </a:rPr>
              <a:t>FITEASE</a:t>
            </a:r>
          </a:p>
          <a:p>
            <a:pPr algn="ctr">
              <a:lnSpc>
                <a:spcPts val="14646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5101429" y="1884757"/>
            <a:ext cx="8085142" cy="938466"/>
            <a:chOff x="0" y="0"/>
            <a:chExt cx="2129420" cy="2471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9420" cy="247168"/>
            </a:xfrm>
            <a:custGeom>
              <a:avLst/>
              <a:gdLst/>
              <a:ahLst/>
              <a:cxnLst/>
              <a:rect r="r" b="b" t="t" l="l"/>
              <a:pathLst>
                <a:path h="247168" w="2129420">
                  <a:moveTo>
                    <a:pt x="24896" y="0"/>
                  </a:moveTo>
                  <a:lnTo>
                    <a:pt x="2104524" y="0"/>
                  </a:lnTo>
                  <a:cubicBezTo>
                    <a:pt x="2111127" y="0"/>
                    <a:pt x="2117459" y="2623"/>
                    <a:pt x="2122128" y="7292"/>
                  </a:cubicBezTo>
                  <a:cubicBezTo>
                    <a:pt x="2126797" y="11961"/>
                    <a:pt x="2129420" y="18293"/>
                    <a:pt x="2129420" y="24896"/>
                  </a:cubicBezTo>
                  <a:lnTo>
                    <a:pt x="2129420" y="222272"/>
                  </a:lnTo>
                  <a:cubicBezTo>
                    <a:pt x="2129420" y="228875"/>
                    <a:pt x="2126797" y="235207"/>
                    <a:pt x="2122128" y="239876"/>
                  </a:cubicBezTo>
                  <a:cubicBezTo>
                    <a:pt x="2117459" y="244545"/>
                    <a:pt x="2111127" y="247168"/>
                    <a:pt x="2104524" y="247168"/>
                  </a:cubicBezTo>
                  <a:lnTo>
                    <a:pt x="24896" y="247168"/>
                  </a:lnTo>
                  <a:cubicBezTo>
                    <a:pt x="11146" y="247168"/>
                    <a:pt x="0" y="236022"/>
                    <a:pt x="0" y="222272"/>
                  </a:cubicBezTo>
                  <a:lnTo>
                    <a:pt x="0" y="24896"/>
                  </a:lnTo>
                  <a:cubicBezTo>
                    <a:pt x="0" y="18293"/>
                    <a:pt x="2623" y="11961"/>
                    <a:pt x="7292" y="7292"/>
                  </a:cubicBezTo>
                  <a:cubicBezTo>
                    <a:pt x="11961" y="2623"/>
                    <a:pt x="18293" y="0"/>
                    <a:pt x="24896" y="0"/>
                  </a:cubicBezTo>
                  <a:close/>
                </a:path>
              </a:pathLst>
            </a:custGeom>
            <a:solidFill>
              <a:srgbClr val="F3E78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9420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09474" y="6630732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362774" y="-30820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531874" y="7031606"/>
            <a:ext cx="1237134" cy="1200949"/>
            <a:chOff x="0" y="0"/>
            <a:chExt cx="325830" cy="31629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728559" y="1153041"/>
            <a:ext cx="1237134" cy="1200949"/>
            <a:chOff x="0" y="0"/>
            <a:chExt cx="325830" cy="3162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289726" y="639307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13077" y="5984900"/>
            <a:ext cx="12861846" cy="230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</a:rPr>
              <a:t>PACHECO VALDEZ DIEGO</a:t>
            </a:r>
          </a:p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</a:rPr>
              <a:t>Rodriguez Ramirez Moisés Joshua</a:t>
            </a:r>
          </a:p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</a:rPr>
              <a:t>Urbina Macip Pablo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69342" y="1928781"/>
            <a:ext cx="5949315" cy="74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</a:rPr>
              <a:t>HACKATHON 2024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804199" y="8450476"/>
            <a:ext cx="971055" cy="934870"/>
            <a:chOff x="0" y="0"/>
            <a:chExt cx="255751" cy="24622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0771" y="4154938"/>
            <a:ext cx="13789032" cy="4098942"/>
            <a:chOff x="0" y="0"/>
            <a:chExt cx="3631679" cy="10795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1679" cy="1079557"/>
            </a:xfrm>
            <a:custGeom>
              <a:avLst/>
              <a:gdLst/>
              <a:ahLst/>
              <a:cxnLst/>
              <a:rect r="r" b="b" t="t" l="l"/>
              <a:pathLst>
                <a:path h="1079557" w="3631679">
                  <a:moveTo>
                    <a:pt x="19651" y="0"/>
                  </a:moveTo>
                  <a:lnTo>
                    <a:pt x="3612028" y="0"/>
                  </a:lnTo>
                  <a:cubicBezTo>
                    <a:pt x="3617240" y="0"/>
                    <a:pt x="3622238" y="2070"/>
                    <a:pt x="3625924" y="5756"/>
                  </a:cubicBezTo>
                  <a:cubicBezTo>
                    <a:pt x="3629609" y="9441"/>
                    <a:pt x="3631679" y="14439"/>
                    <a:pt x="3631679" y="19651"/>
                  </a:cubicBezTo>
                  <a:lnTo>
                    <a:pt x="3631679" y="1059906"/>
                  </a:lnTo>
                  <a:cubicBezTo>
                    <a:pt x="3631679" y="1070759"/>
                    <a:pt x="3622881" y="1079557"/>
                    <a:pt x="3612028" y="1079557"/>
                  </a:cubicBezTo>
                  <a:lnTo>
                    <a:pt x="19651" y="1079557"/>
                  </a:lnTo>
                  <a:cubicBezTo>
                    <a:pt x="8798" y="1079557"/>
                    <a:pt x="0" y="1070759"/>
                    <a:pt x="0" y="1059906"/>
                  </a:cubicBezTo>
                  <a:lnTo>
                    <a:pt x="0" y="19651"/>
                  </a:lnTo>
                  <a:cubicBezTo>
                    <a:pt x="0" y="8798"/>
                    <a:pt x="8798" y="0"/>
                    <a:pt x="19651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1679" cy="1117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6835235" cy="68352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863935" y="5636067"/>
            <a:ext cx="7374262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 spc="-963">
                <a:solidFill>
                  <a:srgbClr val="022033"/>
                </a:solidFill>
                <a:latin typeface="Glacial Indifference"/>
              </a:rPr>
              <a:t>FITEASE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764581" y="150980"/>
            <a:ext cx="4372659" cy="4878220"/>
          </a:xfrm>
          <a:custGeom>
            <a:avLst/>
            <a:gdLst/>
            <a:ahLst/>
            <a:cxnLst/>
            <a:rect r="r" b="b" t="t" l="l"/>
            <a:pathLst>
              <a:path h="4878220" w="4372659">
                <a:moveTo>
                  <a:pt x="0" y="0"/>
                </a:moveTo>
                <a:lnTo>
                  <a:pt x="4372659" y="0"/>
                </a:lnTo>
                <a:lnTo>
                  <a:pt x="4372659" y="4878220"/>
                </a:lnTo>
                <a:lnTo>
                  <a:pt x="0" y="4878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64351" y="1753515"/>
            <a:ext cx="12885035" cy="6938591"/>
            <a:chOff x="0" y="0"/>
            <a:chExt cx="3393589" cy="182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3589" cy="1827448"/>
            </a:xfrm>
            <a:custGeom>
              <a:avLst/>
              <a:gdLst/>
              <a:ahLst/>
              <a:cxnLst/>
              <a:rect r="r" b="b" t="t" l="l"/>
              <a:pathLst>
                <a:path h="1827448" w="3393589">
                  <a:moveTo>
                    <a:pt x="30643" y="0"/>
                  </a:moveTo>
                  <a:lnTo>
                    <a:pt x="3362946" y="0"/>
                  </a:lnTo>
                  <a:cubicBezTo>
                    <a:pt x="3379870" y="0"/>
                    <a:pt x="3393589" y="13719"/>
                    <a:pt x="3393589" y="30643"/>
                  </a:cubicBezTo>
                  <a:lnTo>
                    <a:pt x="3393589" y="1796805"/>
                  </a:lnTo>
                  <a:cubicBezTo>
                    <a:pt x="3393589" y="1804932"/>
                    <a:pt x="3390361" y="1812726"/>
                    <a:pt x="3384614" y="1818473"/>
                  </a:cubicBezTo>
                  <a:cubicBezTo>
                    <a:pt x="3378867" y="1824219"/>
                    <a:pt x="3371073" y="1827448"/>
                    <a:pt x="3362946" y="1827448"/>
                  </a:cubicBezTo>
                  <a:lnTo>
                    <a:pt x="30643" y="1827448"/>
                  </a:lnTo>
                  <a:cubicBezTo>
                    <a:pt x="22516" y="1827448"/>
                    <a:pt x="14722" y="1824219"/>
                    <a:pt x="8975" y="1818473"/>
                  </a:cubicBezTo>
                  <a:cubicBezTo>
                    <a:pt x="3228" y="1812726"/>
                    <a:pt x="0" y="1804932"/>
                    <a:pt x="0" y="1796805"/>
                  </a:cubicBezTo>
                  <a:lnTo>
                    <a:pt x="0" y="30643"/>
                  </a:lnTo>
                  <a:cubicBezTo>
                    <a:pt x="0" y="22516"/>
                    <a:pt x="3228" y="14722"/>
                    <a:pt x="8975" y="8975"/>
                  </a:cubicBezTo>
                  <a:cubicBezTo>
                    <a:pt x="14722" y="3228"/>
                    <a:pt x="22516" y="0"/>
                    <a:pt x="30643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93589" cy="187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1119352" y="-1500496"/>
            <a:ext cx="6167406" cy="6167406"/>
          </a:xfrm>
          <a:custGeom>
            <a:avLst/>
            <a:gdLst/>
            <a:ahLst/>
            <a:cxnLst/>
            <a:rect r="r" b="b" t="t" l="l"/>
            <a:pathLst>
              <a:path h="6167406" w="6167406">
                <a:moveTo>
                  <a:pt x="0" y="0"/>
                </a:moveTo>
                <a:lnTo>
                  <a:pt x="6167406" y="0"/>
                </a:lnTo>
                <a:lnTo>
                  <a:pt x="6167406" y="6167406"/>
                </a:lnTo>
                <a:lnTo>
                  <a:pt x="0" y="6167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28559" y="1153041"/>
            <a:ext cx="1237134" cy="1200949"/>
            <a:chOff x="0" y="0"/>
            <a:chExt cx="325830" cy="3162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25830" cy="363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028700"/>
            <a:ext cx="12885035" cy="6938591"/>
          </a:xfrm>
          <a:custGeom>
            <a:avLst/>
            <a:gdLst/>
            <a:ahLst/>
            <a:cxnLst/>
            <a:rect r="r" b="b" t="t" l="l"/>
            <a:pathLst>
              <a:path h="6938591" w="12885035">
                <a:moveTo>
                  <a:pt x="0" y="0"/>
                </a:moveTo>
                <a:lnTo>
                  <a:pt x="12885035" y="0"/>
                </a:lnTo>
                <a:lnTo>
                  <a:pt x="12885035" y="6938591"/>
                </a:lnTo>
                <a:lnTo>
                  <a:pt x="0" y="6938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820278" y="6811925"/>
            <a:ext cx="7439022" cy="2310733"/>
            <a:chOff x="0" y="0"/>
            <a:chExt cx="9918696" cy="308097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918696" cy="3080977"/>
              <a:chOff x="0" y="0"/>
              <a:chExt cx="1959249" cy="6085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959249" cy="608588"/>
              </a:xfrm>
              <a:custGeom>
                <a:avLst/>
                <a:gdLst/>
                <a:ahLst/>
                <a:cxnLst/>
                <a:rect r="r" b="b" t="t" l="l"/>
                <a:pathLst>
                  <a:path h="608588" w="1959249">
                    <a:moveTo>
                      <a:pt x="53077" y="0"/>
                    </a:moveTo>
                    <a:lnTo>
                      <a:pt x="1906172" y="0"/>
                    </a:lnTo>
                    <a:cubicBezTo>
                      <a:pt x="1920249" y="0"/>
                      <a:pt x="1933749" y="5592"/>
                      <a:pt x="1943703" y="15546"/>
                    </a:cubicBezTo>
                    <a:cubicBezTo>
                      <a:pt x="1953657" y="25500"/>
                      <a:pt x="1959249" y="39000"/>
                      <a:pt x="1959249" y="53077"/>
                    </a:cubicBezTo>
                    <a:lnTo>
                      <a:pt x="1959249" y="555511"/>
                    </a:lnTo>
                    <a:cubicBezTo>
                      <a:pt x="1959249" y="569588"/>
                      <a:pt x="1953657" y="583088"/>
                      <a:pt x="1943703" y="593042"/>
                    </a:cubicBezTo>
                    <a:cubicBezTo>
                      <a:pt x="1933749" y="602996"/>
                      <a:pt x="1920249" y="608588"/>
                      <a:pt x="1906172" y="608588"/>
                    </a:cubicBezTo>
                    <a:lnTo>
                      <a:pt x="53077" y="608588"/>
                    </a:lnTo>
                    <a:cubicBezTo>
                      <a:pt x="39000" y="608588"/>
                      <a:pt x="25500" y="602996"/>
                      <a:pt x="15546" y="593042"/>
                    </a:cubicBezTo>
                    <a:cubicBezTo>
                      <a:pt x="5592" y="583088"/>
                      <a:pt x="0" y="569588"/>
                      <a:pt x="0" y="555511"/>
                    </a:cubicBezTo>
                    <a:lnTo>
                      <a:pt x="0" y="53077"/>
                    </a:lnTo>
                    <a:cubicBezTo>
                      <a:pt x="0" y="39000"/>
                      <a:pt x="5592" y="25500"/>
                      <a:pt x="15546" y="15546"/>
                    </a:cubicBezTo>
                    <a:cubicBezTo>
                      <a:pt x="25500" y="5592"/>
                      <a:pt x="39000" y="0"/>
                      <a:pt x="53077" y="0"/>
                    </a:cubicBezTo>
                    <a:close/>
                  </a:path>
                </a:pathLst>
              </a:custGeom>
              <a:solidFill>
                <a:srgbClr val="F3E78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959249" cy="646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764062" y="619080"/>
              <a:ext cx="8390572" cy="1695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39"/>
                </a:lnSpc>
              </a:pPr>
              <a:r>
                <a:rPr lang="en-US" sz="7599" spc="782">
                  <a:solidFill>
                    <a:srgbClr val="000000"/>
                  </a:solidFill>
                  <a:latin typeface="Tenor Sans"/>
                </a:rPr>
                <a:t>CREACIÓN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73684" y="8790865"/>
            <a:ext cx="971055" cy="934870"/>
            <a:chOff x="0" y="0"/>
            <a:chExt cx="255751" cy="246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59212" y="1028700"/>
            <a:ext cx="9363456" cy="8229600"/>
          </a:xfrm>
          <a:custGeom>
            <a:avLst/>
            <a:gdLst/>
            <a:ahLst/>
            <a:cxnLst/>
            <a:rect r="r" b="b" t="t" l="l"/>
            <a:pathLst>
              <a:path h="8229600" w="9363456">
                <a:moveTo>
                  <a:pt x="0" y="0"/>
                </a:moveTo>
                <a:lnTo>
                  <a:pt x="9363456" y="0"/>
                </a:lnTo>
                <a:lnTo>
                  <a:pt x="93634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143500"/>
            <a:ext cx="7439022" cy="2310733"/>
            <a:chOff x="0" y="0"/>
            <a:chExt cx="9918696" cy="308097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918696" cy="3080977"/>
              <a:chOff x="0" y="0"/>
              <a:chExt cx="1959249" cy="6085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959249" cy="608588"/>
              </a:xfrm>
              <a:custGeom>
                <a:avLst/>
                <a:gdLst/>
                <a:ahLst/>
                <a:cxnLst/>
                <a:rect r="r" b="b" t="t" l="l"/>
                <a:pathLst>
                  <a:path h="608588" w="1959249">
                    <a:moveTo>
                      <a:pt x="53077" y="0"/>
                    </a:moveTo>
                    <a:lnTo>
                      <a:pt x="1906172" y="0"/>
                    </a:lnTo>
                    <a:cubicBezTo>
                      <a:pt x="1920249" y="0"/>
                      <a:pt x="1933749" y="5592"/>
                      <a:pt x="1943703" y="15546"/>
                    </a:cubicBezTo>
                    <a:cubicBezTo>
                      <a:pt x="1953657" y="25500"/>
                      <a:pt x="1959249" y="39000"/>
                      <a:pt x="1959249" y="53077"/>
                    </a:cubicBezTo>
                    <a:lnTo>
                      <a:pt x="1959249" y="555511"/>
                    </a:lnTo>
                    <a:cubicBezTo>
                      <a:pt x="1959249" y="569588"/>
                      <a:pt x="1953657" y="583088"/>
                      <a:pt x="1943703" y="593042"/>
                    </a:cubicBezTo>
                    <a:cubicBezTo>
                      <a:pt x="1933749" y="602996"/>
                      <a:pt x="1920249" y="608588"/>
                      <a:pt x="1906172" y="608588"/>
                    </a:cubicBezTo>
                    <a:lnTo>
                      <a:pt x="53077" y="608588"/>
                    </a:lnTo>
                    <a:cubicBezTo>
                      <a:pt x="39000" y="608588"/>
                      <a:pt x="25500" y="602996"/>
                      <a:pt x="15546" y="593042"/>
                    </a:cubicBezTo>
                    <a:cubicBezTo>
                      <a:pt x="5592" y="583088"/>
                      <a:pt x="0" y="569588"/>
                      <a:pt x="0" y="555511"/>
                    </a:cubicBezTo>
                    <a:lnTo>
                      <a:pt x="0" y="53077"/>
                    </a:lnTo>
                    <a:cubicBezTo>
                      <a:pt x="0" y="39000"/>
                      <a:pt x="5592" y="25500"/>
                      <a:pt x="15546" y="15546"/>
                    </a:cubicBezTo>
                    <a:cubicBezTo>
                      <a:pt x="25500" y="5592"/>
                      <a:pt x="39000" y="0"/>
                      <a:pt x="53077" y="0"/>
                    </a:cubicBezTo>
                    <a:close/>
                  </a:path>
                </a:pathLst>
              </a:custGeom>
              <a:solidFill>
                <a:srgbClr val="F3E78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959249" cy="646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764062" y="619080"/>
              <a:ext cx="8390572" cy="1695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39"/>
                </a:lnSpc>
              </a:pPr>
              <a:r>
                <a:rPr lang="en-US" sz="7599" spc="782">
                  <a:solidFill>
                    <a:srgbClr val="000000"/>
                  </a:solidFill>
                  <a:latin typeface="Tenor Sans"/>
                </a:rPr>
                <a:t>CAPTURAS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65632"/>
            <a:ext cx="3016577" cy="2292598"/>
          </a:xfrm>
          <a:custGeom>
            <a:avLst/>
            <a:gdLst/>
            <a:ahLst/>
            <a:cxnLst/>
            <a:rect r="r" b="b" t="t" l="l"/>
            <a:pathLst>
              <a:path h="2292598" w="3016577">
                <a:moveTo>
                  <a:pt x="0" y="0"/>
                </a:moveTo>
                <a:lnTo>
                  <a:pt x="3016577" y="0"/>
                </a:lnTo>
                <a:lnTo>
                  <a:pt x="3016577" y="2292599"/>
                </a:lnTo>
                <a:lnTo>
                  <a:pt x="0" y="2292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12225" y="7727752"/>
            <a:ext cx="4378481" cy="43784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E78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801466" y="6305139"/>
            <a:ext cx="971055" cy="934870"/>
            <a:chOff x="0" y="0"/>
            <a:chExt cx="255751" cy="2462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858231"/>
            <a:ext cx="7280907" cy="6480238"/>
          </a:xfrm>
          <a:custGeom>
            <a:avLst/>
            <a:gdLst/>
            <a:ahLst/>
            <a:cxnLst/>
            <a:rect r="r" b="b" t="t" l="l"/>
            <a:pathLst>
              <a:path h="6480238" w="7280907">
                <a:moveTo>
                  <a:pt x="0" y="0"/>
                </a:moveTo>
                <a:lnTo>
                  <a:pt x="7280907" y="0"/>
                </a:lnTo>
                <a:lnTo>
                  <a:pt x="7280907" y="6480238"/>
                </a:lnTo>
                <a:lnTo>
                  <a:pt x="0" y="6480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02717" y="1028700"/>
            <a:ext cx="7498750" cy="6499301"/>
          </a:xfrm>
          <a:custGeom>
            <a:avLst/>
            <a:gdLst/>
            <a:ahLst/>
            <a:cxnLst/>
            <a:rect r="r" b="b" t="t" l="l"/>
            <a:pathLst>
              <a:path h="6499301" w="7498750">
                <a:moveTo>
                  <a:pt x="0" y="0"/>
                </a:moveTo>
                <a:lnTo>
                  <a:pt x="7498749" y="0"/>
                </a:lnTo>
                <a:lnTo>
                  <a:pt x="7498749" y="6499301"/>
                </a:lnTo>
                <a:lnTo>
                  <a:pt x="0" y="64993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DAGCbDBlylk</dc:identifier>
  <dcterms:modified xsi:type="dcterms:W3CDTF">2011-08-01T06:04:30Z</dcterms:modified>
  <cp:revision>1</cp:revision>
  <dc:title>Presentación Proyecto Trabajo Creativa Profesional Azul</dc:title>
</cp:coreProperties>
</file>