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8"/>
  </p:notesMasterIdLst>
  <p:sldIdLst>
    <p:sldId id="256" r:id="rId2"/>
    <p:sldId id="257" r:id="rId3"/>
    <p:sldId id="327" r:id="rId4"/>
    <p:sldId id="328" r:id="rId5"/>
    <p:sldId id="259" r:id="rId6"/>
    <p:sldId id="265" r:id="rId7"/>
  </p:sldIdLst>
  <p:sldSz cx="9144000" cy="5143500" type="screen16x9"/>
  <p:notesSz cx="6858000" cy="9144000"/>
  <p:embeddedFontLst>
    <p:embeddedFont>
      <p:font typeface="Bahnschrift SemiBold Condensed" panose="020B0502040204020203" pitchFamily="34" charset="0"/>
      <p:bold r:id="rId9"/>
    </p:embeddedFont>
    <p:embeddedFont>
      <p:font typeface="Bahnschrift SemiBold SemiConden" panose="020B0502040204020203" pitchFamily="34" charset="0"/>
      <p:bold r:id="rId10"/>
    </p:embeddedFon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Livvic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  <p:embeddedFont>
      <p:font typeface="Squad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A05F9-FB5D-4AB0-AEB0-520AA594FD3F}">
  <a:tblStyle styleId="{F50A05F9-FB5D-4AB0-AEB0-520AA594F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61066" autoAdjust="0"/>
  </p:normalViewPr>
  <p:slideViewPr>
    <p:cSldViewPr snapToGrid="0">
      <p:cViewPr varScale="1">
        <p:scale>
          <a:sx n="148" d="100"/>
          <a:sy n="148" d="100"/>
        </p:scale>
        <p:origin x="6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04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39e4857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39e4857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4" r:id="rId5"/>
    <p:sldLayoutId id="2147483696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213105"/>
            <a:ext cx="8229600" cy="1869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hnschrift SemiBold SemiConden" panose="020B0502040204020203" pitchFamily="34" charset="0"/>
                <a:ea typeface="Stem-Medium" panose="020B0603020203020204" pitchFamily="34" charset="-52"/>
              </a:rPr>
              <a:t>Чат-бот для сервиса </a:t>
            </a:r>
            <a:br>
              <a:rPr lang="ru-RU" dirty="0">
                <a:latin typeface="Bahnschrift SemiBold SemiConden" panose="020B0502040204020203" pitchFamily="34" charset="0"/>
                <a:ea typeface="Stem-Medium" panose="020B0603020203020204" pitchFamily="34" charset="-52"/>
              </a:rPr>
            </a:br>
            <a:r>
              <a:rPr lang="ru-RU" dirty="0">
                <a:latin typeface="Bahnschrift SemiBold SemiConden" panose="020B0502040204020203" pitchFamily="34" charset="0"/>
                <a:ea typeface="Stem-Medium" panose="020B0603020203020204" pitchFamily="34" charset="-52"/>
              </a:rPr>
              <a:t>Код памяти</a:t>
            </a:r>
            <a:r>
              <a:rPr lang="en" dirty="0">
                <a:latin typeface="Bahnschrift SemiBold SemiConden" panose="020B0502040204020203" pitchFamily="34" charset="0"/>
                <a:ea typeface="Stem-Medium" panose="020B0603020203020204" pitchFamily="34" charset="-52"/>
              </a:rPr>
              <a:t> </a:t>
            </a:r>
            <a:endParaRPr dirty="0">
              <a:latin typeface="Bahnschrift SemiBold SemiConden" panose="020B0502040204020203" pitchFamily="34" charset="0"/>
              <a:ea typeface="Stem-Medium" panose="020B0603020203020204" pitchFamily="34" charset="-52"/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4153579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Bahnschrift SemiBold SemiConden" panose="020B0502040204020203" pitchFamily="34" charset="0"/>
              </a:rPr>
              <a:t>Команда Шлакоблокунь</a:t>
            </a:r>
            <a:endParaRPr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4" descr="https://yt3.googleusercontent.com/cYiyl-cVVRF-GTcTgkuW5-7BKojlf2HPZbiy0y7C7FksGB3QxT7Jo4juozNYfqBwGDiT5fybHzU=s900-c-k-c0x00ffffff-no-rj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85222" l="10000" r="90000">
                        <a14:foregroundMark x1="20667" y1="71889" x2="20667" y2="77222"/>
                        <a14:foregroundMark x1="26889" y1="73222" x2="26556" y2="75000"/>
                        <a14:foregroundMark x1="34556" y1="73889" x2="34667" y2="75333"/>
                        <a14:foregroundMark x1="43333" y1="72333" x2="43333" y2="72333"/>
                        <a14:foregroundMark x1="51222" y1="73556" x2="51222" y2="73556"/>
                        <a14:foregroundMark x1="57111" y1="73333" x2="57111" y2="73333"/>
                        <a14:foregroundMark x1="65556" y1="73222" x2="65556" y2="73222"/>
                        <a14:foregroundMark x1="73000" y1="72444" x2="73000" y2="72444"/>
                        <a14:foregroundMark x1="77222" y1="73333" x2="77222" y2="73333"/>
                        <a14:foregroundMark x1="54333" y1="74222" x2="54000" y2="74111"/>
                        <a14:foregroundMark x1="54000" y1="73889" x2="52778" y2="71667"/>
                        <a14:foregroundMark x1="23222" y1="73667" x2="24778" y2="71444"/>
                        <a14:backgroundMark x1="52444" y1="73778" x2="52444" y2="73778"/>
                        <a14:backgroundMark x1="57889" y1="75222" x2="57556" y2="73333"/>
                        <a14:backgroundMark x1="62000" y1="74556" x2="62556" y2="73444"/>
                        <a14:backgroundMark x1="52333" y1="62111" x2="52444" y2="61556"/>
                        <a14:backgroundMark x1="56444" y1="69444" x2="56444" y2="69444"/>
                        <a14:backgroundMark x1="52667" y1="72556" x2="52444" y2="7244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001" y="-112804"/>
            <a:ext cx="1400625" cy="14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>
                <a:latin typeface="Bahnschrift SemiBold SemiConden" panose="020B0502040204020203" pitchFamily="34" charset="0"/>
              </a:rPr>
              <a:t>Цель проекта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Объект 2"/>
          <p:cNvSpPr>
            <a:spLocks noGrp="1"/>
          </p:cNvSpPr>
          <p:nvPr>
            <p:ph type="subTitle" idx="1"/>
          </p:nvPr>
        </p:nvSpPr>
        <p:spPr>
          <a:xfrm>
            <a:off x="950550" y="1332705"/>
            <a:ext cx="4218858" cy="32439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Bahnschrift SemiBold SemiConden" panose="020B0502040204020203" pitchFamily="34" charset="0"/>
              </a:rPr>
              <a:t>Создание </a:t>
            </a:r>
            <a:r>
              <a:rPr lang="en-US" sz="2000" dirty="0">
                <a:latin typeface="Bahnschrift SemiBold SemiConden" panose="020B0502040204020203" pitchFamily="34" charset="0"/>
              </a:rPr>
              <a:t>telegram-bot </a:t>
            </a:r>
            <a:r>
              <a:rPr lang="ru-RU" sz="2000" dirty="0">
                <a:latin typeface="Bahnschrift SemiBold SemiConden" panose="020B0502040204020203" pitchFamily="34" charset="0"/>
              </a:rPr>
              <a:t>задачей которого является легкое и быстрое создание страницы на сайте </a:t>
            </a:r>
          </a:p>
          <a:p>
            <a:pPr marL="0" indent="0">
              <a:buNone/>
            </a:pPr>
            <a:r>
              <a:rPr lang="ru-RU" sz="2000" dirty="0">
                <a:latin typeface="Bahnschrift SemiBold SemiConden" panose="020B0502040204020203" pitchFamily="34" charset="0"/>
              </a:rPr>
              <a:t>«Код памяти», посредством использования искусственного интеллекта при заполнении многочисленных полей формы. </a:t>
            </a:r>
          </a:p>
          <a:p>
            <a:pPr marL="0" indent="0">
              <a:buNone/>
            </a:pPr>
            <a:endParaRPr lang="ru-RU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6" name="Google Shape;2247;p164"/>
          <p:cNvGrpSpPr/>
          <p:nvPr/>
        </p:nvGrpSpPr>
        <p:grpSpPr>
          <a:xfrm>
            <a:off x="5811826" y="1976469"/>
            <a:ext cx="1875230" cy="1833531"/>
            <a:chOff x="1190625" y="238925"/>
            <a:chExt cx="5219200" cy="5217300"/>
          </a:xfrm>
        </p:grpSpPr>
        <p:sp>
          <p:nvSpPr>
            <p:cNvPr id="7" name="Google Shape;2248;p164"/>
            <p:cNvSpPr/>
            <p:nvPr/>
          </p:nvSpPr>
          <p:spPr>
            <a:xfrm>
              <a:off x="1190625" y="238925"/>
              <a:ext cx="5219200" cy="5217300"/>
            </a:xfrm>
            <a:custGeom>
              <a:avLst/>
              <a:gdLst/>
              <a:ahLst/>
              <a:cxnLst/>
              <a:rect l="l" t="t" r="r" b="b"/>
              <a:pathLst>
                <a:path w="208768" h="208692" extrusionOk="0">
                  <a:moveTo>
                    <a:pt x="61097" y="16376"/>
                  </a:moveTo>
                  <a:cubicBezTo>
                    <a:pt x="91401" y="16376"/>
                    <a:pt x="116061" y="41036"/>
                    <a:pt x="116061" y="71340"/>
                  </a:cubicBezTo>
                  <a:lnTo>
                    <a:pt x="116061" y="109310"/>
                  </a:lnTo>
                  <a:cubicBezTo>
                    <a:pt x="116061" y="119552"/>
                    <a:pt x="108135" y="128001"/>
                    <a:pt x="98055" y="128784"/>
                  </a:cubicBezTo>
                  <a:cubicBezTo>
                    <a:pt x="104775" y="120401"/>
                    <a:pt x="108428" y="110191"/>
                    <a:pt x="108428" y="99491"/>
                  </a:cubicBezTo>
                  <a:lnTo>
                    <a:pt x="108428" y="72319"/>
                  </a:lnTo>
                  <a:cubicBezTo>
                    <a:pt x="108428" y="70688"/>
                    <a:pt x="107189" y="69350"/>
                    <a:pt x="105591" y="69253"/>
                  </a:cubicBezTo>
                  <a:cubicBezTo>
                    <a:pt x="91205" y="68339"/>
                    <a:pt x="88661" y="53399"/>
                    <a:pt x="88563" y="52747"/>
                  </a:cubicBezTo>
                  <a:cubicBezTo>
                    <a:pt x="88324" y="51133"/>
                    <a:pt x="86916" y="50188"/>
                    <a:pt x="85500" y="50188"/>
                  </a:cubicBezTo>
                  <a:cubicBezTo>
                    <a:pt x="84598" y="50188"/>
                    <a:pt x="83692" y="50572"/>
                    <a:pt x="83083" y="51410"/>
                  </a:cubicBezTo>
                  <a:cubicBezTo>
                    <a:pt x="71372" y="67654"/>
                    <a:pt x="53203" y="70166"/>
                    <a:pt x="46190" y="70525"/>
                  </a:cubicBezTo>
                  <a:lnTo>
                    <a:pt x="46190" y="60543"/>
                  </a:lnTo>
                  <a:cubicBezTo>
                    <a:pt x="46190" y="58720"/>
                    <a:pt x="44646" y="57530"/>
                    <a:pt x="43082" y="57530"/>
                  </a:cubicBezTo>
                  <a:cubicBezTo>
                    <a:pt x="42239" y="57530"/>
                    <a:pt x="41391" y="57875"/>
                    <a:pt x="40775" y="58651"/>
                  </a:cubicBezTo>
                  <a:cubicBezTo>
                    <a:pt x="33468" y="67687"/>
                    <a:pt x="21399" y="69611"/>
                    <a:pt x="16538" y="70035"/>
                  </a:cubicBezTo>
                  <a:cubicBezTo>
                    <a:pt x="14940" y="70166"/>
                    <a:pt x="13733" y="71503"/>
                    <a:pt x="13733" y="73069"/>
                  </a:cubicBezTo>
                  <a:lnTo>
                    <a:pt x="13733" y="99491"/>
                  </a:lnTo>
                  <a:cubicBezTo>
                    <a:pt x="13733" y="110517"/>
                    <a:pt x="17549" y="120694"/>
                    <a:pt x="23910" y="128784"/>
                  </a:cubicBezTo>
                  <a:cubicBezTo>
                    <a:pt x="13961" y="127870"/>
                    <a:pt x="6133" y="119487"/>
                    <a:pt x="6133" y="109310"/>
                  </a:cubicBezTo>
                  <a:lnTo>
                    <a:pt x="6133" y="71340"/>
                  </a:lnTo>
                  <a:cubicBezTo>
                    <a:pt x="6133" y="41036"/>
                    <a:pt x="30761" y="16376"/>
                    <a:pt x="61097" y="16376"/>
                  </a:cubicBezTo>
                  <a:close/>
                  <a:moveTo>
                    <a:pt x="84257" y="59630"/>
                  </a:moveTo>
                  <a:cubicBezTo>
                    <a:pt x="84812" y="60967"/>
                    <a:pt x="85529" y="62435"/>
                    <a:pt x="86443" y="63936"/>
                  </a:cubicBezTo>
                  <a:cubicBezTo>
                    <a:pt x="90161" y="70068"/>
                    <a:pt x="95609" y="73852"/>
                    <a:pt x="102329" y="75026"/>
                  </a:cubicBezTo>
                  <a:lnTo>
                    <a:pt x="102329" y="99491"/>
                  </a:lnTo>
                  <a:cubicBezTo>
                    <a:pt x="102329" y="110354"/>
                    <a:pt x="97990" y="120661"/>
                    <a:pt x="90129" y="128523"/>
                  </a:cubicBezTo>
                  <a:cubicBezTo>
                    <a:pt x="82267" y="136352"/>
                    <a:pt x="71959" y="140690"/>
                    <a:pt x="61097" y="140690"/>
                  </a:cubicBezTo>
                  <a:lnTo>
                    <a:pt x="61064" y="140690"/>
                  </a:lnTo>
                  <a:cubicBezTo>
                    <a:pt x="38328" y="140690"/>
                    <a:pt x="19866" y="122195"/>
                    <a:pt x="19866" y="99491"/>
                  </a:cubicBezTo>
                  <a:lnTo>
                    <a:pt x="19866" y="75809"/>
                  </a:lnTo>
                  <a:cubicBezTo>
                    <a:pt x="25052" y="75059"/>
                    <a:pt x="33174" y="73069"/>
                    <a:pt x="40090" y="67752"/>
                  </a:cubicBezTo>
                  <a:lnTo>
                    <a:pt x="40090" y="73591"/>
                  </a:lnTo>
                  <a:cubicBezTo>
                    <a:pt x="40090" y="75222"/>
                    <a:pt x="41362" y="76559"/>
                    <a:pt x="42960" y="76657"/>
                  </a:cubicBezTo>
                  <a:cubicBezTo>
                    <a:pt x="43037" y="76666"/>
                    <a:pt x="43567" y="76699"/>
                    <a:pt x="44468" y="76699"/>
                  </a:cubicBezTo>
                  <a:cubicBezTo>
                    <a:pt x="47020" y="76699"/>
                    <a:pt x="52551" y="76434"/>
                    <a:pt x="59205" y="74602"/>
                  </a:cubicBezTo>
                  <a:cubicBezTo>
                    <a:pt x="69121" y="71927"/>
                    <a:pt x="77701" y="66773"/>
                    <a:pt x="84257" y="59630"/>
                  </a:cubicBezTo>
                  <a:close/>
                  <a:moveTo>
                    <a:pt x="75841" y="144409"/>
                  </a:moveTo>
                  <a:lnTo>
                    <a:pt x="75841" y="153738"/>
                  </a:lnTo>
                  <a:cubicBezTo>
                    <a:pt x="71225" y="156119"/>
                    <a:pt x="66178" y="157310"/>
                    <a:pt x="61138" y="157310"/>
                  </a:cubicBezTo>
                  <a:cubicBezTo>
                    <a:pt x="56098" y="157310"/>
                    <a:pt x="51066" y="156119"/>
                    <a:pt x="46483" y="153738"/>
                  </a:cubicBezTo>
                  <a:lnTo>
                    <a:pt x="46483" y="144507"/>
                  </a:lnTo>
                  <a:cubicBezTo>
                    <a:pt x="51083" y="146007"/>
                    <a:pt x="55976" y="146790"/>
                    <a:pt x="61064" y="146790"/>
                  </a:cubicBezTo>
                  <a:lnTo>
                    <a:pt x="61097" y="146790"/>
                  </a:lnTo>
                  <a:cubicBezTo>
                    <a:pt x="66186" y="146790"/>
                    <a:pt x="71144" y="145975"/>
                    <a:pt x="75841" y="144409"/>
                  </a:cubicBezTo>
                  <a:close/>
                  <a:moveTo>
                    <a:pt x="124804" y="1"/>
                  </a:moveTo>
                  <a:cubicBezTo>
                    <a:pt x="116061" y="1"/>
                    <a:pt x="108950" y="7112"/>
                    <a:pt x="108950" y="15854"/>
                  </a:cubicBezTo>
                  <a:lnTo>
                    <a:pt x="108950" y="33436"/>
                  </a:lnTo>
                  <a:cubicBezTo>
                    <a:pt x="97762" y="19312"/>
                    <a:pt x="80473" y="10243"/>
                    <a:pt x="61097" y="10243"/>
                  </a:cubicBezTo>
                  <a:cubicBezTo>
                    <a:pt x="27401" y="10243"/>
                    <a:pt x="0" y="37644"/>
                    <a:pt x="0" y="71340"/>
                  </a:cubicBezTo>
                  <a:lnTo>
                    <a:pt x="0" y="109310"/>
                  </a:lnTo>
                  <a:cubicBezTo>
                    <a:pt x="0" y="123467"/>
                    <a:pt x="11515" y="134982"/>
                    <a:pt x="25672" y="134982"/>
                  </a:cubicBezTo>
                  <a:lnTo>
                    <a:pt x="29782" y="134982"/>
                  </a:lnTo>
                  <a:cubicBezTo>
                    <a:pt x="31478" y="136450"/>
                    <a:pt x="33272" y="137820"/>
                    <a:pt x="35132" y="139059"/>
                  </a:cubicBezTo>
                  <a:cubicBezTo>
                    <a:pt x="27335" y="142941"/>
                    <a:pt x="20877" y="148030"/>
                    <a:pt x="15886" y="154195"/>
                  </a:cubicBezTo>
                  <a:cubicBezTo>
                    <a:pt x="14071" y="156421"/>
                    <a:pt x="16152" y="159187"/>
                    <a:pt x="18386" y="159187"/>
                  </a:cubicBezTo>
                  <a:cubicBezTo>
                    <a:pt x="19164" y="159187"/>
                    <a:pt x="19959" y="158852"/>
                    <a:pt x="20616" y="158044"/>
                  </a:cubicBezTo>
                  <a:cubicBezTo>
                    <a:pt x="21529" y="156935"/>
                    <a:pt x="22475" y="155891"/>
                    <a:pt x="23454" y="154847"/>
                  </a:cubicBezTo>
                  <a:lnTo>
                    <a:pt x="27531" y="174125"/>
                  </a:lnTo>
                  <a:lnTo>
                    <a:pt x="20714" y="174125"/>
                  </a:lnTo>
                  <a:cubicBezTo>
                    <a:pt x="18659" y="174125"/>
                    <a:pt x="16995" y="176376"/>
                    <a:pt x="17941" y="178431"/>
                  </a:cubicBezTo>
                  <a:lnTo>
                    <a:pt x="30989" y="206974"/>
                  </a:lnTo>
                  <a:cubicBezTo>
                    <a:pt x="31534" y="208174"/>
                    <a:pt x="32544" y="208678"/>
                    <a:pt x="33575" y="208678"/>
                  </a:cubicBezTo>
                  <a:cubicBezTo>
                    <a:pt x="35567" y="208678"/>
                    <a:pt x="37631" y="206795"/>
                    <a:pt x="36534" y="204429"/>
                  </a:cubicBezTo>
                  <a:lnTo>
                    <a:pt x="25476" y="180225"/>
                  </a:lnTo>
                  <a:lnTo>
                    <a:pt x="31315" y="180225"/>
                  </a:lnTo>
                  <a:cubicBezTo>
                    <a:pt x="33501" y="179964"/>
                    <a:pt x="34479" y="178725"/>
                    <a:pt x="34316" y="176539"/>
                  </a:cubicBezTo>
                  <a:lnTo>
                    <a:pt x="28705" y="150182"/>
                  </a:lnTo>
                  <a:cubicBezTo>
                    <a:pt x="32163" y="147573"/>
                    <a:pt x="36045" y="145289"/>
                    <a:pt x="40351" y="143332"/>
                  </a:cubicBezTo>
                  <a:lnTo>
                    <a:pt x="40351" y="155532"/>
                  </a:lnTo>
                  <a:lnTo>
                    <a:pt x="40351" y="205701"/>
                  </a:lnTo>
                  <a:cubicBezTo>
                    <a:pt x="40351" y="207691"/>
                    <a:pt x="41884" y="208686"/>
                    <a:pt x="43417" y="208686"/>
                  </a:cubicBezTo>
                  <a:cubicBezTo>
                    <a:pt x="44950" y="208686"/>
                    <a:pt x="46483" y="207691"/>
                    <a:pt x="46483" y="205701"/>
                  </a:cubicBezTo>
                  <a:lnTo>
                    <a:pt x="46483" y="160490"/>
                  </a:lnTo>
                  <a:cubicBezTo>
                    <a:pt x="51148" y="162448"/>
                    <a:pt x="56139" y="163426"/>
                    <a:pt x="61130" y="163426"/>
                  </a:cubicBezTo>
                  <a:cubicBezTo>
                    <a:pt x="66153" y="163426"/>
                    <a:pt x="71177" y="162415"/>
                    <a:pt x="75906" y="160458"/>
                  </a:cubicBezTo>
                  <a:lnTo>
                    <a:pt x="75906" y="205701"/>
                  </a:lnTo>
                  <a:cubicBezTo>
                    <a:pt x="75906" y="207691"/>
                    <a:pt x="77431" y="208686"/>
                    <a:pt x="78956" y="208686"/>
                  </a:cubicBezTo>
                  <a:cubicBezTo>
                    <a:pt x="80481" y="208686"/>
                    <a:pt x="82006" y="207691"/>
                    <a:pt x="82006" y="205701"/>
                  </a:cubicBezTo>
                  <a:lnTo>
                    <a:pt x="82006" y="143398"/>
                  </a:lnTo>
                  <a:cubicBezTo>
                    <a:pt x="86182" y="145192"/>
                    <a:pt x="90096" y="147508"/>
                    <a:pt x="93619" y="150313"/>
                  </a:cubicBezTo>
                  <a:lnTo>
                    <a:pt x="88074" y="176539"/>
                  </a:lnTo>
                  <a:cubicBezTo>
                    <a:pt x="87878" y="178725"/>
                    <a:pt x="88889" y="179964"/>
                    <a:pt x="91042" y="180225"/>
                  </a:cubicBezTo>
                  <a:lnTo>
                    <a:pt x="96881" y="180225"/>
                  </a:lnTo>
                  <a:lnTo>
                    <a:pt x="85823" y="204429"/>
                  </a:lnTo>
                  <a:cubicBezTo>
                    <a:pt x="84765" y="206761"/>
                    <a:pt x="86821" y="208692"/>
                    <a:pt x="88816" y="208692"/>
                  </a:cubicBezTo>
                  <a:cubicBezTo>
                    <a:pt x="89835" y="208692"/>
                    <a:pt x="90838" y="208187"/>
                    <a:pt x="91401" y="206974"/>
                  </a:cubicBezTo>
                  <a:lnTo>
                    <a:pt x="104449" y="178431"/>
                  </a:lnTo>
                  <a:cubicBezTo>
                    <a:pt x="105395" y="176376"/>
                    <a:pt x="103699" y="174125"/>
                    <a:pt x="101644" y="174125"/>
                  </a:cubicBezTo>
                  <a:lnTo>
                    <a:pt x="94826" y="174125"/>
                  </a:lnTo>
                  <a:lnTo>
                    <a:pt x="98871" y="155043"/>
                  </a:lnTo>
                  <a:cubicBezTo>
                    <a:pt x="100763" y="157000"/>
                    <a:pt x="102524" y="159120"/>
                    <a:pt x="104090" y="161371"/>
                  </a:cubicBezTo>
                  <a:cubicBezTo>
                    <a:pt x="110386" y="170244"/>
                    <a:pt x="113680" y="180715"/>
                    <a:pt x="113680" y="191642"/>
                  </a:cubicBezTo>
                  <a:lnTo>
                    <a:pt x="113680" y="205701"/>
                  </a:lnTo>
                  <a:cubicBezTo>
                    <a:pt x="113680" y="207691"/>
                    <a:pt x="115213" y="208686"/>
                    <a:pt x="116746" y="208686"/>
                  </a:cubicBezTo>
                  <a:cubicBezTo>
                    <a:pt x="118280" y="208686"/>
                    <a:pt x="119813" y="207691"/>
                    <a:pt x="119813" y="205701"/>
                  </a:cubicBezTo>
                  <a:lnTo>
                    <a:pt x="119813" y="191642"/>
                  </a:lnTo>
                  <a:cubicBezTo>
                    <a:pt x="119813" y="179442"/>
                    <a:pt x="116094" y="167765"/>
                    <a:pt x="109113" y="157848"/>
                  </a:cubicBezTo>
                  <a:cubicBezTo>
                    <a:pt x="103372" y="149726"/>
                    <a:pt x="95805" y="143267"/>
                    <a:pt x="86997" y="138961"/>
                  </a:cubicBezTo>
                  <a:cubicBezTo>
                    <a:pt x="88791" y="137754"/>
                    <a:pt x="90520" y="136417"/>
                    <a:pt x="92151" y="134982"/>
                  </a:cubicBezTo>
                  <a:lnTo>
                    <a:pt x="96522" y="134982"/>
                  </a:lnTo>
                  <a:cubicBezTo>
                    <a:pt x="110125" y="134982"/>
                    <a:pt x="121281" y="124315"/>
                    <a:pt x="122129" y="110908"/>
                  </a:cubicBezTo>
                  <a:cubicBezTo>
                    <a:pt x="123010" y="111071"/>
                    <a:pt x="123890" y="111136"/>
                    <a:pt x="124804" y="111136"/>
                  </a:cubicBezTo>
                  <a:lnTo>
                    <a:pt x="142940" y="111136"/>
                  </a:lnTo>
                  <a:lnTo>
                    <a:pt x="142940" y="128653"/>
                  </a:lnTo>
                  <a:cubicBezTo>
                    <a:pt x="142940" y="130436"/>
                    <a:pt x="144462" y="131686"/>
                    <a:pt x="146050" y="131686"/>
                  </a:cubicBezTo>
                  <a:cubicBezTo>
                    <a:pt x="146788" y="131686"/>
                    <a:pt x="147539" y="131416"/>
                    <a:pt x="148159" y="130806"/>
                  </a:cubicBezTo>
                  <a:lnTo>
                    <a:pt x="167829" y="111136"/>
                  </a:lnTo>
                  <a:lnTo>
                    <a:pt x="192914" y="111136"/>
                  </a:lnTo>
                  <a:cubicBezTo>
                    <a:pt x="201656" y="111136"/>
                    <a:pt x="208767" y="104025"/>
                    <a:pt x="208767" y="95283"/>
                  </a:cubicBezTo>
                  <a:lnTo>
                    <a:pt x="208767" y="86117"/>
                  </a:lnTo>
                  <a:cubicBezTo>
                    <a:pt x="208767" y="84144"/>
                    <a:pt x="207242" y="83157"/>
                    <a:pt x="205717" y="83157"/>
                  </a:cubicBezTo>
                  <a:cubicBezTo>
                    <a:pt x="204192" y="83157"/>
                    <a:pt x="202667" y="84144"/>
                    <a:pt x="202667" y="86117"/>
                  </a:cubicBezTo>
                  <a:lnTo>
                    <a:pt x="202667" y="95283"/>
                  </a:lnTo>
                  <a:cubicBezTo>
                    <a:pt x="202667" y="100666"/>
                    <a:pt x="198296" y="105037"/>
                    <a:pt x="192914" y="105037"/>
                  </a:cubicBezTo>
                  <a:lnTo>
                    <a:pt x="166557" y="105037"/>
                  </a:lnTo>
                  <a:cubicBezTo>
                    <a:pt x="165742" y="105037"/>
                    <a:pt x="164959" y="105363"/>
                    <a:pt x="164371" y="105917"/>
                  </a:cubicBezTo>
                  <a:lnTo>
                    <a:pt x="149040" y="121249"/>
                  </a:lnTo>
                  <a:lnTo>
                    <a:pt x="149040" y="108070"/>
                  </a:lnTo>
                  <a:cubicBezTo>
                    <a:pt x="149040" y="106407"/>
                    <a:pt x="147670" y="105037"/>
                    <a:pt x="145974" y="105037"/>
                  </a:cubicBezTo>
                  <a:lnTo>
                    <a:pt x="124804" y="105037"/>
                  </a:lnTo>
                  <a:cubicBezTo>
                    <a:pt x="123923" y="105037"/>
                    <a:pt x="123042" y="104906"/>
                    <a:pt x="122161" y="104678"/>
                  </a:cubicBezTo>
                  <a:lnTo>
                    <a:pt x="122161" y="71340"/>
                  </a:lnTo>
                  <a:cubicBezTo>
                    <a:pt x="122161" y="61032"/>
                    <a:pt x="119617" y="51312"/>
                    <a:pt x="115083" y="42765"/>
                  </a:cubicBezTo>
                  <a:lnTo>
                    <a:pt x="115083" y="15854"/>
                  </a:lnTo>
                  <a:cubicBezTo>
                    <a:pt x="115083" y="10504"/>
                    <a:pt x="119454" y="6133"/>
                    <a:pt x="124804" y="6133"/>
                  </a:cubicBezTo>
                  <a:lnTo>
                    <a:pt x="192914" y="6133"/>
                  </a:lnTo>
                  <a:cubicBezTo>
                    <a:pt x="198296" y="6133"/>
                    <a:pt x="202667" y="10504"/>
                    <a:pt x="202667" y="15854"/>
                  </a:cubicBezTo>
                  <a:lnTo>
                    <a:pt x="202667" y="70231"/>
                  </a:lnTo>
                  <a:cubicBezTo>
                    <a:pt x="202667" y="71927"/>
                    <a:pt x="204005" y="73297"/>
                    <a:pt x="205701" y="73297"/>
                  </a:cubicBezTo>
                  <a:cubicBezTo>
                    <a:pt x="207397" y="73297"/>
                    <a:pt x="208767" y="71927"/>
                    <a:pt x="208767" y="70231"/>
                  </a:cubicBezTo>
                  <a:lnTo>
                    <a:pt x="208767" y="15854"/>
                  </a:lnTo>
                  <a:cubicBezTo>
                    <a:pt x="208767" y="7112"/>
                    <a:pt x="201656" y="1"/>
                    <a:pt x="19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49;p164"/>
            <p:cNvSpPr/>
            <p:nvPr/>
          </p:nvSpPr>
          <p:spPr>
            <a:xfrm>
              <a:off x="4406125" y="676850"/>
              <a:ext cx="1511950" cy="1905850"/>
            </a:xfrm>
            <a:custGeom>
              <a:avLst/>
              <a:gdLst/>
              <a:ahLst/>
              <a:cxnLst/>
              <a:rect l="l" t="t" r="r" b="b"/>
              <a:pathLst>
                <a:path w="60478" h="76234" extrusionOk="0">
                  <a:moveTo>
                    <a:pt x="30239" y="6068"/>
                  </a:moveTo>
                  <a:cubicBezTo>
                    <a:pt x="32392" y="6068"/>
                    <a:pt x="34121" y="7797"/>
                    <a:pt x="34121" y="9950"/>
                  </a:cubicBezTo>
                  <a:cubicBezTo>
                    <a:pt x="34121" y="12070"/>
                    <a:pt x="32392" y="13799"/>
                    <a:pt x="30239" y="13799"/>
                  </a:cubicBezTo>
                  <a:cubicBezTo>
                    <a:pt x="28118" y="13799"/>
                    <a:pt x="26390" y="12070"/>
                    <a:pt x="26390" y="9950"/>
                  </a:cubicBezTo>
                  <a:cubicBezTo>
                    <a:pt x="26390" y="7797"/>
                    <a:pt x="28118" y="6068"/>
                    <a:pt x="30239" y="6068"/>
                  </a:cubicBezTo>
                  <a:close/>
                  <a:moveTo>
                    <a:pt x="50496" y="24628"/>
                  </a:moveTo>
                  <a:cubicBezTo>
                    <a:pt x="52616" y="24628"/>
                    <a:pt x="54345" y="26357"/>
                    <a:pt x="54345" y="28478"/>
                  </a:cubicBezTo>
                  <a:cubicBezTo>
                    <a:pt x="54345" y="30631"/>
                    <a:pt x="52616" y="32327"/>
                    <a:pt x="50496" y="32327"/>
                  </a:cubicBezTo>
                  <a:cubicBezTo>
                    <a:pt x="48375" y="32327"/>
                    <a:pt x="46647" y="30631"/>
                    <a:pt x="46647" y="28478"/>
                  </a:cubicBezTo>
                  <a:cubicBezTo>
                    <a:pt x="46647" y="26357"/>
                    <a:pt x="48375" y="24628"/>
                    <a:pt x="50496" y="24628"/>
                  </a:cubicBezTo>
                  <a:close/>
                  <a:moveTo>
                    <a:pt x="9949" y="32327"/>
                  </a:moveTo>
                  <a:cubicBezTo>
                    <a:pt x="12069" y="32327"/>
                    <a:pt x="13798" y="34056"/>
                    <a:pt x="13798" y="36209"/>
                  </a:cubicBezTo>
                  <a:cubicBezTo>
                    <a:pt x="13798" y="38329"/>
                    <a:pt x="12069" y="40058"/>
                    <a:pt x="9949" y="40058"/>
                  </a:cubicBezTo>
                  <a:cubicBezTo>
                    <a:pt x="7796" y="40058"/>
                    <a:pt x="6100" y="38329"/>
                    <a:pt x="6100" y="36209"/>
                  </a:cubicBezTo>
                  <a:cubicBezTo>
                    <a:pt x="6100" y="34056"/>
                    <a:pt x="7796" y="32327"/>
                    <a:pt x="9949" y="32327"/>
                  </a:cubicBezTo>
                  <a:close/>
                  <a:moveTo>
                    <a:pt x="30271" y="0"/>
                  </a:moveTo>
                  <a:cubicBezTo>
                    <a:pt x="24856" y="0"/>
                    <a:pt x="20290" y="4437"/>
                    <a:pt x="20290" y="9884"/>
                  </a:cubicBezTo>
                  <a:cubicBezTo>
                    <a:pt x="20257" y="14321"/>
                    <a:pt x="23160" y="18072"/>
                    <a:pt x="27172" y="19409"/>
                  </a:cubicBezTo>
                  <a:lnTo>
                    <a:pt x="27140" y="57999"/>
                  </a:lnTo>
                  <a:lnTo>
                    <a:pt x="13015" y="57999"/>
                  </a:lnTo>
                  <a:lnTo>
                    <a:pt x="13015" y="45636"/>
                  </a:lnTo>
                  <a:cubicBezTo>
                    <a:pt x="17028" y="44364"/>
                    <a:pt x="19931" y="40417"/>
                    <a:pt x="19931" y="36209"/>
                  </a:cubicBezTo>
                  <a:cubicBezTo>
                    <a:pt x="19931" y="30728"/>
                    <a:pt x="15462" y="26227"/>
                    <a:pt x="9982" y="26194"/>
                  </a:cubicBezTo>
                  <a:cubicBezTo>
                    <a:pt x="4600" y="26194"/>
                    <a:pt x="33" y="30663"/>
                    <a:pt x="0" y="36111"/>
                  </a:cubicBezTo>
                  <a:cubicBezTo>
                    <a:pt x="0" y="40514"/>
                    <a:pt x="2903" y="44298"/>
                    <a:pt x="6916" y="45603"/>
                  </a:cubicBezTo>
                  <a:lnTo>
                    <a:pt x="6916" y="61032"/>
                  </a:lnTo>
                  <a:cubicBezTo>
                    <a:pt x="6916" y="62728"/>
                    <a:pt x="8253" y="64099"/>
                    <a:pt x="9949" y="64099"/>
                  </a:cubicBezTo>
                  <a:lnTo>
                    <a:pt x="27107" y="64099"/>
                  </a:lnTo>
                  <a:lnTo>
                    <a:pt x="27107" y="73167"/>
                  </a:lnTo>
                  <a:cubicBezTo>
                    <a:pt x="27107" y="74863"/>
                    <a:pt x="28477" y="76233"/>
                    <a:pt x="30174" y="76233"/>
                  </a:cubicBezTo>
                  <a:cubicBezTo>
                    <a:pt x="31707" y="76233"/>
                    <a:pt x="33240" y="74700"/>
                    <a:pt x="33240" y="73167"/>
                  </a:cubicBezTo>
                  <a:lnTo>
                    <a:pt x="33240" y="48963"/>
                  </a:lnTo>
                  <a:lnTo>
                    <a:pt x="50496" y="48963"/>
                  </a:lnTo>
                  <a:cubicBezTo>
                    <a:pt x="52192" y="48963"/>
                    <a:pt x="53562" y="47593"/>
                    <a:pt x="53562" y="45897"/>
                  </a:cubicBezTo>
                  <a:lnTo>
                    <a:pt x="53562" y="37970"/>
                  </a:lnTo>
                  <a:cubicBezTo>
                    <a:pt x="57574" y="36698"/>
                    <a:pt x="60477" y="32718"/>
                    <a:pt x="60477" y="28510"/>
                  </a:cubicBezTo>
                  <a:cubicBezTo>
                    <a:pt x="60477" y="23030"/>
                    <a:pt x="56008" y="18561"/>
                    <a:pt x="50528" y="18529"/>
                  </a:cubicBezTo>
                  <a:cubicBezTo>
                    <a:pt x="45146" y="18529"/>
                    <a:pt x="40579" y="22965"/>
                    <a:pt x="40547" y="28412"/>
                  </a:cubicBezTo>
                  <a:cubicBezTo>
                    <a:pt x="40547" y="32849"/>
                    <a:pt x="43450" y="36600"/>
                    <a:pt x="47429" y="37937"/>
                  </a:cubicBezTo>
                  <a:lnTo>
                    <a:pt x="47429" y="42830"/>
                  </a:lnTo>
                  <a:lnTo>
                    <a:pt x="33272" y="42830"/>
                  </a:lnTo>
                  <a:lnTo>
                    <a:pt x="33272" y="19442"/>
                  </a:lnTo>
                  <a:cubicBezTo>
                    <a:pt x="37285" y="18170"/>
                    <a:pt x="40188" y="14190"/>
                    <a:pt x="40188" y="9982"/>
                  </a:cubicBezTo>
                  <a:cubicBezTo>
                    <a:pt x="40188" y="4502"/>
                    <a:pt x="35751" y="33"/>
                    <a:pt x="30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50;p164"/>
            <p:cNvSpPr/>
            <p:nvPr/>
          </p:nvSpPr>
          <p:spPr>
            <a:xfrm>
              <a:off x="1237150" y="4511225"/>
              <a:ext cx="247075" cy="936925"/>
            </a:xfrm>
            <a:custGeom>
              <a:avLst/>
              <a:gdLst/>
              <a:ahLst/>
              <a:cxnLst/>
              <a:rect l="l" t="t" r="r" b="b"/>
              <a:pathLst>
                <a:path w="9883" h="37477" extrusionOk="0">
                  <a:moveTo>
                    <a:pt x="6422" y="1"/>
                  </a:moveTo>
                  <a:cubicBezTo>
                    <a:pt x="5150" y="1"/>
                    <a:pt x="3963" y="819"/>
                    <a:pt x="3521" y="2092"/>
                  </a:cubicBezTo>
                  <a:cubicBezTo>
                    <a:pt x="194" y="12237"/>
                    <a:pt x="357" y="22610"/>
                    <a:pt x="488" y="32657"/>
                  </a:cubicBezTo>
                  <a:cubicBezTo>
                    <a:pt x="1" y="35870"/>
                    <a:pt x="1807" y="37476"/>
                    <a:pt x="3596" y="37476"/>
                  </a:cubicBezTo>
                  <a:cubicBezTo>
                    <a:pt x="5404" y="37476"/>
                    <a:pt x="7194" y="35837"/>
                    <a:pt x="6588" y="32559"/>
                  </a:cubicBezTo>
                  <a:cubicBezTo>
                    <a:pt x="6457" y="22577"/>
                    <a:pt x="6327" y="13183"/>
                    <a:pt x="9360" y="4016"/>
                  </a:cubicBezTo>
                  <a:cubicBezTo>
                    <a:pt x="9882" y="2418"/>
                    <a:pt x="9001" y="689"/>
                    <a:pt x="7403" y="167"/>
                  </a:cubicBezTo>
                  <a:cubicBezTo>
                    <a:pt x="7078" y="54"/>
                    <a:pt x="6747" y="1"/>
                    <a:pt x="6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51;p164"/>
            <p:cNvSpPr/>
            <p:nvPr/>
          </p:nvSpPr>
          <p:spPr>
            <a:xfrm>
              <a:off x="2367375" y="3271750"/>
              <a:ext cx="701350" cy="263450"/>
            </a:xfrm>
            <a:custGeom>
              <a:avLst/>
              <a:gdLst/>
              <a:ahLst/>
              <a:cxnLst/>
              <a:rect l="l" t="t" r="r" b="b"/>
              <a:pathLst>
                <a:path w="28054" h="10538" extrusionOk="0">
                  <a:moveTo>
                    <a:pt x="3344" y="1"/>
                  </a:moveTo>
                  <a:cubicBezTo>
                    <a:pt x="2561" y="1"/>
                    <a:pt x="1778" y="294"/>
                    <a:pt x="1175" y="882"/>
                  </a:cubicBezTo>
                  <a:cubicBezTo>
                    <a:pt x="0" y="2089"/>
                    <a:pt x="0" y="4013"/>
                    <a:pt x="1175" y="5220"/>
                  </a:cubicBezTo>
                  <a:cubicBezTo>
                    <a:pt x="4730" y="8743"/>
                    <a:pt x="9362" y="10537"/>
                    <a:pt x="14027" y="10537"/>
                  </a:cubicBezTo>
                  <a:cubicBezTo>
                    <a:pt x="18659" y="10537"/>
                    <a:pt x="23324" y="8743"/>
                    <a:pt x="26847" y="5220"/>
                  </a:cubicBezTo>
                  <a:cubicBezTo>
                    <a:pt x="28054" y="4013"/>
                    <a:pt x="28054" y="2089"/>
                    <a:pt x="26847" y="882"/>
                  </a:cubicBezTo>
                  <a:cubicBezTo>
                    <a:pt x="26243" y="294"/>
                    <a:pt x="25460" y="1"/>
                    <a:pt x="24677" y="1"/>
                  </a:cubicBezTo>
                  <a:cubicBezTo>
                    <a:pt x="23895" y="1"/>
                    <a:pt x="23112" y="294"/>
                    <a:pt x="22508" y="882"/>
                  </a:cubicBezTo>
                  <a:cubicBezTo>
                    <a:pt x="20176" y="3230"/>
                    <a:pt x="17101" y="4405"/>
                    <a:pt x="14023" y="4405"/>
                  </a:cubicBezTo>
                  <a:cubicBezTo>
                    <a:pt x="10944" y="4405"/>
                    <a:pt x="7862" y="3230"/>
                    <a:pt x="5513" y="882"/>
                  </a:cubicBezTo>
                  <a:cubicBezTo>
                    <a:pt x="4910" y="294"/>
                    <a:pt x="4127" y="1"/>
                    <a:pt x="3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160910" y="-141280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>
                <a:latin typeface="Bahnschrift SemiBold SemiConden" panose="020B0502040204020203" pitchFamily="34" charset="0"/>
              </a:rPr>
              <a:t>Принцип работы бота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type="subTitle" idx="1"/>
          </p:nvPr>
        </p:nvSpPr>
        <p:spPr>
          <a:xfrm>
            <a:off x="3295809" y="529220"/>
            <a:ext cx="5737537" cy="408594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После авторизации на сайте через телеграмм пользователю бот задаёт по очереди ряд вопросов, ответы на которые помогут им составить описание регистрируемого человека.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Ответы делятся по категориям и отправляются на обработку </a:t>
            </a:r>
            <a:r>
              <a: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YandexGPT </a:t>
            </a: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для заполнения наиболее объёмных полей формы. После получения всех ответов бот загружает данный на сайт на соответствующую страницу. Таким образом, п</a:t>
            </a:r>
            <a:r>
              <a:rPr lang="ru-RU" alt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рограмма при помощи </a:t>
            </a:r>
            <a:r>
              <a:rPr lang="en-US" alt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AI </a:t>
            </a:r>
            <a:r>
              <a:rPr lang="ru-RU" alt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 ответов пользователя составляет эпитафию и биографию человека.</a:t>
            </a:r>
          </a:p>
          <a:p>
            <a:pPr marL="0" indent="0" algn="just">
              <a:buNone/>
            </a:pPr>
            <a:endParaRPr lang="ru-RU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4" name="Google Shape;2361;p164">
            <a:extLst>
              <a:ext uri="{FF2B5EF4-FFF2-40B4-BE49-F238E27FC236}">
                <a16:creationId xmlns:a16="http://schemas.microsoft.com/office/drawing/2014/main" id="{0D5A3CB5-931A-15EC-0EBD-FCC809458907}"/>
              </a:ext>
            </a:extLst>
          </p:cNvPr>
          <p:cNvGrpSpPr/>
          <p:nvPr/>
        </p:nvGrpSpPr>
        <p:grpSpPr>
          <a:xfrm>
            <a:off x="618186" y="1735716"/>
            <a:ext cx="2265578" cy="2155514"/>
            <a:chOff x="1190625" y="238125"/>
            <a:chExt cx="5219200" cy="5219200"/>
          </a:xfrm>
        </p:grpSpPr>
        <p:sp>
          <p:nvSpPr>
            <p:cNvPr id="6" name="Google Shape;2362;p164">
              <a:extLst>
                <a:ext uri="{FF2B5EF4-FFF2-40B4-BE49-F238E27FC236}">
                  <a16:creationId xmlns:a16="http://schemas.microsoft.com/office/drawing/2014/main" id="{C3070AB5-F40F-791B-DB4D-8810B68AB821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62565" y="6133"/>
                  </a:moveTo>
                  <a:cubicBezTo>
                    <a:pt x="65370" y="6133"/>
                    <a:pt x="67654" y="8416"/>
                    <a:pt x="67654" y="11221"/>
                  </a:cubicBezTo>
                  <a:lnTo>
                    <a:pt x="67654" y="19931"/>
                  </a:lnTo>
                  <a:lnTo>
                    <a:pt x="57476" y="19931"/>
                  </a:lnTo>
                  <a:lnTo>
                    <a:pt x="57476" y="11221"/>
                  </a:lnTo>
                  <a:cubicBezTo>
                    <a:pt x="57476" y="8416"/>
                    <a:pt x="59760" y="6133"/>
                    <a:pt x="62565" y="6133"/>
                  </a:cubicBezTo>
                  <a:close/>
                  <a:moveTo>
                    <a:pt x="104384" y="6133"/>
                  </a:moveTo>
                  <a:cubicBezTo>
                    <a:pt x="107189" y="6133"/>
                    <a:pt x="109472" y="8416"/>
                    <a:pt x="109472" y="11221"/>
                  </a:cubicBezTo>
                  <a:lnTo>
                    <a:pt x="109472" y="19931"/>
                  </a:lnTo>
                  <a:lnTo>
                    <a:pt x="99295" y="19931"/>
                  </a:lnTo>
                  <a:lnTo>
                    <a:pt x="99295" y="11221"/>
                  </a:lnTo>
                  <a:cubicBezTo>
                    <a:pt x="99295" y="8416"/>
                    <a:pt x="101578" y="6133"/>
                    <a:pt x="104384" y="6133"/>
                  </a:cubicBezTo>
                  <a:close/>
                  <a:moveTo>
                    <a:pt x="146202" y="6133"/>
                  </a:moveTo>
                  <a:cubicBezTo>
                    <a:pt x="149008" y="6133"/>
                    <a:pt x="151291" y="8416"/>
                    <a:pt x="151291" y="11221"/>
                  </a:cubicBezTo>
                  <a:lnTo>
                    <a:pt x="151291" y="19931"/>
                  </a:lnTo>
                  <a:lnTo>
                    <a:pt x="141114" y="19931"/>
                  </a:lnTo>
                  <a:lnTo>
                    <a:pt x="141114" y="11221"/>
                  </a:lnTo>
                  <a:cubicBezTo>
                    <a:pt x="141114" y="8416"/>
                    <a:pt x="143397" y="6133"/>
                    <a:pt x="146202" y="6133"/>
                  </a:cubicBezTo>
                  <a:close/>
                  <a:moveTo>
                    <a:pt x="19931" y="57476"/>
                  </a:moveTo>
                  <a:lnTo>
                    <a:pt x="19931" y="67654"/>
                  </a:lnTo>
                  <a:lnTo>
                    <a:pt x="11221" y="67654"/>
                  </a:lnTo>
                  <a:cubicBezTo>
                    <a:pt x="8416" y="67654"/>
                    <a:pt x="6100" y="65370"/>
                    <a:pt x="6100" y="62565"/>
                  </a:cubicBezTo>
                  <a:cubicBezTo>
                    <a:pt x="6100" y="59760"/>
                    <a:pt x="8416" y="57476"/>
                    <a:pt x="11221" y="57476"/>
                  </a:cubicBezTo>
                  <a:close/>
                  <a:moveTo>
                    <a:pt x="197546" y="57476"/>
                  </a:moveTo>
                  <a:cubicBezTo>
                    <a:pt x="200351" y="57476"/>
                    <a:pt x="202667" y="59760"/>
                    <a:pt x="202667" y="62565"/>
                  </a:cubicBezTo>
                  <a:cubicBezTo>
                    <a:pt x="202667" y="65370"/>
                    <a:pt x="200351" y="67654"/>
                    <a:pt x="197546" y="67654"/>
                  </a:cubicBezTo>
                  <a:lnTo>
                    <a:pt x="188836" y="67654"/>
                  </a:lnTo>
                  <a:lnTo>
                    <a:pt x="188836" y="57476"/>
                  </a:lnTo>
                  <a:close/>
                  <a:moveTo>
                    <a:pt x="19931" y="99295"/>
                  </a:moveTo>
                  <a:lnTo>
                    <a:pt x="19931" y="109472"/>
                  </a:lnTo>
                  <a:lnTo>
                    <a:pt x="12037" y="109472"/>
                  </a:lnTo>
                  <a:cubicBezTo>
                    <a:pt x="9231" y="109472"/>
                    <a:pt x="6915" y="107189"/>
                    <a:pt x="6915" y="104384"/>
                  </a:cubicBezTo>
                  <a:cubicBezTo>
                    <a:pt x="6915" y="101578"/>
                    <a:pt x="9231" y="99295"/>
                    <a:pt x="12037" y="99295"/>
                  </a:cubicBezTo>
                  <a:close/>
                  <a:moveTo>
                    <a:pt x="197546" y="99295"/>
                  </a:moveTo>
                  <a:cubicBezTo>
                    <a:pt x="200351" y="99295"/>
                    <a:pt x="202667" y="101578"/>
                    <a:pt x="202667" y="104384"/>
                  </a:cubicBezTo>
                  <a:cubicBezTo>
                    <a:pt x="202667" y="107189"/>
                    <a:pt x="200351" y="109472"/>
                    <a:pt x="197546" y="109472"/>
                  </a:cubicBezTo>
                  <a:lnTo>
                    <a:pt x="188836" y="109472"/>
                  </a:lnTo>
                  <a:lnTo>
                    <a:pt x="188836" y="99295"/>
                  </a:lnTo>
                  <a:close/>
                  <a:moveTo>
                    <a:pt x="19931" y="141114"/>
                  </a:moveTo>
                  <a:lnTo>
                    <a:pt x="19931" y="151291"/>
                  </a:lnTo>
                  <a:lnTo>
                    <a:pt x="11221" y="151291"/>
                  </a:lnTo>
                  <a:cubicBezTo>
                    <a:pt x="8416" y="151291"/>
                    <a:pt x="6100" y="149008"/>
                    <a:pt x="6100" y="146202"/>
                  </a:cubicBezTo>
                  <a:cubicBezTo>
                    <a:pt x="6100" y="143397"/>
                    <a:pt x="8416" y="141114"/>
                    <a:pt x="11221" y="141114"/>
                  </a:cubicBezTo>
                  <a:close/>
                  <a:moveTo>
                    <a:pt x="197546" y="141114"/>
                  </a:moveTo>
                  <a:cubicBezTo>
                    <a:pt x="200351" y="141114"/>
                    <a:pt x="202667" y="143397"/>
                    <a:pt x="202667" y="146202"/>
                  </a:cubicBezTo>
                  <a:cubicBezTo>
                    <a:pt x="202667" y="149008"/>
                    <a:pt x="200351" y="151291"/>
                    <a:pt x="197546" y="151291"/>
                  </a:cubicBezTo>
                  <a:lnTo>
                    <a:pt x="188836" y="151291"/>
                  </a:lnTo>
                  <a:lnTo>
                    <a:pt x="188836" y="141114"/>
                  </a:lnTo>
                  <a:close/>
                  <a:moveTo>
                    <a:pt x="163523" y="26031"/>
                  </a:moveTo>
                  <a:cubicBezTo>
                    <a:pt x="174125" y="26031"/>
                    <a:pt x="182736" y="34642"/>
                    <a:pt x="182736" y="45244"/>
                  </a:cubicBezTo>
                  <a:lnTo>
                    <a:pt x="182736" y="163523"/>
                  </a:lnTo>
                  <a:cubicBezTo>
                    <a:pt x="182736" y="174125"/>
                    <a:pt x="174125" y="182736"/>
                    <a:pt x="163523" y="182736"/>
                  </a:cubicBezTo>
                  <a:lnTo>
                    <a:pt x="45244" y="182736"/>
                  </a:lnTo>
                  <a:cubicBezTo>
                    <a:pt x="34642" y="182736"/>
                    <a:pt x="26031" y="174125"/>
                    <a:pt x="26031" y="163523"/>
                  </a:cubicBezTo>
                  <a:lnTo>
                    <a:pt x="26031" y="45244"/>
                  </a:lnTo>
                  <a:cubicBezTo>
                    <a:pt x="26031" y="34642"/>
                    <a:pt x="34642" y="26031"/>
                    <a:pt x="45244" y="26031"/>
                  </a:cubicBezTo>
                  <a:close/>
                  <a:moveTo>
                    <a:pt x="109472" y="188836"/>
                  </a:moveTo>
                  <a:lnTo>
                    <a:pt x="109472" y="196730"/>
                  </a:lnTo>
                  <a:cubicBezTo>
                    <a:pt x="109472" y="199536"/>
                    <a:pt x="107189" y="201852"/>
                    <a:pt x="104384" y="201852"/>
                  </a:cubicBezTo>
                  <a:cubicBezTo>
                    <a:pt x="101578" y="201852"/>
                    <a:pt x="99295" y="199536"/>
                    <a:pt x="99295" y="196730"/>
                  </a:cubicBezTo>
                  <a:lnTo>
                    <a:pt x="99295" y="188836"/>
                  </a:lnTo>
                  <a:close/>
                  <a:moveTo>
                    <a:pt x="67654" y="188836"/>
                  </a:moveTo>
                  <a:lnTo>
                    <a:pt x="67654" y="197546"/>
                  </a:lnTo>
                  <a:cubicBezTo>
                    <a:pt x="67654" y="200351"/>
                    <a:pt x="65370" y="202667"/>
                    <a:pt x="62565" y="202667"/>
                  </a:cubicBezTo>
                  <a:cubicBezTo>
                    <a:pt x="59760" y="202667"/>
                    <a:pt x="57476" y="200351"/>
                    <a:pt x="57476" y="197546"/>
                  </a:cubicBezTo>
                  <a:lnTo>
                    <a:pt x="57476" y="188836"/>
                  </a:lnTo>
                  <a:close/>
                  <a:moveTo>
                    <a:pt x="151291" y="188836"/>
                  </a:moveTo>
                  <a:lnTo>
                    <a:pt x="151291" y="197546"/>
                  </a:lnTo>
                  <a:cubicBezTo>
                    <a:pt x="151291" y="200351"/>
                    <a:pt x="149008" y="202667"/>
                    <a:pt x="146202" y="202667"/>
                  </a:cubicBezTo>
                  <a:cubicBezTo>
                    <a:pt x="143397" y="202667"/>
                    <a:pt x="141114" y="200351"/>
                    <a:pt x="141114" y="197546"/>
                  </a:cubicBezTo>
                  <a:lnTo>
                    <a:pt x="141114" y="188836"/>
                  </a:lnTo>
                  <a:close/>
                  <a:moveTo>
                    <a:pt x="62565" y="0"/>
                  </a:moveTo>
                  <a:cubicBezTo>
                    <a:pt x="56367" y="0"/>
                    <a:pt x="51344" y="5023"/>
                    <a:pt x="51344" y="11221"/>
                  </a:cubicBezTo>
                  <a:lnTo>
                    <a:pt x="51344" y="19931"/>
                  </a:lnTo>
                  <a:lnTo>
                    <a:pt x="45244" y="19931"/>
                  </a:lnTo>
                  <a:cubicBezTo>
                    <a:pt x="31282" y="19931"/>
                    <a:pt x="19931" y="31282"/>
                    <a:pt x="19931" y="45244"/>
                  </a:cubicBezTo>
                  <a:lnTo>
                    <a:pt x="19931" y="51344"/>
                  </a:lnTo>
                  <a:lnTo>
                    <a:pt x="11221" y="51344"/>
                  </a:lnTo>
                  <a:cubicBezTo>
                    <a:pt x="5023" y="51344"/>
                    <a:pt x="0" y="56367"/>
                    <a:pt x="0" y="62565"/>
                  </a:cubicBezTo>
                  <a:cubicBezTo>
                    <a:pt x="0" y="68730"/>
                    <a:pt x="5023" y="73786"/>
                    <a:pt x="11221" y="73786"/>
                  </a:cubicBezTo>
                  <a:lnTo>
                    <a:pt x="19931" y="73786"/>
                  </a:lnTo>
                  <a:lnTo>
                    <a:pt x="19931" y="93162"/>
                  </a:lnTo>
                  <a:lnTo>
                    <a:pt x="12037" y="93162"/>
                  </a:lnTo>
                  <a:cubicBezTo>
                    <a:pt x="5839" y="93162"/>
                    <a:pt x="815" y="98186"/>
                    <a:pt x="815" y="104384"/>
                  </a:cubicBezTo>
                  <a:cubicBezTo>
                    <a:pt x="815" y="110581"/>
                    <a:pt x="5839" y="115605"/>
                    <a:pt x="12037" y="115605"/>
                  </a:cubicBezTo>
                  <a:lnTo>
                    <a:pt x="19931" y="115605"/>
                  </a:lnTo>
                  <a:lnTo>
                    <a:pt x="19931" y="134981"/>
                  </a:lnTo>
                  <a:lnTo>
                    <a:pt x="11221" y="134981"/>
                  </a:lnTo>
                  <a:cubicBezTo>
                    <a:pt x="5023" y="134981"/>
                    <a:pt x="0" y="140037"/>
                    <a:pt x="0" y="146202"/>
                  </a:cubicBezTo>
                  <a:cubicBezTo>
                    <a:pt x="0" y="152400"/>
                    <a:pt x="5023" y="157423"/>
                    <a:pt x="11221" y="157423"/>
                  </a:cubicBezTo>
                  <a:lnTo>
                    <a:pt x="19931" y="157423"/>
                  </a:lnTo>
                  <a:lnTo>
                    <a:pt x="19931" y="163523"/>
                  </a:lnTo>
                  <a:cubicBezTo>
                    <a:pt x="19931" y="177485"/>
                    <a:pt x="31282" y="188836"/>
                    <a:pt x="45244" y="188836"/>
                  </a:cubicBezTo>
                  <a:lnTo>
                    <a:pt x="51344" y="188836"/>
                  </a:lnTo>
                  <a:lnTo>
                    <a:pt x="51344" y="197546"/>
                  </a:lnTo>
                  <a:cubicBezTo>
                    <a:pt x="51344" y="203744"/>
                    <a:pt x="56367" y="208767"/>
                    <a:pt x="62565" y="208767"/>
                  </a:cubicBezTo>
                  <a:cubicBezTo>
                    <a:pt x="68730" y="208767"/>
                    <a:pt x="73786" y="203744"/>
                    <a:pt x="73786" y="197546"/>
                  </a:cubicBezTo>
                  <a:lnTo>
                    <a:pt x="73786" y="188836"/>
                  </a:lnTo>
                  <a:lnTo>
                    <a:pt x="93162" y="188836"/>
                  </a:lnTo>
                  <a:lnTo>
                    <a:pt x="93162" y="196730"/>
                  </a:lnTo>
                  <a:cubicBezTo>
                    <a:pt x="93162" y="202928"/>
                    <a:pt x="98186" y="207952"/>
                    <a:pt x="104384" y="207952"/>
                  </a:cubicBezTo>
                  <a:cubicBezTo>
                    <a:pt x="110581" y="207952"/>
                    <a:pt x="115605" y="202928"/>
                    <a:pt x="115605" y="196730"/>
                  </a:cubicBezTo>
                  <a:lnTo>
                    <a:pt x="115605" y="188836"/>
                  </a:lnTo>
                  <a:lnTo>
                    <a:pt x="134981" y="188836"/>
                  </a:lnTo>
                  <a:lnTo>
                    <a:pt x="134981" y="197546"/>
                  </a:lnTo>
                  <a:cubicBezTo>
                    <a:pt x="134981" y="203744"/>
                    <a:pt x="140037" y="208767"/>
                    <a:pt x="146202" y="208767"/>
                  </a:cubicBezTo>
                  <a:cubicBezTo>
                    <a:pt x="152400" y="208767"/>
                    <a:pt x="157423" y="203744"/>
                    <a:pt x="157423" y="197546"/>
                  </a:cubicBezTo>
                  <a:lnTo>
                    <a:pt x="157423" y="188836"/>
                  </a:lnTo>
                  <a:lnTo>
                    <a:pt x="163523" y="188836"/>
                  </a:lnTo>
                  <a:cubicBezTo>
                    <a:pt x="177485" y="188836"/>
                    <a:pt x="188836" y="177485"/>
                    <a:pt x="188836" y="163523"/>
                  </a:cubicBezTo>
                  <a:lnTo>
                    <a:pt x="188836" y="157423"/>
                  </a:lnTo>
                  <a:lnTo>
                    <a:pt x="197546" y="157423"/>
                  </a:lnTo>
                  <a:cubicBezTo>
                    <a:pt x="203744" y="157423"/>
                    <a:pt x="208767" y="152400"/>
                    <a:pt x="208767" y="146202"/>
                  </a:cubicBezTo>
                  <a:cubicBezTo>
                    <a:pt x="208767" y="140037"/>
                    <a:pt x="203744" y="134981"/>
                    <a:pt x="197546" y="134981"/>
                  </a:cubicBezTo>
                  <a:lnTo>
                    <a:pt x="188836" y="134981"/>
                  </a:lnTo>
                  <a:lnTo>
                    <a:pt x="188836" y="115605"/>
                  </a:lnTo>
                  <a:lnTo>
                    <a:pt x="197546" y="115605"/>
                  </a:lnTo>
                  <a:cubicBezTo>
                    <a:pt x="203744" y="115605"/>
                    <a:pt x="208767" y="110581"/>
                    <a:pt x="208767" y="104384"/>
                  </a:cubicBezTo>
                  <a:cubicBezTo>
                    <a:pt x="208767" y="98186"/>
                    <a:pt x="203744" y="93162"/>
                    <a:pt x="197546" y="93162"/>
                  </a:cubicBezTo>
                  <a:lnTo>
                    <a:pt x="188836" y="93162"/>
                  </a:lnTo>
                  <a:lnTo>
                    <a:pt x="188836" y="73786"/>
                  </a:lnTo>
                  <a:lnTo>
                    <a:pt x="197546" y="73786"/>
                  </a:lnTo>
                  <a:cubicBezTo>
                    <a:pt x="203744" y="73786"/>
                    <a:pt x="208767" y="68730"/>
                    <a:pt x="208767" y="62565"/>
                  </a:cubicBezTo>
                  <a:cubicBezTo>
                    <a:pt x="208767" y="56367"/>
                    <a:pt x="203744" y="51344"/>
                    <a:pt x="197546" y="51344"/>
                  </a:cubicBezTo>
                  <a:lnTo>
                    <a:pt x="188836" y="51344"/>
                  </a:lnTo>
                  <a:lnTo>
                    <a:pt x="188836" y="45244"/>
                  </a:lnTo>
                  <a:cubicBezTo>
                    <a:pt x="188836" y="31282"/>
                    <a:pt x="177485" y="19931"/>
                    <a:pt x="163523" y="19931"/>
                  </a:cubicBezTo>
                  <a:lnTo>
                    <a:pt x="157423" y="19931"/>
                  </a:lnTo>
                  <a:lnTo>
                    <a:pt x="157423" y="11221"/>
                  </a:lnTo>
                  <a:cubicBezTo>
                    <a:pt x="157423" y="5023"/>
                    <a:pt x="152400" y="0"/>
                    <a:pt x="146202" y="0"/>
                  </a:cubicBezTo>
                  <a:cubicBezTo>
                    <a:pt x="140037" y="0"/>
                    <a:pt x="134981" y="5023"/>
                    <a:pt x="134981" y="11221"/>
                  </a:cubicBezTo>
                  <a:lnTo>
                    <a:pt x="134981" y="19931"/>
                  </a:lnTo>
                  <a:lnTo>
                    <a:pt x="115605" y="19931"/>
                  </a:lnTo>
                  <a:lnTo>
                    <a:pt x="115605" y="11221"/>
                  </a:lnTo>
                  <a:cubicBezTo>
                    <a:pt x="115605" y="5023"/>
                    <a:pt x="110581" y="0"/>
                    <a:pt x="104384" y="0"/>
                  </a:cubicBezTo>
                  <a:cubicBezTo>
                    <a:pt x="98186" y="0"/>
                    <a:pt x="93162" y="5023"/>
                    <a:pt x="93162" y="11221"/>
                  </a:cubicBezTo>
                  <a:lnTo>
                    <a:pt x="93162" y="19931"/>
                  </a:lnTo>
                  <a:lnTo>
                    <a:pt x="73786" y="19931"/>
                  </a:lnTo>
                  <a:lnTo>
                    <a:pt x="73786" y="11221"/>
                  </a:lnTo>
                  <a:cubicBezTo>
                    <a:pt x="73786" y="5023"/>
                    <a:pt x="68730" y="0"/>
                    <a:pt x="6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63;p164">
              <a:extLst>
                <a:ext uri="{FF2B5EF4-FFF2-40B4-BE49-F238E27FC236}">
                  <a16:creationId xmlns:a16="http://schemas.microsoft.com/office/drawing/2014/main" id="{5ED43169-0B04-CF65-3800-1EA7365038EE}"/>
                </a:ext>
              </a:extLst>
            </p:cNvPr>
            <p:cNvSpPr/>
            <p:nvPr/>
          </p:nvSpPr>
          <p:spPr>
            <a:xfrm>
              <a:off x="2139850" y="1187350"/>
              <a:ext cx="3320725" cy="3320725"/>
            </a:xfrm>
            <a:custGeom>
              <a:avLst/>
              <a:gdLst/>
              <a:ahLst/>
              <a:cxnLst/>
              <a:rect l="l" t="t" r="r" b="b"/>
              <a:pathLst>
                <a:path w="132829" h="132829" extrusionOk="0">
                  <a:moveTo>
                    <a:pt x="11939" y="1"/>
                  </a:moveTo>
                  <a:cubicBezTo>
                    <a:pt x="5350" y="1"/>
                    <a:pt x="1" y="5350"/>
                    <a:pt x="1" y="11939"/>
                  </a:cubicBezTo>
                  <a:lnTo>
                    <a:pt x="1" y="120890"/>
                  </a:lnTo>
                  <a:cubicBezTo>
                    <a:pt x="1" y="127479"/>
                    <a:pt x="5350" y="132829"/>
                    <a:pt x="11939" y="132829"/>
                  </a:cubicBezTo>
                  <a:lnTo>
                    <a:pt x="96197" y="132829"/>
                  </a:lnTo>
                  <a:cubicBezTo>
                    <a:pt x="100345" y="132829"/>
                    <a:pt x="99770" y="126522"/>
                    <a:pt x="96295" y="126522"/>
                  </a:cubicBezTo>
                  <a:cubicBezTo>
                    <a:pt x="95971" y="126522"/>
                    <a:pt x="95623" y="126577"/>
                    <a:pt x="95251" y="126696"/>
                  </a:cubicBezTo>
                  <a:lnTo>
                    <a:pt x="11939" y="126696"/>
                  </a:lnTo>
                  <a:cubicBezTo>
                    <a:pt x="8743" y="126696"/>
                    <a:pt x="6133" y="124086"/>
                    <a:pt x="6133" y="120890"/>
                  </a:cubicBezTo>
                  <a:lnTo>
                    <a:pt x="6133" y="11939"/>
                  </a:lnTo>
                  <a:cubicBezTo>
                    <a:pt x="6133" y="8743"/>
                    <a:pt x="8743" y="6133"/>
                    <a:pt x="11939" y="6133"/>
                  </a:cubicBezTo>
                  <a:lnTo>
                    <a:pt x="120890" y="6133"/>
                  </a:lnTo>
                  <a:cubicBezTo>
                    <a:pt x="124086" y="6133"/>
                    <a:pt x="126696" y="8743"/>
                    <a:pt x="126696" y="11939"/>
                  </a:cubicBezTo>
                  <a:lnTo>
                    <a:pt x="126696" y="120890"/>
                  </a:lnTo>
                  <a:cubicBezTo>
                    <a:pt x="126696" y="124086"/>
                    <a:pt x="124086" y="126696"/>
                    <a:pt x="120890" y="126696"/>
                  </a:cubicBezTo>
                  <a:lnTo>
                    <a:pt x="113420" y="126696"/>
                  </a:lnTo>
                  <a:cubicBezTo>
                    <a:pt x="113091" y="126591"/>
                    <a:pt x="112777" y="126542"/>
                    <a:pt x="112480" y="126542"/>
                  </a:cubicBezTo>
                  <a:cubicBezTo>
                    <a:pt x="109097" y="126542"/>
                    <a:pt x="107948" y="132829"/>
                    <a:pt x="112506" y="132829"/>
                  </a:cubicBezTo>
                  <a:lnTo>
                    <a:pt x="120890" y="132829"/>
                  </a:lnTo>
                  <a:cubicBezTo>
                    <a:pt x="127479" y="132829"/>
                    <a:pt x="132829" y="127479"/>
                    <a:pt x="132829" y="120890"/>
                  </a:cubicBezTo>
                  <a:lnTo>
                    <a:pt x="132829" y="11939"/>
                  </a:lnTo>
                  <a:cubicBezTo>
                    <a:pt x="132829" y="5350"/>
                    <a:pt x="127479" y="1"/>
                    <a:pt x="120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64;p164">
              <a:extLst>
                <a:ext uri="{FF2B5EF4-FFF2-40B4-BE49-F238E27FC236}">
                  <a16:creationId xmlns:a16="http://schemas.microsoft.com/office/drawing/2014/main" id="{CD3F352A-E3F1-F881-D7A8-365AB07018CE}"/>
                </a:ext>
              </a:extLst>
            </p:cNvPr>
            <p:cNvSpPr/>
            <p:nvPr/>
          </p:nvSpPr>
          <p:spPr>
            <a:xfrm>
              <a:off x="2639750" y="1687250"/>
              <a:ext cx="2320925" cy="2320925"/>
            </a:xfrm>
            <a:custGeom>
              <a:avLst/>
              <a:gdLst/>
              <a:ahLst/>
              <a:cxnLst/>
              <a:rect l="l" t="t" r="r" b="b"/>
              <a:pathLst>
                <a:path w="92837" h="92837" extrusionOk="0">
                  <a:moveTo>
                    <a:pt x="46451" y="20127"/>
                  </a:moveTo>
                  <a:cubicBezTo>
                    <a:pt x="48930" y="20160"/>
                    <a:pt x="50953" y="22182"/>
                    <a:pt x="50953" y="24661"/>
                  </a:cubicBezTo>
                  <a:cubicBezTo>
                    <a:pt x="50953" y="27088"/>
                    <a:pt x="48962" y="29130"/>
                    <a:pt x="46541" y="29130"/>
                  </a:cubicBezTo>
                  <a:cubicBezTo>
                    <a:pt x="46522" y="29130"/>
                    <a:pt x="46503" y="29130"/>
                    <a:pt x="46484" y="29130"/>
                  </a:cubicBezTo>
                  <a:cubicBezTo>
                    <a:pt x="44005" y="29130"/>
                    <a:pt x="41982" y="27075"/>
                    <a:pt x="41982" y="24596"/>
                  </a:cubicBezTo>
                  <a:cubicBezTo>
                    <a:pt x="41982" y="22215"/>
                    <a:pt x="44070" y="20127"/>
                    <a:pt x="46451" y="20127"/>
                  </a:cubicBezTo>
                  <a:close/>
                  <a:moveTo>
                    <a:pt x="68698" y="37252"/>
                  </a:moveTo>
                  <a:cubicBezTo>
                    <a:pt x="71177" y="37252"/>
                    <a:pt x="73199" y="39275"/>
                    <a:pt x="73199" y="41787"/>
                  </a:cubicBezTo>
                  <a:cubicBezTo>
                    <a:pt x="73232" y="44168"/>
                    <a:pt x="71112" y="46223"/>
                    <a:pt x="68731" y="46223"/>
                  </a:cubicBezTo>
                  <a:cubicBezTo>
                    <a:pt x="66251" y="46223"/>
                    <a:pt x="64229" y="44200"/>
                    <a:pt x="64229" y="41689"/>
                  </a:cubicBezTo>
                  <a:cubicBezTo>
                    <a:pt x="64229" y="39307"/>
                    <a:pt x="66317" y="37252"/>
                    <a:pt x="68698" y="37252"/>
                  </a:cubicBezTo>
                  <a:close/>
                  <a:moveTo>
                    <a:pt x="24302" y="51214"/>
                  </a:moveTo>
                  <a:cubicBezTo>
                    <a:pt x="26814" y="51214"/>
                    <a:pt x="28836" y="53269"/>
                    <a:pt x="28836" y="55748"/>
                  </a:cubicBezTo>
                  <a:cubicBezTo>
                    <a:pt x="28836" y="58129"/>
                    <a:pt x="26749" y="60217"/>
                    <a:pt x="24368" y="60217"/>
                  </a:cubicBezTo>
                  <a:cubicBezTo>
                    <a:pt x="21856" y="60184"/>
                    <a:pt x="19833" y="58162"/>
                    <a:pt x="19833" y="55683"/>
                  </a:cubicBezTo>
                  <a:cubicBezTo>
                    <a:pt x="19833" y="53269"/>
                    <a:pt x="21921" y="51214"/>
                    <a:pt x="24302" y="51214"/>
                  </a:cubicBezTo>
                  <a:close/>
                  <a:moveTo>
                    <a:pt x="7112" y="1"/>
                  </a:moveTo>
                  <a:cubicBezTo>
                    <a:pt x="3197" y="1"/>
                    <a:pt x="1" y="3197"/>
                    <a:pt x="1" y="7112"/>
                  </a:cubicBezTo>
                  <a:lnTo>
                    <a:pt x="1" y="17485"/>
                  </a:lnTo>
                  <a:cubicBezTo>
                    <a:pt x="1" y="19458"/>
                    <a:pt x="1525" y="20445"/>
                    <a:pt x="3050" y="20445"/>
                  </a:cubicBezTo>
                  <a:cubicBezTo>
                    <a:pt x="4575" y="20445"/>
                    <a:pt x="6100" y="19458"/>
                    <a:pt x="6100" y="17485"/>
                  </a:cubicBezTo>
                  <a:lnTo>
                    <a:pt x="6100" y="7112"/>
                  </a:lnTo>
                  <a:cubicBezTo>
                    <a:pt x="6100" y="6557"/>
                    <a:pt x="6557" y="6100"/>
                    <a:pt x="7112" y="6100"/>
                  </a:cubicBezTo>
                  <a:lnTo>
                    <a:pt x="85726" y="6100"/>
                  </a:lnTo>
                  <a:cubicBezTo>
                    <a:pt x="86280" y="6100"/>
                    <a:pt x="86737" y="6557"/>
                    <a:pt x="86737" y="7112"/>
                  </a:cubicBezTo>
                  <a:lnTo>
                    <a:pt x="86737" y="85726"/>
                  </a:lnTo>
                  <a:cubicBezTo>
                    <a:pt x="86737" y="86280"/>
                    <a:pt x="86280" y="86737"/>
                    <a:pt x="85726" y="86737"/>
                  </a:cubicBezTo>
                  <a:lnTo>
                    <a:pt x="49615" y="86737"/>
                  </a:lnTo>
                  <a:lnTo>
                    <a:pt x="49583" y="67458"/>
                  </a:lnTo>
                  <a:lnTo>
                    <a:pt x="68731" y="67458"/>
                  </a:lnTo>
                  <a:cubicBezTo>
                    <a:pt x="70623" y="67295"/>
                    <a:pt x="71634" y="66251"/>
                    <a:pt x="71797" y="64392"/>
                  </a:cubicBezTo>
                  <a:lnTo>
                    <a:pt x="71797" y="51899"/>
                  </a:lnTo>
                  <a:cubicBezTo>
                    <a:pt x="76168" y="50627"/>
                    <a:pt x="79332" y="46321"/>
                    <a:pt x="79332" y="41754"/>
                  </a:cubicBezTo>
                  <a:cubicBezTo>
                    <a:pt x="79332" y="35915"/>
                    <a:pt x="74570" y="31152"/>
                    <a:pt x="68731" y="31120"/>
                  </a:cubicBezTo>
                  <a:cubicBezTo>
                    <a:pt x="62957" y="31120"/>
                    <a:pt x="58096" y="35915"/>
                    <a:pt x="58096" y="41721"/>
                  </a:cubicBezTo>
                  <a:cubicBezTo>
                    <a:pt x="58129" y="46484"/>
                    <a:pt x="61293" y="50561"/>
                    <a:pt x="65664" y="51899"/>
                  </a:cubicBezTo>
                  <a:lnTo>
                    <a:pt x="65664" y="61326"/>
                  </a:lnTo>
                  <a:lnTo>
                    <a:pt x="49583" y="61326"/>
                  </a:lnTo>
                  <a:lnTo>
                    <a:pt x="49550" y="34806"/>
                  </a:lnTo>
                  <a:cubicBezTo>
                    <a:pt x="53921" y="33501"/>
                    <a:pt x="57085" y="29228"/>
                    <a:pt x="57085" y="24661"/>
                  </a:cubicBezTo>
                  <a:cubicBezTo>
                    <a:pt x="57085" y="18822"/>
                    <a:pt x="52323" y="14060"/>
                    <a:pt x="46484" y="14027"/>
                  </a:cubicBezTo>
                  <a:cubicBezTo>
                    <a:pt x="40710" y="14027"/>
                    <a:pt x="35850" y="18822"/>
                    <a:pt x="35850" y="24596"/>
                  </a:cubicBezTo>
                  <a:cubicBezTo>
                    <a:pt x="35850" y="29391"/>
                    <a:pt x="39046" y="33468"/>
                    <a:pt x="43418" y="34773"/>
                  </a:cubicBezTo>
                  <a:lnTo>
                    <a:pt x="43483" y="72873"/>
                  </a:lnTo>
                  <a:lnTo>
                    <a:pt x="27401" y="72873"/>
                  </a:lnTo>
                  <a:lnTo>
                    <a:pt x="27401" y="65893"/>
                  </a:lnTo>
                  <a:cubicBezTo>
                    <a:pt x="31772" y="64588"/>
                    <a:pt x="34936" y="60282"/>
                    <a:pt x="34936" y="55748"/>
                  </a:cubicBezTo>
                  <a:cubicBezTo>
                    <a:pt x="34936" y="49909"/>
                    <a:pt x="30174" y="45114"/>
                    <a:pt x="24335" y="45081"/>
                  </a:cubicBezTo>
                  <a:cubicBezTo>
                    <a:pt x="18594" y="45081"/>
                    <a:pt x="13733" y="49876"/>
                    <a:pt x="13733" y="55683"/>
                  </a:cubicBezTo>
                  <a:cubicBezTo>
                    <a:pt x="13733" y="60478"/>
                    <a:pt x="16930" y="64523"/>
                    <a:pt x="21269" y="65860"/>
                  </a:cubicBezTo>
                  <a:lnTo>
                    <a:pt x="21269" y="75907"/>
                  </a:lnTo>
                  <a:cubicBezTo>
                    <a:pt x="21269" y="77603"/>
                    <a:pt x="22639" y="78973"/>
                    <a:pt x="24335" y="78973"/>
                  </a:cubicBezTo>
                  <a:lnTo>
                    <a:pt x="43483" y="78973"/>
                  </a:lnTo>
                  <a:lnTo>
                    <a:pt x="43483" y="86737"/>
                  </a:lnTo>
                  <a:lnTo>
                    <a:pt x="7112" y="86737"/>
                  </a:lnTo>
                  <a:cubicBezTo>
                    <a:pt x="6557" y="86737"/>
                    <a:pt x="6100" y="86280"/>
                    <a:pt x="6100" y="85726"/>
                  </a:cubicBezTo>
                  <a:lnTo>
                    <a:pt x="6100" y="33762"/>
                  </a:lnTo>
                  <a:cubicBezTo>
                    <a:pt x="6100" y="32066"/>
                    <a:pt x="4730" y="30728"/>
                    <a:pt x="3034" y="30728"/>
                  </a:cubicBezTo>
                  <a:cubicBezTo>
                    <a:pt x="1371" y="30728"/>
                    <a:pt x="1" y="32066"/>
                    <a:pt x="1" y="33762"/>
                  </a:cubicBezTo>
                  <a:lnTo>
                    <a:pt x="1" y="85726"/>
                  </a:lnTo>
                  <a:cubicBezTo>
                    <a:pt x="1" y="89640"/>
                    <a:pt x="3197" y="92837"/>
                    <a:pt x="7112" y="92837"/>
                  </a:cubicBezTo>
                  <a:lnTo>
                    <a:pt x="85726" y="92837"/>
                  </a:lnTo>
                  <a:cubicBezTo>
                    <a:pt x="89640" y="92837"/>
                    <a:pt x="92837" y="89640"/>
                    <a:pt x="92837" y="85726"/>
                  </a:cubicBezTo>
                  <a:lnTo>
                    <a:pt x="92837" y="7112"/>
                  </a:lnTo>
                  <a:cubicBezTo>
                    <a:pt x="92837" y="3197"/>
                    <a:pt x="89640" y="1"/>
                    <a:pt x="85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67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dirty="0">
                <a:latin typeface="Bahnschrift SemiBold SemiConden" panose="020B0502040204020203" pitchFamily="34" charset="0"/>
              </a:rPr>
              <a:t>Техническая реализация проекта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type="subTitle" idx="1"/>
          </p:nvPr>
        </p:nvSpPr>
        <p:spPr>
          <a:xfrm>
            <a:off x="157218" y="1438656"/>
            <a:ext cx="6603245" cy="343665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Код программы написан на языке 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Python 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с использованием ряда дополнительных ресурсов и библиотек, таких как:</a:t>
            </a:r>
            <a:endParaRPr lang="en-US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Aiogram 3 (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используется для создания 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telegram-bot)</a:t>
            </a:r>
          </a:p>
          <a:p>
            <a:pPr marL="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Requests (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предоставляет возможность управления 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HTTP-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запросами)</a:t>
            </a:r>
            <a:endParaRPr lang="en-US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Asyncio (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библиотека для работы с асинхронным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программированием )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Проект разбит следующим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образом: есть ядро проекта и его модули.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В каждом модуле реализуется определенная функция, что делает код более понятным и читабельным, а также увеличивает порядок проекта и его читаемость.</a:t>
            </a:r>
            <a:endParaRPr lang="en-US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Программный код хранится в репозитории на 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github. </a:t>
            </a:r>
            <a:endParaRPr lang="ru-RU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6" name="Google Shape;2301;p164"/>
          <p:cNvGrpSpPr/>
          <p:nvPr/>
        </p:nvGrpSpPr>
        <p:grpSpPr>
          <a:xfrm>
            <a:off x="6940935" y="1681418"/>
            <a:ext cx="1934841" cy="1951798"/>
            <a:chOff x="1190625" y="238125"/>
            <a:chExt cx="5219200" cy="5219200"/>
          </a:xfrm>
        </p:grpSpPr>
        <p:sp>
          <p:nvSpPr>
            <p:cNvPr id="7" name="Google Shape;2302;p16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32665" y="40775"/>
                  </a:moveTo>
                  <a:cubicBezTo>
                    <a:pt x="135014" y="40775"/>
                    <a:pt x="136938" y="42699"/>
                    <a:pt x="136938" y="45048"/>
                  </a:cubicBezTo>
                  <a:cubicBezTo>
                    <a:pt x="136938" y="47429"/>
                    <a:pt x="135014" y="49321"/>
                    <a:pt x="132665" y="49321"/>
                  </a:cubicBezTo>
                  <a:cubicBezTo>
                    <a:pt x="130284" y="49321"/>
                    <a:pt x="128359" y="47429"/>
                    <a:pt x="128359" y="45048"/>
                  </a:cubicBezTo>
                  <a:cubicBezTo>
                    <a:pt x="128359" y="42699"/>
                    <a:pt x="130284" y="40775"/>
                    <a:pt x="132665" y="40775"/>
                  </a:cubicBezTo>
                  <a:close/>
                  <a:moveTo>
                    <a:pt x="156021" y="62663"/>
                  </a:moveTo>
                  <a:cubicBezTo>
                    <a:pt x="158402" y="62663"/>
                    <a:pt x="160327" y="64587"/>
                    <a:pt x="160327" y="66936"/>
                  </a:cubicBezTo>
                  <a:cubicBezTo>
                    <a:pt x="160327" y="69285"/>
                    <a:pt x="158402" y="71209"/>
                    <a:pt x="156021" y="71209"/>
                  </a:cubicBezTo>
                  <a:cubicBezTo>
                    <a:pt x="153672" y="71209"/>
                    <a:pt x="151748" y="69285"/>
                    <a:pt x="151748" y="66936"/>
                  </a:cubicBezTo>
                  <a:cubicBezTo>
                    <a:pt x="151748" y="64587"/>
                    <a:pt x="153672" y="62663"/>
                    <a:pt x="156021" y="62663"/>
                  </a:cubicBezTo>
                  <a:close/>
                  <a:moveTo>
                    <a:pt x="182410" y="81419"/>
                  </a:moveTo>
                  <a:cubicBezTo>
                    <a:pt x="184759" y="81419"/>
                    <a:pt x="186683" y="83344"/>
                    <a:pt x="186683" y="85692"/>
                  </a:cubicBezTo>
                  <a:cubicBezTo>
                    <a:pt x="186683" y="88041"/>
                    <a:pt x="184759" y="89966"/>
                    <a:pt x="182410" y="89966"/>
                  </a:cubicBezTo>
                  <a:cubicBezTo>
                    <a:pt x="180029" y="89966"/>
                    <a:pt x="178104" y="88041"/>
                    <a:pt x="178104" y="85692"/>
                  </a:cubicBezTo>
                  <a:cubicBezTo>
                    <a:pt x="178104" y="83344"/>
                    <a:pt x="180029" y="81419"/>
                    <a:pt x="182410" y="81419"/>
                  </a:cubicBezTo>
                  <a:close/>
                  <a:moveTo>
                    <a:pt x="154129" y="100176"/>
                  </a:moveTo>
                  <a:cubicBezTo>
                    <a:pt x="156477" y="100176"/>
                    <a:pt x="158402" y="102100"/>
                    <a:pt x="158402" y="104449"/>
                  </a:cubicBezTo>
                  <a:cubicBezTo>
                    <a:pt x="158402" y="106797"/>
                    <a:pt x="156477" y="108722"/>
                    <a:pt x="154129" y="108722"/>
                  </a:cubicBezTo>
                  <a:cubicBezTo>
                    <a:pt x="151780" y="108722"/>
                    <a:pt x="149856" y="106797"/>
                    <a:pt x="149856" y="104449"/>
                  </a:cubicBezTo>
                  <a:cubicBezTo>
                    <a:pt x="149856" y="102100"/>
                    <a:pt x="151780" y="100176"/>
                    <a:pt x="154129" y="100176"/>
                  </a:cubicBezTo>
                  <a:close/>
                  <a:moveTo>
                    <a:pt x="182410" y="118802"/>
                  </a:moveTo>
                  <a:cubicBezTo>
                    <a:pt x="184759" y="118802"/>
                    <a:pt x="186683" y="120726"/>
                    <a:pt x="186683" y="123075"/>
                  </a:cubicBezTo>
                  <a:cubicBezTo>
                    <a:pt x="186683" y="125423"/>
                    <a:pt x="184759" y="127348"/>
                    <a:pt x="182410" y="127348"/>
                  </a:cubicBezTo>
                  <a:cubicBezTo>
                    <a:pt x="180029" y="127348"/>
                    <a:pt x="178104" y="125423"/>
                    <a:pt x="178104" y="123075"/>
                  </a:cubicBezTo>
                  <a:cubicBezTo>
                    <a:pt x="178104" y="120726"/>
                    <a:pt x="180029" y="118802"/>
                    <a:pt x="182410" y="118802"/>
                  </a:cubicBezTo>
                  <a:close/>
                  <a:moveTo>
                    <a:pt x="156021" y="137558"/>
                  </a:moveTo>
                  <a:cubicBezTo>
                    <a:pt x="158402" y="137558"/>
                    <a:pt x="160327" y="139483"/>
                    <a:pt x="160327" y="141831"/>
                  </a:cubicBezTo>
                  <a:cubicBezTo>
                    <a:pt x="160327" y="144180"/>
                    <a:pt x="158402" y="146104"/>
                    <a:pt x="156021" y="146104"/>
                  </a:cubicBezTo>
                  <a:cubicBezTo>
                    <a:pt x="153672" y="146104"/>
                    <a:pt x="151748" y="144180"/>
                    <a:pt x="151748" y="141831"/>
                  </a:cubicBezTo>
                  <a:cubicBezTo>
                    <a:pt x="151748" y="139483"/>
                    <a:pt x="153672" y="137558"/>
                    <a:pt x="156021" y="137558"/>
                  </a:cubicBezTo>
                  <a:close/>
                  <a:moveTo>
                    <a:pt x="132665" y="159446"/>
                  </a:moveTo>
                  <a:cubicBezTo>
                    <a:pt x="135014" y="159446"/>
                    <a:pt x="136938" y="161338"/>
                    <a:pt x="136938" y="163719"/>
                  </a:cubicBezTo>
                  <a:cubicBezTo>
                    <a:pt x="136938" y="166068"/>
                    <a:pt x="135014" y="167992"/>
                    <a:pt x="132665" y="167992"/>
                  </a:cubicBezTo>
                  <a:cubicBezTo>
                    <a:pt x="130284" y="167992"/>
                    <a:pt x="128359" y="166068"/>
                    <a:pt x="128359" y="163719"/>
                  </a:cubicBezTo>
                  <a:cubicBezTo>
                    <a:pt x="128359" y="161338"/>
                    <a:pt x="130284" y="159446"/>
                    <a:pt x="132665" y="159446"/>
                  </a:cubicBezTo>
                  <a:close/>
                  <a:moveTo>
                    <a:pt x="104220" y="0"/>
                  </a:moveTo>
                  <a:cubicBezTo>
                    <a:pt x="102524" y="0"/>
                    <a:pt x="101154" y="1370"/>
                    <a:pt x="101154" y="3066"/>
                  </a:cubicBezTo>
                  <a:lnTo>
                    <a:pt x="101154" y="19115"/>
                  </a:lnTo>
                  <a:cubicBezTo>
                    <a:pt x="96424" y="13570"/>
                    <a:pt x="89411" y="10014"/>
                    <a:pt x="81582" y="10014"/>
                  </a:cubicBezTo>
                  <a:cubicBezTo>
                    <a:pt x="68339" y="10014"/>
                    <a:pt x="57411" y="20094"/>
                    <a:pt x="56041" y="32946"/>
                  </a:cubicBezTo>
                  <a:cubicBezTo>
                    <a:pt x="55123" y="32846"/>
                    <a:pt x="54199" y="32797"/>
                    <a:pt x="53274" y="32797"/>
                  </a:cubicBezTo>
                  <a:cubicBezTo>
                    <a:pt x="49661" y="32797"/>
                    <a:pt x="46037" y="33553"/>
                    <a:pt x="42765" y="35034"/>
                  </a:cubicBezTo>
                  <a:cubicBezTo>
                    <a:pt x="39590" y="36435"/>
                    <a:pt x="41105" y="40897"/>
                    <a:pt x="43967" y="40897"/>
                  </a:cubicBezTo>
                  <a:cubicBezTo>
                    <a:pt x="44369" y="40897"/>
                    <a:pt x="44798" y="40809"/>
                    <a:pt x="45244" y="40612"/>
                  </a:cubicBezTo>
                  <a:cubicBezTo>
                    <a:pt x="47751" y="39490"/>
                    <a:pt x="50488" y="38930"/>
                    <a:pt x="53224" y="38930"/>
                  </a:cubicBezTo>
                  <a:cubicBezTo>
                    <a:pt x="54865" y="38930"/>
                    <a:pt x="56506" y="39132"/>
                    <a:pt x="58096" y="39535"/>
                  </a:cubicBezTo>
                  <a:cubicBezTo>
                    <a:pt x="66545" y="41721"/>
                    <a:pt x="72775" y="49386"/>
                    <a:pt x="72775" y="58487"/>
                  </a:cubicBezTo>
                  <a:cubicBezTo>
                    <a:pt x="72775" y="60461"/>
                    <a:pt x="74308" y="61448"/>
                    <a:pt x="75841" y="61448"/>
                  </a:cubicBezTo>
                  <a:cubicBezTo>
                    <a:pt x="77374" y="61448"/>
                    <a:pt x="78907" y="60461"/>
                    <a:pt x="78907" y="58487"/>
                  </a:cubicBezTo>
                  <a:cubicBezTo>
                    <a:pt x="78907" y="47429"/>
                    <a:pt x="71862" y="37970"/>
                    <a:pt x="62043" y="34381"/>
                  </a:cubicBezTo>
                  <a:cubicBezTo>
                    <a:pt x="62761" y="24204"/>
                    <a:pt x="71242" y="16147"/>
                    <a:pt x="81582" y="16147"/>
                  </a:cubicBezTo>
                  <a:cubicBezTo>
                    <a:pt x="92379" y="16147"/>
                    <a:pt x="101154" y="24922"/>
                    <a:pt x="101154" y="35719"/>
                  </a:cubicBezTo>
                  <a:lnTo>
                    <a:pt x="101154" y="173048"/>
                  </a:lnTo>
                  <a:cubicBezTo>
                    <a:pt x="101154" y="183846"/>
                    <a:pt x="92379" y="192620"/>
                    <a:pt x="81582" y="192620"/>
                  </a:cubicBezTo>
                  <a:cubicBezTo>
                    <a:pt x="71242" y="192620"/>
                    <a:pt x="62728" y="184563"/>
                    <a:pt x="62043" y="174386"/>
                  </a:cubicBezTo>
                  <a:cubicBezTo>
                    <a:pt x="66969" y="172592"/>
                    <a:pt x="71307" y="169297"/>
                    <a:pt x="74373" y="164828"/>
                  </a:cubicBezTo>
                  <a:cubicBezTo>
                    <a:pt x="75984" y="162494"/>
                    <a:pt x="73869" y="160059"/>
                    <a:pt x="71711" y="160059"/>
                  </a:cubicBezTo>
                  <a:cubicBezTo>
                    <a:pt x="70854" y="160059"/>
                    <a:pt x="69990" y="160443"/>
                    <a:pt x="69350" y="161370"/>
                  </a:cubicBezTo>
                  <a:cubicBezTo>
                    <a:pt x="65729" y="166622"/>
                    <a:pt x="59564" y="169852"/>
                    <a:pt x="53203" y="169852"/>
                  </a:cubicBezTo>
                  <a:cubicBezTo>
                    <a:pt x="42406" y="169852"/>
                    <a:pt x="33631" y="161077"/>
                    <a:pt x="33631" y="150280"/>
                  </a:cubicBezTo>
                  <a:lnTo>
                    <a:pt x="33631" y="144343"/>
                  </a:lnTo>
                  <a:cubicBezTo>
                    <a:pt x="39927" y="141472"/>
                    <a:pt x="44265" y="134851"/>
                    <a:pt x="44265" y="127902"/>
                  </a:cubicBezTo>
                  <a:cubicBezTo>
                    <a:pt x="44265" y="121313"/>
                    <a:pt x="49647" y="115931"/>
                    <a:pt x="56237" y="115931"/>
                  </a:cubicBezTo>
                  <a:cubicBezTo>
                    <a:pt x="60184" y="115931"/>
                    <a:pt x="60184" y="109831"/>
                    <a:pt x="56237" y="109831"/>
                  </a:cubicBezTo>
                  <a:cubicBezTo>
                    <a:pt x="46451" y="109831"/>
                    <a:pt x="38459" y="117627"/>
                    <a:pt x="38165" y="127348"/>
                  </a:cubicBezTo>
                  <a:cubicBezTo>
                    <a:pt x="36567" y="136025"/>
                    <a:pt x="33338" y="137721"/>
                    <a:pt x="25313" y="139972"/>
                  </a:cubicBezTo>
                  <a:cubicBezTo>
                    <a:pt x="14712" y="139776"/>
                    <a:pt x="6100" y="131067"/>
                    <a:pt x="6100" y="120400"/>
                  </a:cubicBezTo>
                  <a:lnTo>
                    <a:pt x="6100" y="91499"/>
                  </a:lnTo>
                  <a:cubicBezTo>
                    <a:pt x="6100" y="80754"/>
                    <a:pt x="15159" y="71939"/>
                    <a:pt x="25726" y="71939"/>
                  </a:cubicBezTo>
                  <a:cubicBezTo>
                    <a:pt x="26323" y="71939"/>
                    <a:pt x="26925" y="71967"/>
                    <a:pt x="27531" y="72025"/>
                  </a:cubicBezTo>
                  <a:lnTo>
                    <a:pt x="27531" y="79853"/>
                  </a:lnTo>
                  <a:cubicBezTo>
                    <a:pt x="27531" y="81827"/>
                    <a:pt x="29056" y="82814"/>
                    <a:pt x="30581" y="82814"/>
                  </a:cubicBezTo>
                  <a:cubicBezTo>
                    <a:pt x="32106" y="82814"/>
                    <a:pt x="33631" y="81827"/>
                    <a:pt x="33631" y="79853"/>
                  </a:cubicBezTo>
                  <a:lnTo>
                    <a:pt x="33631" y="69415"/>
                  </a:lnTo>
                  <a:lnTo>
                    <a:pt x="33631" y="58487"/>
                  </a:lnTo>
                  <a:cubicBezTo>
                    <a:pt x="33631" y="55584"/>
                    <a:pt x="34251" y="52779"/>
                    <a:pt x="35490" y="50137"/>
                  </a:cubicBezTo>
                  <a:cubicBezTo>
                    <a:pt x="36616" y="47777"/>
                    <a:pt x="34566" y="45833"/>
                    <a:pt x="32564" y="45833"/>
                  </a:cubicBezTo>
                  <a:cubicBezTo>
                    <a:pt x="31550" y="45833"/>
                    <a:pt x="30548" y="46332"/>
                    <a:pt x="29978" y="47527"/>
                  </a:cubicBezTo>
                  <a:cubicBezTo>
                    <a:pt x="28347" y="50985"/>
                    <a:pt x="27531" y="54671"/>
                    <a:pt x="27531" y="58487"/>
                  </a:cubicBezTo>
                  <a:lnTo>
                    <a:pt x="27531" y="65892"/>
                  </a:lnTo>
                  <a:cubicBezTo>
                    <a:pt x="26920" y="65847"/>
                    <a:pt x="26311" y="65825"/>
                    <a:pt x="25707" y="65825"/>
                  </a:cubicBezTo>
                  <a:cubicBezTo>
                    <a:pt x="11832" y="65825"/>
                    <a:pt x="0" y="77464"/>
                    <a:pt x="0" y="91499"/>
                  </a:cubicBezTo>
                  <a:lnTo>
                    <a:pt x="0" y="120400"/>
                  </a:lnTo>
                  <a:cubicBezTo>
                    <a:pt x="0" y="134557"/>
                    <a:pt x="11515" y="146104"/>
                    <a:pt x="25704" y="146104"/>
                  </a:cubicBezTo>
                  <a:cubicBezTo>
                    <a:pt x="26292" y="146104"/>
                    <a:pt x="26911" y="146072"/>
                    <a:pt x="27531" y="146039"/>
                  </a:cubicBezTo>
                  <a:lnTo>
                    <a:pt x="27531" y="150280"/>
                  </a:lnTo>
                  <a:cubicBezTo>
                    <a:pt x="27531" y="164437"/>
                    <a:pt x="39046" y="175952"/>
                    <a:pt x="53203" y="175952"/>
                  </a:cubicBezTo>
                  <a:cubicBezTo>
                    <a:pt x="54149" y="175952"/>
                    <a:pt x="55095" y="175919"/>
                    <a:pt x="56041" y="175821"/>
                  </a:cubicBezTo>
                  <a:cubicBezTo>
                    <a:pt x="57411" y="188673"/>
                    <a:pt x="68339" y="198753"/>
                    <a:pt x="81582" y="198753"/>
                  </a:cubicBezTo>
                  <a:cubicBezTo>
                    <a:pt x="89411" y="198753"/>
                    <a:pt x="96424" y="195197"/>
                    <a:pt x="101154" y="189652"/>
                  </a:cubicBezTo>
                  <a:lnTo>
                    <a:pt x="101154" y="205701"/>
                  </a:lnTo>
                  <a:cubicBezTo>
                    <a:pt x="101154" y="207397"/>
                    <a:pt x="102524" y="208767"/>
                    <a:pt x="104188" y="208767"/>
                  </a:cubicBezTo>
                  <a:cubicBezTo>
                    <a:pt x="105884" y="208767"/>
                    <a:pt x="107254" y="207397"/>
                    <a:pt x="107254" y="205701"/>
                  </a:cubicBezTo>
                  <a:lnTo>
                    <a:pt x="107254" y="189652"/>
                  </a:lnTo>
                  <a:cubicBezTo>
                    <a:pt x="112180" y="195360"/>
                    <a:pt x="119454" y="198753"/>
                    <a:pt x="126989" y="198753"/>
                  </a:cubicBezTo>
                  <a:cubicBezTo>
                    <a:pt x="141668" y="198753"/>
                    <a:pt x="156119" y="194773"/>
                    <a:pt x="168710" y="187303"/>
                  </a:cubicBezTo>
                  <a:cubicBezTo>
                    <a:pt x="170178" y="186455"/>
                    <a:pt x="170635" y="184563"/>
                    <a:pt x="169786" y="183095"/>
                  </a:cubicBezTo>
                  <a:cubicBezTo>
                    <a:pt x="169226" y="182147"/>
                    <a:pt x="168210" y="181612"/>
                    <a:pt x="167171" y="181612"/>
                  </a:cubicBezTo>
                  <a:cubicBezTo>
                    <a:pt x="166637" y="181612"/>
                    <a:pt x="166098" y="181753"/>
                    <a:pt x="165611" y="182051"/>
                  </a:cubicBezTo>
                  <a:cubicBezTo>
                    <a:pt x="153933" y="188967"/>
                    <a:pt x="140592" y="192620"/>
                    <a:pt x="126989" y="192620"/>
                  </a:cubicBezTo>
                  <a:cubicBezTo>
                    <a:pt x="116453" y="192620"/>
                    <a:pt x="107091" y="183715"/>
                    <a:pt x="107254" y="173048"/>
                  </a:cubicBezTo>
                  <a:lnTo>
                    <a:pt x="107254" y="126011"/>
                  </a:lnTo>
                  <a:lnTo>
                    <a:pt x="129175" y="126011"/>
                  </a:lnTo>
                  <a:lnTo>
                    <a:pt x="129175" y="153901"/>
                  </a:lnTo>
                  <a:cubicBezTo>
                    <a:pt x="125162" y="155336"/>
                    <a:pt x="122259" y="159185"/>
                    <a:pt x="122259" y="163719"/>
                  </a:cubicBezTo>
                  <a:cubicBezTo>
                    <a:pt x="122259" y="169460"/>
                    <a:pt x="126924" y="174125"/>
                    <a:pt x="132665" y="174125"/>
                  </a:cubicBezTo>
                  <a:cubicBezTo>
                    <a:pt x="138373" y="174125"/>
                    <a:pt x="143038" y="169460"/>
                    <a:pt x="143038" y="163719"/>
                  </a:cubicBezTo>
                  <a:cubicBezTo>
                    <a:pt x="143038" y="158891"/>
                    <a:pt x="139744" y="154846"/>
                    <a:pt x="135307" y="153672"/>
                  </a:cubicBezTo>
                  <a:lnTo>
                    <a:pt x="135307" y="144897"/>
                  </a:lnTo>
                  <a:lnTo>
                    <a:pt x="146104" y="144897"/>
                  </a:lnTo>
                  <a:cubicBezTo>
                    <a:pt x="147409" y="149138"/>
                    <a:pt x="151356" y="152237"/>
                    <a:pt x="156021" y="152237"/>
                  </a:cubicBezTo>
                  <a:cubicBezTo>
                    <a:pt x="161762" y="152237"/>
                    <a:pt x="166427" y="147572"/>
                    <a:pt x="166427" y="141831"/>
                  </a:cubicBezTo>
                  <a:cubicBezTo>
                    <a:pt x="166427" y="136090"/>
                    <a:pt x="161762" y="131425"/>
                    <a:pt x="156021" y="131425"/>
                  </a:cubicBezTo>
                  <a:cubicBezTo>
                    <a:pt x="151356" y="131425"/>
                    <a:pt x="147409" y="134524"/>
                    <a:pt x="146104" y="138765"/>
                  </a:cubicBezTo>
                  <a:lnTo>
                    <a:pt x="135307" y="138765"/>
                  </a:lnTo>
                  <a:lnTo>
                    <a:pt x="135307" y="126011"/>
                  </a:lnTo>
                  <a:lnTo>
                    <a:pt x="172429" y="126011"/>
                  </a:lnTo>
                  <a:cubicBezTo>
                    <a:pt x="173701" y="130316"/>
                    <a:pt x="177680" y="133480"/>
                    <a:pt x="182410" y="133480"/>
                  </a:cubicBezTo>
                  <a:cubicBezTo>
                    <a:pt x="188119" y="133480"/>
                    <a:pt x="192783" y="128816"/>
                    <a:pt x="192783" y="123075"/>
                  </a:cubicBezTo>
                  <a:cubicBezTo>
                    <a:pt x="192783" y="117334"/>
                    <a:pt x="188119" y="112669"/>
                    <a:pt x="182410" y="112669"/>
                  </a:cubicBezTo>
                  <a:cubicBezTo>
                    <a:pt x="177778" y="112669"/>
                    <a:pt x="173864" y="115703"/>
                    <a:pt x="172494" y="119878"/>
                  </a:cubicBezTo>
                  <a:lnTo>
                    <a:pt x="107254" y="119617"/>
                  </a:lnTo>
                  <a:lnTo>
                    <a:pt x="107254" y="107515"/>
                  </a:lnTo>
                  <a:lnTo>
                    <a:pt x="144180" y="107515"/>
                  </a:lnTo>
                  <a:cubicBezTo>
                    <a:pt x="145485" y="111756"/>
                    <a:pt x="149464" y="114855"/>
                    <a:pt x="154129" y="114855"/>
                  </a:cubicBezTo>
                  <a:cubicBezTo>
                    <a:pt x="159870" y="114855"/>
                    <a:pt x="164535" y="110190"/>
                    <a:pt x="164535" y="104449"/>
                  </a:cubicBezTo>
                  <a:cubicBezTo>
                    <a:pt x="164535" y="98708"/>
                    <a:pt x="159870" y="94043"/>
                    <a:pt x="154129" y="94043"/>
                  </a:cubicBezTo>
                  <a:cubicBezTo>
                    <a:pt x="149464" y="94043"/>
                    <a:pt x="145485" y="97142"/>
                    <a:pt x="144180" y="101383"/>
                  </a:cubicBezTo>
                  <a:lnTo>
                    <a:pt x="107254" y="101383"/>
                  </a:lnTo>
                  <a:lnTo>
                    <a:pt x="107254" y="88889"/>
                  </a:lnTo>
                  <a:lnTo>
                    <a:pt x="172494" y="88889"/>
                  </a:lnTo>
                  <a:cubicBezTo>
                    <a:pt x="173864" y="93064"/>
                    <a:pt x="177778" y="96098"/>
                    <a:pt x="182410" y="96098"/>
                  </a:cubicBezTo>
                  <a:cubicBezTo>
                    <a:pt x="188119" y="96098"/>
                    <a:pt x="192783" y="91433"/>
                    <a:pt x="192783" y="85692"/>
                  </a:cubicBezTo>
                  <a:cubicBezTo>
                    <a:pt x="192783" y="79951"/>
                    <a:pt x="188119" y="75287"/>
                    <a:pt x="182410" y="75287"/>
                  </a:cubicBezTo>
                  <a:cubicBezTo>
                    <a:pt x="177680" y="75287"/>
                    <a:pt x="173701" y="78451"/>
                    <a:pt x="172429" y="82789"/>
                  </a:cubicBezTo>
                  <a:lnTo>
                    <a:pt x="135307" y="82789"/>
                  </a:lnTo>
                  <a:lnTo>
                    <a:pt x="135307" y="70002"/>
                  </a:lnTo>
                  <a:lnTo>
                    <a:pt x="146104" y="70002"/>
                  </a:lnTo>
                  <a:cubicBezTo>
                    <a:pt x="147409" y="74243"/>
                    <a:pt x="151356" y="77342"/>
                    <a:pt x="156021" y="77342"/>
                  </a:cubicBezTo>
                  <a:cubicBezTo>
                    <a:pt x="161762" y="77342"/>
                    <a:pt x="166427" y="72677"/>
                    <a:pt x="166427" y="66936"/>
                  </a:cubicBezTo>
                  <a:cubicBezTo>
                    <a:pt x="166427" y="61195"/>
                    <a:pt x="161762" y="56530"/>
                    <a:pt x="156021" y="56530"/>
                  </a:cubicBezTo>
                  <a:cubicBezTo>
                    <a:pt x="151356" y="56530"/>
                    <a:pt x="147409" y="59629"/>
                    <a:pt x="146104" y="63870"/>
                  </a:cubicBezTo>
                  <a:lnTo>
                    <a:pt x="135307" y="63870"/>
                  </a:lnTo>
                  <a:lnTo>
                    <a:pt x="135307" y="55095"/>
                  </a:lnTo>
                  <a:cubicBezTo>
                    <a:pt x="139744" y="53921"/>
                    <a:pt x="143038" y="49876"/>
                    <a:pt x="143038" y="45048"/>
                  </a:cubicBezTo>
                  <a:cubicBezTo>
                    <a:pt x="143038" y="39340"/>
                    <a:pt x="138373" y="34675"/>
                    <a:pt x="132665" y="34675"/>
                  </a:cubicBezTo>
                  <a:cubicBezTo>
                    <a:pt x="126924" y="34675"/>
                    <a:pt x="122259" y="39340"/>
                    <a:pt x="122259" y="45048"/>
                  </a:cubicBezTo>
                  <a:cubicBezTo>
                    <a:pt x="122259" y="49582"/>
                    <a:pt x="125162" y="53431"/>
                    <a:pt x="129175" y="54867"/>
                  </a:cubicBezTo>
                  <a:lnTo>
                    <a:pt x="129175" y="82789"/>
                  </a:lnTo>
                  <a:lnTo>
                    <a:pt x="107254" y="82789"/>
                  </a:lnTo>
                  <a:lnTo>
                    <a:pt x="107254" y="35719"/>
                  </a:lnTo>
                  <a:cubicBezTo>
                    <a:pt x="107254" y="25052"/>
                    <a:pt x="116355" y="16147"/>
                    <a:pt x="126989" y="16147"/>
                  </a:cubicBezTo>
                  <a:cubicBezTo>
                    <a:pt x="168710" y="16147"/>
                    <a:pt x="202635" y="49908"/>
                    <a:pt x="202635" y="91401"/>
                  </a:cubicBezTo>
                  <a:lnTo>
                    <a:pt x="202635" y="117366"/>
                  </a:lnTo>
                  <a:cubicBezTo>
                    <a:pt x="202635" y="138373"/>
                    <a:pt x="193697" y="158565"/>
                    <a:pt x="178039" y="172820"/>
                  </a:cubicBezTo>
                  <a:cubicBezTo>
                    <a:pt x="176800" y="173962"/>
                    <a:pt x="176702" y="175886"/>
                    <a:pt x="177844" y="177158"/>
                  </a:cubicBezTo>
                  <a:cubicBezTo>
                    <a:pt x="178449" y="177816"/>
                    <a:pt x="179276" y="178153"/>
                    <a:pt x="180104" y="178153"/>
                  </a:cubicBezTo>
                  <a:cubicBezTo>
                    <a:pt x="180835" y="178153"/>
                    <a:pt x="181568" y="177890"/>
                    <a:pt x="182149" y="177354"/>
                  </a:cubicBezTo>
                  <a:cubicBezTo>
                    <a:pt x="199079" y="161958"/>
                    <a:pt x="208767" y="140070"/>
                    <a:pt x="208767" y="117366"/>
                  </a:cubicBezTo>
                  <a:lnTo>
                    <a:pt x="208767" y="91401"/>
                  </a:lnTo>
                  <a:cubicBezTo>
                    <a:pt x="208767" y="46516"/>
                    <a:pt x="172070" y="10014"/>
                    <a:pt x="126989" y="10014"/>
                  </a:cubicBezTo>
                  <a:cubicBezTo>
                    <a:pt x="119454" y="10014"/>
                    <a:pt x="112180" y="13407"/>
                    <a:pt x="107254" y="19115"/>
                  </a:cubicBezTo>
                  <a:lnTo>
                    <a:pt x="107254" y="3066"/>
                  </a:lnTo>
                  <a:cubicBezTo>
                    <a:pt x="107254" y="1370"/>
                    <a:pt x="105884" y="0"/>
                    <a:pt x="104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03;p164"/>
            <p:cNvSpPr/>
            <p:nvPr/>
          </p:nvSpPr>
          <p:spPr>
            <a:xfrm>
              <a:off x="3019775" y="2166150"/>
              <a:ext cx="569550" cy="774025"/>
            </a:xfrm>
            <a:custGeom>
              <a:avLst/>
              <a:gdLst/>
              <a:ahLst/>
              <a:cxnLst/>
              <a:rect l="l" t="t" r="r" b="b"/>
              <a:pathLst>
                <a:path w="22782" h="30961" extrusionOk="0">
                  <a:moveTo>
                    <a:pt x="3050" y="1"/>
                  </a:moveTo>
                  <a:cubicBezTo>
                    <a:pt x="1525" y="1"/>
                    <a:pt x="0" y="987"/>
                    <a:pt x="0" y="2961"/>
                  </a:cubicBezTo>
                  <a:cubicBezTo>
                    <a:pt x="0" y="14704"/>
                    <a:pt x="6492" y="25305"/>
                    <a:pt x="16963" y="30622"/>
                  </a:cubicBezTo>
                  <a:cubicBezTo>
                    <a:pt x="17422" y="30856"/>
                    <a:pt x="17872" y="30960"/>
                    <a:pt x="18298" y="30960"/>
                  </a:cubicBezTo>
                  <a:cubicBezTo>
                    <a:pt x="21023" y="30960"/>
                    <a:pt x="22782" y="26726"/>
                    <a:pt x="19735" y="25175"/>
                  </a:cubicBezTo>
                  <a:cubicBezTo>
                    <a:pt x="11319" y="20902"/>
                    <a:pt x="6100" y="12388"/>
                    <a:pt x="6100" y="2961"/>
                  </a:cubicBezTo>
                  <a:cubicBezTo>
                    <a:pt x="6100" y="987"/>
                    <a:pt x="4575" y="1"/>
                    <a:pt x="30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33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146634" y="-36576"/>
            <a:ext cx="5833542" cy="1266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latin typeface="Bahnschrift SemiBold SemiConden" panose="020B0502040204020203" pitchFamily="34" charset="0"/>
              </a:rPr>
              <a:t>Перспектива дальнейшего развития проекта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560996" y="1948200"/>
            <a:ext cx="2151764" cy="101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hnschrift SemiBold SemiConden" panose="020B0502040204020203" pitchFamily="34" charset="0"/>
              </a:rPr>
              <a:t>Добавление возможности заполнения дополнительных полей информации на странице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31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3063405" y="1948200"/>
            <a:ext cx="2151764" cy="101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hnschrift SemiBold SemiConden" panose="020B0502040204020203" pitchFamily="34" charset="0"/>
              </a:rPr>
              <a:t>Добавление возможности редактировать важную информацию при заполнении полей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34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571004" y="3677621"/>
            <a:ext cx="2151764" cy="101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hnschrift SemiBold SemiConden" panose="020B0502040204020203" pitchFamily="34" charset="0"/>
              </a:rPr>
              <a:t>Добавление возможности просматривать свои страницы и страницы других пользователей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37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3031500" y="3719568"/>
            <a:ext cx="2151764" cy="1011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hnschrift SemiBold SemiConden" panose="020B0502040204020203" pitchFamily="34" charset="0"/>
              </a:rPr>
              <a:t>Добавление возможности работать с фото и видеоматериалами</a:t>
            </a:r>
            <a:endParaRPr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5;p94">
            <a:extLst>
              <a:ext uri="{FF2B5EF4-FFF2-40B4-BE49-F238E27FC236}">
                <a16:creationId xmlns:a16="http://schemas.microsoft.com/office/drawing/2014/main" id="{3BC0C9C5-D603-4BD6-B790-4EB46B53BE29}"/>
              </a:ext>
            </a:extLst>
          </p:cNvPr>
          <p:cNvSpPr txBox="1">
            <a:spLocks/>
          </p:cNvSpPr>
          <p:nvPr/>
        </p:nvSpPr>
        <p:spPr>
          <a:xfrm>
            <a:off x="457200" y="358548"/>
            <a:ext cx="8229600" cy="186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9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7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sz="6000" dirty="0">
                <a:latin typeface="Bahnschrift SemiBold SemiConden" panose="020B0502040204020203" pitchFamily="34" charset="0"/>
                <a:ea typeface="Stem-Medium" panose="020B0603020203020204" pitchFamily="34" charset="-52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Другая 1">
      <a:majorFont>
        <a:latin typeface="Stem-Medium"/>
        <a:ea typeface=""/>
        <a:cs typeface=""/>
      </a:majorFont>
      <a:minorFont>
        <a:latin typeface="Stem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241</Words>
  <Application>Microsoft Office PowerPoint</Application>
  <PresentationFormat>Экран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Roboto Condensed Light</vt:lpstr>
      <vt:lpstr>Bahnschrift SemiBold Condensed</vt:lpstr>
      <vt:lpstr>Fira Sans Extra Condensed Medium</vt:lpstr>
      <vt:lpstr>Livvic</vt:lpstr>
      <vt:lpstr>Squada One</vt:lpstr>
      <vt:lpstr>Wingdings</vt:lpstr>
      <vt:lpstr>Bahnschrift SemiBold SemiConden</vt:lpstr>
      <vt:lpstr>Tech Startup XL by Slidesgo</vt:lpstr>
      <vt:lpstr>Чат-бот для сервиса  Код памяти </vt:lpstr>
      <vt:lpstr>Цель проекта </vt:lpstr>
      <vt:lpstr>Принцип работы бота</vt:lpstr>
      <vt:lpstr>Техническая реализация проекта</vt:lpstr>
      <vt:lpstr>Перспектива дальнейшего развития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для сервиса  Код памяти</dc:title>
  <dc:creator>Skobo4ka</dc:creator>
  <cp:lastModifiedBy>Игорь Чесных</cp:lastModifiedBy>
  <cp:revision>31</cp:revision>
  <dcterms:modified xsi:type="dcterms:W3CDTF">2024-04-14T13:16:16Z</dcterms:modified>
</cp:coreProperties>
</file>