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62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41271E-E01F-4084-80A1-511333D5053D}" v="337" dt="2019-02-16T13:00:32.8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033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an Adamus" userId="d7b44997540f19cf" providerId="LiveId" clId="{C141271E-E01F-4084-80A1-511333D5053D}"/>
    <pc:docChg chg="undo custSel delSld modSld sldOrd modMainMaster">
      <pc:chgData name="Stefan Adamus" userId="d7b44997540f19cf" providerId="LiveId" clId="{C141271E-E01F-4084-80A1-511333D5053D}" dt="2019-02-16T13:00:32.840" v="748"/>
      <pc:docMkLst>
        <pc:docMk/>
      </pc:docMkLst>
      <pc:sldChg chg="addSp delSp modSp">
        <pc:chgData name="Stefan Adamus" userId="d7b44997540f19cf" providerId="LiveId" clId="{C141271E-E01F-4084-80A1-511333D5053D}" dt="2019-02-16T12:35:29.976" v="413"/>
        <pc:sldMkLst>
          <pc:docMk/>
          <pc:sldMk cId="1974776102" sldId="256"/>
        </pc:sldMkLst>
        <pc:picChg chg="add del mod">
          <ac:chgData name="Stefan Adamus" userId="d7b44997540f19cf" providerId="LiveId" clId="{C141271E-E01F-4084-80A1-511333D5053D}" dt="2019-02-16T12:35:29.976" v="413"/>
          <ac:picMkLst>
            <pc:docMk/>
            <pc:sldMk cId="1974776102" sldId="256"/>
            <ac:picMk id="3" creationId="{9280EAEE-26FA-4BD4-BEC1-9FDACA6FA7E8}"/>
          </ac:picMkLst>
        </pc:picChg>
      </pc:sldChg>
      <pc:sldChg chg="del">
        <pc:chgData name="Stefan Adamus" userId="d7b44997540f19cf" providerId="LiveId" clId="{C141271E-E01F-4084-80A1-511333D5053D}" dt="2019-02-16T12:30:14.095" v="215" actId="2696"/>
        <pc:sldMkLst>
          <pc:docMk/>
          <pc:sldMk cId="4014629489" sldId="259"/>
        </pc:sldMkLst>
      </pc:sldChg>
      <pc:sldChg chg="del">
        <pc:chgData name="Stefan Adamus" userId="d7b44997540f19cf" providerId="LiveId" clId="{C141271E-E01F-4084-80A1-511333D5053D}" dt="2019-02-16T12:34:25.304" v="405" actId="2696"/>
        <pc:sldMkLst>
          <pc:docMk/>
          <pc:sldMk cId="3909192345" sldId="260"/>
        </pc:sldMkLst>
      </pc:sldChg>
      <pc:sldChg chg="del">
        <pc:chgData name="Stefan Adamus" userId="d7b44997540f19cf" providerId="LiveId" clId="{C141271E-E01F-4084-80A1-511333D5053D}" dt="2019-02-16T12:34:25.947" v="406" actId="2696"/>
        <pc:sldMkLst>
          <pc:docMk/>
          <pc:sldMk cId="1486956605" sldId="261"/>
        </pc:sldMkLst>
      </pc:sldChg>
      <pc:sldChg chg="addSp delSp modSp delAnim">
        <pc:chgData name="Stefan Adamus" userId="d7b44997540f19cf" providerId="LiveId" clId="{C141271E-E01F-4084-80A1-511333D5053D}" dt="2019-02-16T12:58:19.661" v="541" actId="1035"/>
        <pc:sldMkLst>
          <pc:docMk/>
          <pc:sldMk cId="199255559" sldId="263"/>
        </pc:sldMkLst>
        <pc:spChg chg="mod">
          <ac:chgData name="Stefan Adamus" userId="d7b44997540f19cf" providerId="LiveId" clId="{C141271E-E01F-4084-80A1-511333D5053D}" dt="2019-02-16T12:58:19.661" v="541" actId="1035"/>
          <ac:spMkLst>
            <pc:docMk/>
            <pc:sldMk cId="199255559" sldId="263"/>
            <ac:spMk id="4" creationId="{00000000-0000-0000-0000-000000000000}"/>
          </ac:spMkLst>
        </pc:spChg>
        <pc:spChg chg="mod">
          <ac:chgData name="Stefan Adamus" userId="d7b44997540f19cf" providerId="LiveId" clId="{C141271E-E01F-4084-80A1-511333D5053D}" dt="2019-02-16T12:58:19.661" v="541" actId="1035"/>
          <ac:spMkLst>
            <pc:docMk/>
            <pc:sldMk cId="199255559" sldId="263"/>
            <ac:spMk id="5" creationId="{00000000-0000-0000-0000-000000000000}"/>
          </ac:spMkLst>
        </pc:spChg>
        <pc:graphicFrameChg chg="add mod">
          <ac:chgData name="Stefan Adamus" userId="d7b44997540f19cf" providerId="LiveId" clId="{C141271E-E01F-4084-80A1-511333D5053D}" dt="2019-02-16T12:58:19.661" v="541" actId="1035"/>
          <ac:graphicFrameMkLst>
            <pc:docMk/>
            <pc:sldMk cId="199255559" sldId="263"/>
            <ac:graphicFrameMk id="9" creationId="{5848ED9A-D3B4-4297-92E8-DA02475C96AB}"/>
          </ac:graphicFrameMkLst>
        </pc:graphicFrameChg>
        <pc:picChg chg="del">
          <ac:chgData name="Stefan Adamus" userId="d7b44997540f19cf" providerId="LiveId" clId="{C141271E-E01F-4084-80A1-511333D5053D}" dt="2019-02-16T12:57:20.810" v="444" actId="478"/>
          <ac:picMkLst>
            <pc:docMk/>
            <pc:sldMk cId="199255559" sldId="263"/>
            <ac:picMk id="2" creationId="{00000000-0000-0000-0000-000000000000}"/>
          </ac:picMkLst>
        </pc:picChg>
        <pc:picChg chg="mod">
          <ac:chgData name="Stefan Adamus" userId="d7b44997540f19cf" providerId="LiveId" clId="{C141271E-E01F-4084-80A1-511333D5053D}" dt="2019-02-16T12:58:19.661" v="541" actId="1035"/>
          <ac:picMkLst>
            <pc:docMk/>
            <pc:sldMk cId="199255559" sldId="263"/>
            <ac:picMk id="3" creationId="{00000000-0000-0000-0000-000000000000}"/>
          </ac:picMkLst>
        </pc:picChg>
        <pc:picChg chg="del">
          <ac:chgData name="Stefan Adamus" userId="d7b44997540f19cf" providerId="LiveId" clId="{C141271E-E01F-4084-80A1-511333D5053D}" dt="2019-02-16T12:58:01.642" v="455" actId="478"/>
          <ac:picMkLst>
            <pc:docMk/>
            <pc:sldMk cId="199255559" sldId="263"/>
            <ac:picMk id="7" creationId="{00000000-0000-0000-0000-000000000000}"/>
          </ac:picMkLst>
        </pc:picChg>
        <pc:picChg chg="del mod">
          <ac:chgData name="Stefan Adamus" userId="d7b44997540f19cf" providerId="LiveId" clId="{C141271E-E01F-4084-80A1-511333D5053D}" dt="2019-02-16T12:58:03.805" v="457" actId="478"/>
          <ac:picMkLst>
            <pc:docMk/>
            <pc:sldMk cId="199255559" sldId="263"/>
            <ac:picMk id="8" creationId="{00000000-0000-0000-0000-000000000000}"/>
          </ac:picMkLst>
        </pc:picChg>
      </pc:sldChg>
      <pc:sldChg chg="addSp delSp modSp ord">
        <pc:chgData name="Stefan Adamus" userId="d7b44997540f19cf" providerId="LiveId" clId="{C141271E-E01F-4084-80A1-511333D5053D}" dt="2019-02-16T12:36:22.351" v="443" actId="1037"/>
        <pc:sldMkLst>
          <pc:docMk/>
          <pc:sldMk cId="2769575249" sldId="264"/>
        </pc:sldMkLst>
        <pc:spChg chg="del mod">
          <ac:chgData name="Stefan Adamus" userId="d7b44997540f19cf" providerId="LiveId" clId="{C141271E-E01F-4084-80A1-511333D5053D}" dt="2019-02-16T12:28:12.360" v="193" actId="478"/>
          <ac:spMkLst>
            <pc:docMk/>
            <pc:sldMk cId="2769575249" sldId="264"/>
            <ac:spMk id="6" creationId="{00000000-0000-0000-0000-000000000000}"/>
          </ac:spMkLst>
        </pc:spChg>
        <pc:spChg chg="del mod">
          <ac:chgData name="Stefan Adamus" userId="d7b44997540f19cf" providerId="LiveId" clId="{C141271E-E01F-4084-80A1-511333D5053D}" dt="2019-02-16T12:28:12.360" v="193" actId="478"/>
          <ac:spMkLst>
            <pc:docMk/>
            <pc:sldMk cId="2769575249" sldId="264"/>
            <ac:spMk id="7" creationId="{00000000-0000-0000-0000-000000000000}"/>
          </ac:spMkLst>
        </pc:spChg>
        <pc:spChg chg="del mod">
          <ac:chgData name="Stefan Adamus" userId="d7b44997540f19cf" providerId="LiveId" clId="{C141271E-E01F-4084-80A1-511333D5053D}" dt="2019-02-16T12:28:12.360" v="193" actId="478"/>
          <ac:spMkLst>
            <pc:docMk/>
            <pc:sldMk cId="2769575249" sldId="264"/>
            <ac:spMk id="8" creationId="{00000000-0000-0000-0000-000000000000}"/>
          </ac:spMkLst>
        </pc:spChg>
        <pc:spChg chg="add mod">
          <ac:chgData name="Stefan Adamus" userId="d7b44997540f19cf" providerId="LiveId" clId="{C141271E-E01F-4084-80A1-511333D5053D}" dt="2019-02-16T12:36:22.351" v="443" actId="1037"/>
          <ac:spMkLst>
            <pc:docMk/>
            <pc:sldMk cId="2769575249" sldId="264"/>
            <ac:spMk id="12" creationId="{0F82D974-A977-4609-AF8A-E47E2B888506}"/>
          </ac:spMkLst>
        </pc:spChg>
        <pc:spChg chg="add mod">
          <ac:chgData name="Stefan Adamus" userId="d7b44997540f19cf" providerId="LiveId" clId="{C141271E-E01F-4084-80A1-511333D5053D}" dt="2019-02-16T12:36:22.351" v="443" actId="1037"/>
          <ac:spMkLst>
            <pc:docMk/>
            <pc:sldMk cId="2769575249" sldId="264"/>
            <ac:spMk id="21" creationId="{21EFC26B-C8DF-4E7C-9FD0-5CCC7FC9CBFC}"/>
          </ac:spMkLst>
        </pc:spChg>
        <pc:spChg chg="add del mod">
          <ac:chgData name="Stefan Adamus" userId="d7b44997540f19cf" providerId="LiveId" clId="{C141271E-E01F-4084-80A1-511333D5053D}" dt="2019-02-16T12:23:26.867" v="62" actId="478"/>
          <ac:spMkLst>
            <pc:docMk/>
            <pc:sldMk cId="2769575249" sldId="264"/>
            <ac:spMk id="28" creationId="{72EC0BE0-3F32-49D8-A6E5-F8AD262B9C3D}"/>
          </ac:spMkLst>
        </pc:spChg>
        <pc:spChg chg="add mod">
          <ac:chgData name="Stefan Adamus" userId="d7b44997540f19cf" providerId="LiveId" clId="{C141271E-E01F-4084-80A1-511333D5053D}" dt="2019-02-16T12:36:22.351" v="443" actId="1037"/>
          <ac:spMkLst>
            <pc:docMk/>
            <pc:sldMk cId="2769575249" sldId="264"/>
            <ac:spMk id="32" creationId="{D83E3E59-9A5D-40ED-AAA4-3E679F8C9C14}"/>
          </ac:spMkLst>
        </pc:spChg>
        <pc:spChg chg="add mod">
          <ac:chgData name="Stefan Adamus" userId="d7b44997540f19cf" providerId="LiveId" clId="{C141271E-E01F-4084-80A1-511333D5053D}" dt="2019-02-16T12:36:22.351" v="443" actId="1037"/>
          <ac:spMkLst>
            <pc:docMk/>
            <pc:sldMk cId="2769575249" sldId="264"/>
            <ac:spMk id="33" creationId="{74E887EF-302D-4E1B-B0A0-0C15C5D9FEF1}"/>
          </ac:spMkLst>
        </pc:spChg>
        <pc:spChg chg="add mod">
          <ac:chgData name="Stefan Adamus" userId="d7b44997540f19cf" providerId="LiveId" clId="{C141271E-E01F-4084-80A1-511333D5053D}" dt="2019-02-16T12:36:22.351" v="443" actId="1037"/>
          <ac:spMkLst>
            <pc:docMk/>
            <pc:sldMk cId="2769575249" sldId="264"/>
            <ac:spMk id="36" creationId="{AC6AEE4A-83CB-4922-879D-0EE5A79D5FCB}"/>
          </ac:spMkLst>
        </pc:spChg>
        <pc:spChg chg="add mod">
          <ac:chgData name="Stefan Adamus" userId="d7b44997540f19cf" providerId="LiveId" clId="{C141271E-E01F-4084-80A1-511333D5053D}" dt="2019-02-16T12:24:15.248" v="81" actId="571"/>
          <ac:spMkLst>
            <pc:docMk/>
            <pc:sldMk cId="2769575249" sldId="264"/>
            <ac:spMk id="37" creationId="{473A7C60-5226-4A94-A3E3-A87527D76876}"/>
          </ac:spMkLst>
        </pc:spChg>
        <pc:spChg chg="add mod">
          <ac:chgData name="Stefan Adamus" userId="d7b44997540f19cf" providerId="LiveId" clId="{C141271E-E01F-4084-80A1-511333D5053D}" dt="2019-02-16T12:36:22.351" v="443" actId="1037"/>
          <ac:spMkLst>
            <pc:docMk/>
            <pc:sldMk cId="2769575249" sldId="264"/>
            <ac:spMk id="40" creationId="{9DC177FD-DA29-4CE8-8AA6-6DF691EB6F57}"/>
          </ac:spMkLst>
        </pc:spChg>
        <pc:spChg chg="add mod">
          <ac:chgData name="Stefan Adamus" userId="d7b44997540f19cf" providerId="LiveId" clId="{C141271E-E01F-4084-80A1-511333D5053D}" dt="2019-02-16T12:36:22.351" v="443" actId="1037"/>
          <ac:spMkLst>
            <pc:docMk/>
            <pc:sldMk cId="2769575249" sldId="264"/>
            <ac:spMk id="41" creationId="{C511A7D0-62C4-4703-B316-1C139891C87B}"/>
          </ac:spMkLst>
        </pc:spChg>
        <pc:spChg chg="add mod">
          <ac:chgData name="Stefan Adamus" userId="d7b44997540f19cf" providerId="LiveId" clId="{C141271E-E01F-4084-80A1-511333D5053D}" dt="2019-02-16T12:36:22.351" v="443" actId="1037"/>
          <ac:spMkLst>
            <pc:docMk/>
            <pc:sldMk cId="2769575249" sldId="264"/>
            <ac:spMk id="42" creationId="{EE70CF5B-4E56-4C1C-97AB-32BA4FC36390}"/>
          </ac:spMkLst>
        </pc:spChg>
        <pc:spChg chg="add mod">
          <ac:chgData name="Stefan Adamus" userId="d7b44997540f19cf" providerId="LiveId" clId="{C141271E-E01F-4084-80A1-511333D5053D}" dt="2019-02-16T12:36:22.351" v="443" actId="1037"/>
          <ac:spMkLst>
            <pc:docMk/>
            <pc:sldMk cId="2769575249" sldId="264"/>
            <ac:spMk id="43" creationId="{B7F70429-C5F7-4BDC-9266-5E5C9C5D10C6}"/>
          </ac:spMkLst>
        </pc:spChg>
        <pc:grpChg chg="add mod">
          <ac:chgData name="Stefan Adamus" userId="d7b44997540f19cf" providerId="LiveId" clId="{C141271E-E01F-4084-80A1-511333D5053D}" dt="2019-02-16T12:36:22.351" v="443" actId="1037"/>
          <ac:grpSpMkLst>
            <pc:docMk/>
            <pc:sldMk cId="2769575249" sldId="264"/>
            <ac:grpSpMk id="31" creationId="{1284D54D-A06A-496F-A61C-75BC14BDB379}"/>
          </ac:grpSpMkLst>
        </pc:grpChg>
        <pc:picChg chg="del mod">
          <ac:chgData name="Stefan Adamus" userId="d7b44997540f19cf" providerId="LiveId" clId="{C141271E-E01F-4084-80A1-511333D5053D}" dt="2019-02-16T12:28:04.218" v="192" actId="478"/>
          <ac:picMkLst>
            <pc:docMk/>
            <pc:sldMk cId="2769575249" sldId="264"/>
            <ac:picMk id="2" creationId="{00000000-0000-0000-0000-000000000000}"/>
          </ac:picMkLst>
        </pc:picChg>
        <pc:picChg chg="del mod">
          <ac:chgData name="Stefan Adamus" userId="d7b44997540f19cf" providerId="LiveId" clId="{C141271E-E01F-4084-80A1-511333D5053D}" dt="2019-02-16T12:28:12.360" v="193" actId="478"/>
          <ac:picMkLst>
            <pc:docMk/>
            <pc:sldMk cId="2769575249" sldId="264"/>
            <ac:picMk id="3" creationId="{00000000-0000-0000-0000-000000000000}"/>
          </ac:picMkLst>
        </pc:picChg>
        <pc:picChg chg="del mod">
          <ac:chgData name="Stefan Adamus" userId="d7b44997540f19cf" providerId="LiveId" clId="{C141271E-E01F-4084-80A1-511333D5053D}" dt="2019-02-16T12:28:12.360" v="193" actId="478"/>
          <ac:picMkLst>
            <pc:docMk/>
            <pc:sldMk cId="2769575249" sldId="264"/>
            <ac:picMk id="5" creationId="{00000000-0000-0000-0000-000000000000}"/>
          </ac:picMkLst>
        </pc:picChg>
        <pc:picChg chg="add mod">
          <ac:chgData name="Stefan Adamus" userId="d7b44997540f19cf" providerId="LiveId" clId="{C141271E-E01F-4084-80A1-511333D5053D}" dt="2019-02-16T12:36:22.351" v="443" actId="1037"/>
          <ac:picMkLst>
            <pc:docMk/>
            <pc:sldMk cId="2769575249" sldId="264"/>
            <ac:picMk id="9" creationId="{083C4117-0C7E-4480-8954-A95C8F5B736A}"/>
          </ac:picMkLst>
        </pc:picChg>
        <pc:picChg chg="add del mod">
          <ac:chgData name="Stefan Adamus" userId="d7b44997540f19cf" providerId="LiveId" clId="{C141271E-E01F-4084-80A1-511333D5053D}" dt="2019-02-16T12:18:39.752" v="14" actId="478"/>
          <ac:picMkLst>
            <pc:docMk/>
            <pc:sldMk cId="2769575249" sldId="264"/>
            <ac:picMk id="16" creationId="{4403171F-7523-4644-B35F-F1B2038F1C56}"/>
          </ac:picMkLst>
        </pc:picChg>
        <pc:picChg chg="add mod">
          <ac:chgData name="Stefan Adamus" userId="d7b44997540f19cf" providerId="LiveId" clId="{C141271E-E01F-4084-80A1-511333D5053D}" dt="2019-02-16T12:36:22.351" v="443" actId="1037"/>
          <ac:picMkLst>
            <pc:docMk/>
            <pc:sldMk cId="2769575249" sldId="264"/>
            <ac:picMk id="18" creationId="{CA55AF96-0A1D-4D8B-B4F2-41C788676A9C}"/>
          </ac:picMkLst>
        </pc:picChg>
        <pc:picChg chg="add mod">
          <ac:chgData name="Stefan Adamus" userId="d7b44997540f19cf" providerId="LiveId" clId="{C141271E-E01F-4084-80A1-511333D5053D}" dt="2019-02-16T12:36:22.351" v="443" actId="1037"/>
          <ac:picMkLst>
            <pc:docMk/>
            <pc:sldMk cId="2769575249" sldId="264"/>
            <ac:picMk id="23" creationId="{C449647E-794A-4405-BCE4-E1738BEA4B19}"/>
          </ac:picMkLst>
        </pc:picChg>
        <pc:picChg chg="add mod">
          <ac:chgData name="Stefan Adamus" userId="d7b44997540f19cf" providerId="LiveId" clId="{C141271E-E01F-4084-80A1-511333D5053D}" dt="2019-02-16T12:23:25.688" v="61" actId="164"/>
          <ac:picMkLst>
            <pc:docMk/>
            <pc:sldMk cId="2769575249" sldId="264"/>
            <ac:picMk id="25" creationId="{FF69897A-7A44-4949-AF59-8A5FF73AA516}"/>
          </ac:picMkLst>
        </pc:picChg>
        <pc:picChg chg="add mod">
          <ac:chgData name="Stefan Adamus" userId="d7b44997540f19cf" providerId="LiveId" clId="{C141271E-E01F-4084-80A1-511333D5053D}" dt="2019-02-16T12:23:25.688" v="61" actId="164"/>
          <ac:picMkLst>
            <pc:docMk/>
            <pc:sldMk cId="2769575249" sldId="264"/>
            <ac:picMk id="27" creationId="{37F11DC0-E4FE-40DF-96AD-37AFF06A0215}"/>
          </ac:picMkLst>
        </pc:picChg>
        <pc:picChg chg="add mod">
          <ac:chgData name="Stefan Adamus" userId="d7b44997540f19cf" providerId="LiveId" clId="{C141271E-E01F-4084-80A1-511333D5053D}" dt="2019-02-16T12:36:22.351" v="443" actId="1037"/>
          <ac:picMkLst>
            <pc:docMk/>
            <pc:sldMk cId="2769575249" sldId="264"/>
            <ac:picMk id="30" creationId="{ABDF6515-9539-488C-917B-7D395C33549F}"/>
          </ac:picMkLst>
        </pc:picChg>
        <pc:picChg chg="add mod">
          <ac:chgData name="Stefan Adamus" userId="d7b44997540f19cf" providerId="LiveId" clId="{C141271E-E01F-4084-80A1-511333D5053D}" dt="2019-02-16T12:36:22.351" v="443" actId="1037"/>
          <ac:picMkLst>
            <pc:docMk/>
            <pc:sldMk cId="2769575249" sldId="264"/>
            <ac:picMk id="35" creationId="{2136FED2-F4BF-4A79-B248-F89BBDF1E397}"/>
          </ac:picMkLst>
        </pc:picChg>
        <pc:picChg chg="add mod">
          <ac:chgData name="Stefan Adamus" userId="d7b44997540f19cf" providerId="LiveId" clId="{C141271E-E01F-4084-80A1-511333D5053D}" dt="2019-02-16T12:36:22.351" v="443" actId="1037"/>
          <ac:picMkLst>
            <pc:docMk/>
            <pc:sldMk cId="2769575249" sldId="264"/>
            <ac:picMk id="39" creationId="{AB4BA1C5-71A9-4E1A-AAD5-49CAB4DB6F25}"/>
          </ac:picMkLst>
        </pc:picChg>
        <pc:picChg chg="add mod modCrop">
          <ac:chgData name="Stefan Adamus" userId="d7b44997540f19cf" providerId="LiveId" clId="{C141271E-E01F-4084-80A1-511333D5053D}" dt="2019-02-16T12:36:22.351" v="443" actId="1037"/>
          <ac:picMkLst>
            <pc:docMk/>
            <pc:sldMk cId="2769575249" sldId="264"/>
            <ac:picMk id="45" creationId="{689CFF34-3B29-43F8-82F7-8927576D523C}"/>
          </ac:picMkLst>
        </pc:picChg>
        <pc:cxnChg chg="del mod">
          <ac:chgData name="Stefan Adamus" userId="d7b44997540f19cf" providerId="LiveId" clId="{C141271E-E01F-4084-80A1-511333D5053D}" dt="2019-02-16T12:28:12.360" v="193" actId="478"/>
          <ac:cxnSpMkLst>
            <pc:docMk/>
            <pc:sldMk cId="2769575249" sldId="264"/>
            <ac:cxnSpMk id="10" creationId="{00000000-0000-0000-0000-000000000000}"/>
          </ac:cxnSpMkLst>
        </pc:cxnChg>
        <pc:cxnChg chg="del mod">
          <ac:chgData name="Stefan Adamus" userId="d7b44997540f19cf" providerId="LiveId" clId="{C141271E-E01F-4084-80A1-511333D5053D}" dt="2019-02-16T12:28:12.360" v="193" actId="478"/>
          <ac:cxnSpMkLst>
            <pc:docMk/>
            <pc:sldMk cId="2769575249" sldId="264"/>
            <ac:cxnSpMk id="11" creationId="{00000000-0000-0000-0000-000000000000}"/>
          </ac:cxnSpMkLst>
        </pc:cxnChg>
        <pc:cxnChg chg="del mod">
          <ac:chgData name="Stefan Adamus" userId="d7b44997540f19cf" providerId="LiveId" clId="{C141271E-E01F-4084-80A1-511333D5053D}" dt="2019-02-16T12:28:12.360" v="193" actId="478"/>
          <ac:cxnSpMkLst>
            <pc:docMk/>
            <pc:sldMk cId="2769575249" sldId="264"/>
            <ac:cxnSpMk id="14" creationId="{00000000-0000-0000-0000-000000000000}"/>
          </ac:cxnSpMkLst>
        </pc:cxnChg>
        <pc:cxnChg chg="del mod">
          <ac:chgData name="Stefan Adamus" userId="d7b44997540f19cf" providerId="LiveId" clId="{C141271E-E01F-4084-80A1-511333D5053D}" dt="2019-02-16T12:28:12.360" v="193" actId="478"/>
          <ac:cxnSpMkLst>
            <pc:docMk/>
            <pc:sldMk cId="2769575249" sldId="264"/>
            <ac:cxnSpMk id="15" creationId="{00000000-0000-0000-0000-000000000000}"/>
          </ac:cxnSpMkLst>
        </pc:cxnChg>
        <pc:cxnChg chg="add del mod">
          <ac:chgData name="Stefan Adamus" userId="d7b44997540f19cf" providerId="LiveId" clId="{C141271E-E01F-4084-80A1-511333D5053D}" dt="2019-02-16T12:19:40.871" v="28" actId="478"/>
          <ac:cxnSpMkLst>
            <pc:docMk/>
            <pc:sldMk cId="2769575249" sldId="264"/>
            <ac:cxnSpMk id="20" creationId="{A31C58AC-56E3-453A-91E3-F7A371AF0AED}"/>
          </ac:cxnSpMkLst>
        </pc:cxnChg>
      </pc:sldChg>
      <pc:sldChg chg="addSp delSp modSp delAnim modAnim">
        <pc:chgData name="Stefan Adamus" userId="d7b44997540f19cf" providerId="LiveId" clId="{C141271E-E01F-4084-80A1-511333D5053D}" dt="2019-02-16T12:34:15.583" v="404"/>
        <pc:sldMkLst>
          <pc:docMk/>
          <pc:sldMk cId="2601501298" sldId="265"/>
        </pc:sldMkLst>
        <pc:spChg chg="add del mod">
          <ac:chgData name="Stefan Adamus" userId="d7b44997540f19cf" providerId="LiveId" clId="{C141271E-E01F-4084-80A1-511333D5053D}" dt="2019-02-16T12:31:37.158" v="271" actId="478"/>
          <ac:spMkLst>
            <pc:docMk/>
            <pc:sldMk cId="2601501298" sldId="265"/>
            <ac:spMk id="2" creationId="{A7D2120E-5B6D-43C7-8643-8B10B8780D9C}"/>
          </ac:spMkLst>
        </pc:spChg>
        <pc:spChg chg="add del mod">
          <ac:chgData name="Stefan Adamus" userId="d7b44997540f19cf" providerId="LiveId" clId="{C141271E-E01F-4084-80A1-511333D5053D}" dt="2019-02-16T12:32:17.684" v="294" actId="478"/>
          <ac:spMkLst>
            <pc:docMk/>
            <pc:sldMk cId="2601501298" sldId="265"/>
            <ac:spMk id="3" creationId="{72F0BCFE-EEC0-487D-952E-AC21DFA92B2F}"/>
          </ac:spMkLst>
        </pc:spChg>
        <pc:spChg chg="add mod">
          <ac:chgData name="Stefan Adamus" userId="d7b44997540f19cf" providerId="LiveId" clId="{C141271E-E01F-4084-80A1-511333D5053D}" dt="2019-02-16T12:33:22.202" v="346" actId="1076"/>
          <ac:spMkLst>
            <pc:docMk/>
            <pc:sldMk cId="2601501298" sldId="265"/>
            <ac:spMk id="4" creationId="{BCA4F811-6FE5-41C7-B0B2-AB5908332D6D}"/>
          </ac:spMkLst>
        </pc:spChg>
        <pc:spChg chg="mod">
          <ac:chgData name="Stefan Adamus" userId="d7b44997540f19cf" providerId="LiveId" clId="{C141271E-E01F-4084-80A1-511333D5053D}" dt="2019-02-16T12:33:42.937" v="365" actId="1038"/>
          <ac:spMkLst>
            <pc:docMk/>
            <pc:sldMk cId="2601501298" sldId="265"/>
            <ac:spMk id="14" creationId="{00000000-0000-0000-0000-000000000000}"/>
          </ac:spMkLst>
        </pc:spChg>
        <pc:spChg chg="mod">
          <ac:chgData name="Stefan Adamus" userId="d7b44997540f19cf" providerId="LiveId" clId="{C141271E-E01F-4084-80A1-511333D5053D}" dt="2019-02-16T12:33:42.937" v="365" actId="1038"/>
          <ac:spMkLst>
            <pc:docMk/>
            <pc:sldMk cId="2601501298" sldId="265"/>
            <ac:spMk id="15" creationId="{00000000-0000-0000-0000-000000000000}"/>
          </ac:spMkLst>
        </pc:spChg>
        <pc:spChg chg="del">
          <ac:chgData name="Stefan Adamus" userId="d7b44997540f19cf" providerId="LiveId" clId="{C141271E-E01F-4084-80A1-511333D5053D}" dt="2019-02-16T12:33:09.933" v="342" actId="478"/>
          <ac:spMkLst>
            <pc:docMk/>
            <pc:sldMk cId="2601501298" sldId="265"/>
            <ac:spMk id="16" creationId="{00000000-0000-0000-0000-000000000000}"/>
          </ac:spMkLst>
        </pc:spChg>
        <pc:spChg chg="mod">
          <ac:chgData name="Stefan Adamus" userId="d7b44997540f19cf" providerId="LiveId" clId="{C141271E-E01F-4084-80A1-511333D5053D}" dt="2019-02-16T12:33:55.044" v="403" actId="1037"/>
          <ac:spMkLst>
            <pc:docMk/>
            <pc:sldMk cId="2601501298" sldId="265"/>
            <ac:spMk id="17" creationId="{00000000-0000-0000-0000-000000000000}"/>
          </ac:spMkLst>
        </pc:spChg>
        <pc:spChg chg="mod">
          <ac:chgData name="Stefan Adamus" userId="d7b44997540f19cf" providerId="LiveId" clId="{C141271E-E01F-4084-80A1-511333D5053D}" dt="2019-02-16T12:33:55.044" v="403" actId="1037"/>
          <ac:spMkLst>
            <pc:docMk/>
            <pc:sldMk cId="2601501298" sldId="265"/>
            <ac:spMk id="18" creationId="{00000000-0000-0000-0000-000000000000}"/>
          </ac:spMkLst>
        </pc:spChg>
        <pc:spChg chg="mod">
          <ac:chgData name="Stefan Adamus" userId="d7b44997540f19cf" providerId="LiveId" clId="{C141271E-E01F-4084-80A1-511333D5053D}" dt="2019-02-16T12:33:42.937" v="365" actId="1038"/>
          <ac:spMkLst>
            <pc:docMk/>
            <pc:sldMk cId="2601501298" sldId="265"/>
            <ac:spMk id="19" creationId="{00000000-0000-0000-0000-000000000000}"/>
          </ac:spMkLst>
        </pc:spChg>
        <pc:spChg chg="add mod">
          <ac:chgData name="Stefan Adamus" userId="d7b44997540f19cf" providerId="LiveId" clId="{C141271E-E01F-4084-80A1-511333D5053D}" dt="2019-02-16T12:33:42.937" v="365" actId="1038"/>
          <ac:spMkLst>
            <pc:docMk/>
            <pc:sldMk cId="2601501298" sldId="265"/>
            <ac:spMk id="20" creationId="{0197EB81-439D-41D0-9811-F4BADBDEDD9E}"/>
          </ac:spMkLst>
        </pc:spChg>
        <pc:spChg chg="add del mod">
          <ac:chgData name="Stefan Adamus" userId="d7b44997540f19cf" providerId="LiveId" clId="{C141271E-E01F-4084-80A1-511333D5053D}" dt="2019-02-16T12:33:08.116" v="341" actId="478"/>
          <ac:spMkLst>
            <pc:docMk/>
            <pc:sldMk cId="2601501298" sldId="265"/>
            <ac:spMk id="21" creationId="{37A541E6-C9E9-48E2-B000-A1F65A2F617A}"/>
          </ac:spMkLst>
        </pc:spChg>
        <pc:spChg chg="add mod">
          <ac:chgData name="Stefan Adamus" userId="d7b44997540f19cf" providerId="LiveId" clId="{C141271E-E01F-4084-80A1-511333D5053D}" dt="2019-02-16T12:33:55.044" v="403" actId="1037"/>
          <ac:spMkLst>
            <pc:docMk/>
            <pc:sldMk cId="2601501298" sldId="265"/>
            <ac:spMk id="22" creationId="{1837CCE6-3054-43D6-86B7-00AC81C82C66}"/>
          </ac:spMkLst>
        </pc:spChg>
        <pc:spChg chg="add mod">
          <ac:chgData name="Stefan Adamus" userId="d7b44997540f19cf" providerId="LiveId" clId="{C141271E-E01F-4084-80A1-511333D5053D}" dt="2019-02-16T12:33:55.044" v="403" actId="1037"/>
          <ac:spMkLst>
            <pc:docMk/>
            <pc:sldMk cId="2601501298" sldId="265"/>
            <ac:spMk id="23" creationId="{3D30325E-6B86-4161-8B17-63F00CF7A1E6}"/>
          </ac:spMkLst>
        </pc:spChg>
        <pc:spChg chg="add mod">
          <ac:chgData name="Stefan Adamus" userId="d7b44997540f19cf" providerId="LiveId" clId="{C141271E-E01F-4084-80A1-511333D5053D}" dt="2019-02-16T12:33:42.937" v="365" actId="1038"/>
          <ac:spMkLst>
            <pc:docMk/>
            <pc:sldMk cId="2601501298" sldId="265"/>
            <ac:spMk id="24" creationId="{D2A29A66-CAEA-431C-A5ED-2A552DD79EEF}"/>
          </ac:spMkLst>
        </pc:spChg>
        <pc:spChg chg="add mod">
          <ac:chgData name="Stefan Adamus" userId="d7b44997540f19cf" providerId="LiveId" clId="{C141271E-E01F-4084-80A1-511333D5053D}" dt="2019-02-16T12:33:42.937" v="365" actId="1038"/>
          <ac:spMkLst>
            <pc:docMk/>
            <pc:sldMk cId="2601501298" sldId="265"/>
            <ac:spMk id="25" creationId="{210EEF25-EA54-45A4-8448-5B5D25DDB157}"/>
          </ac:spMkLst>
        </pc:spChg>
        <pc:spChg chg="add mod">
          <ac:chgData name="Stefan Adamus" userId="d7b44997540f19cf" providerId="LiveId" clId="{C141271E-E01F-4084-80A1-511333D5053D}" dt="2019-02-16T12:33:42.937" v="365" actId="1038"/>
          <ac:spMkLst>
            <pc:docMk/>
            <pc:sldMk cId="2601501298" sldId="265"/>
            <ac:spMk id="26" creationId="{221A61B5-03E5-4887-A7A5-178F6B29762D}"/>
          </ac:spMkLst>
        </pc:spChg>
        <pc:spChg chg="add mod">
          <ac:chgData name="Stefan Adamus" userId="d7b44997540f19cf" providerId="LiveId" clId="{C141271E-E01F-4084-80A1-511333D5053D}" dt="2019-02-16T12:33:05.483" v="340" actId="1076"/>
          <ac:spMkLst>
            <pc:docMk/>
            <pc:sldMk cId="2601501298" sldId="265"/>
            <ac:spMk id="27" creationId="{D24583CD-FC5D-4C89-82FA-D8246F26CFE3}"/>
          </ac:spMkLst>
        </pc:spChg>
        <pc:spChg chg="add mod">
          <ac:chgData name="Stefan Adamus" userId="d7b44997540f19cf" providerId="LiveId" clId="{C141271E-E01F-4084-80A1-511333D5053D}" dt="2019-02-16T12:33:55.044" v="403" actId="1037"/>
          <ac:spMkLst>
            <pc:docMk/>
            <pc:sldMk cId="2601501298" sldId="265"/>
            <ac:spMk id="28" creationId="{51A5E5C4-9048-4826-976D-AFEB1D399F64}"/>
          </ac:spMkLst>
        </pc:spChg>
        <pc:spChg chg="add mod">
          <ac:chgData name="Stefan Adamus" userId="d7b44997540f19cf" providerId="LiveId" clId="{C141271E-E01F-4084-80A1-511333D5053D}" dt="2019-02-16T12:33:55.044" v="403" actId="1037"/>
          <ac:spMkLst>
            <pc:docMk/>
            <pc:sldMk cId="2601501298" sldId="265"/>
            <ac:spMk id="29" creationId="{F1E8D5C9-37AD-4B80-A66B-BD8D96E4C443}"/>
          </ac:spMkLst>
        </pc:spChg>
        <pc:picChg chg="mod">
          <ac:chgData name="Stefan Adamus" userId="d7b44997540f19cf" providerId="LiveId" clId="{C141271E-E01F-4084-80A1-511333D5053D}" dt="2019-02-16T12:33:42.937" v="365" actId="1038"/>
          <ac:picMkLst>
            <pc:docMk/>
            <pc:sldMk cId="2601501298" sldId="265"/>
            <ac:picMk id="6" creationId="{00000000-0000-0000-0000-000000000000}"/>
          </ac:picMkLst>
        </pc:picChg>
        <pc:picChg chg="mod">
          <ac:chgData name="Stefan Adamus" userId="d7b44997540f19cf" providerId="LiveId" clId="{C141271E-E01F-4084-80A1-511333D5053D}" dt="2019-02-16T12:33:42.937" v="365" actId="1038"/>
          <ac:picMkLst>
            <pc:docMk/>
            <pc:sldMk cId="2601501298" sldId="265"/>
            <ac:picMk id="7" creationId="{00000000-0000-0000-0000-000000000000}"/>
          </ac:picMkLst>
        </pc:picChg>
        <pc:picChg chg="mod">
          <ac:chgData name="Stefan Adamus" userId="d7b44997540f19cf" providerId="LiveId" clId="{C141271E-E01F-4084-80A1-511333D5053D}" dt="2019-02-16T12:33:55.044" v="403" actId="1037"/>
          <ac:picMkLst>
            <pc:docMk/>
            <pc:sldMk cId="2601501298" sldId="265"/>
            <ac:picMk id="8" creationId="{00000000-0000-0000-0000-000000000000}"/>
          </ac:picMkLst>
        </pc:picChg>
        <pc:picChg chg="mod">
          <ac:chgData name="Stefan Adamus" userId="d7b44997540f19cf" providerId="LiveId" clId="{C141271E-E01F-4084-80A1-511333D5053D}" dt="2019-02-16T12:33:42.937" v="365" actId="1038"/>
          <ac:picMkLst>
            <pc:docMk/>
            <pc:sldMk cId="2601501298" sldId="265"/>
            <ac:picMk id="9" creationId="{00000000-0000-0000-0000-000000000000}"/>
          </ac:picMkLst>
        </pc:picChg>
        <pc:picChg chg="mod">
          <ac:chgData name="Stefan Adamus" userId="d7b44997540f19cf" providerId="LiveId" clId="{C141271E-E01F-4084-80A1-511333D5053D}" dt="2019-02-16T12:33:55.044" v="403" actId="1037"/>
          <ac:picMkLst>
            <pc:docMk/>
            <pc:sldMk cId="2601501298" sldId="265"/>
            <ac:picMk id="10" creationId="{00000000-0000-0000-0000-000000000000}"/>
          </ac:picMkLst>
        </pc:picChg>
        <pc:picChg chg="mod">
          <ac:chgData name="Stefan Adamus" userId="d7b44997540f19cf" providerId="LiveId" clId="{C141271E-E01F-4084-80A1-511333D5053D}" dt="2019-02-16T12:33:12.164" v="343" actId="1076"/>
          <ac:picMkLst>
            <pc:docMk/>
            <pc:sldMk cId="2601501298" sldId="265"/>
            <ac:picMk id="13" creationId="{00000000-0000-0000-0000-000000000000}"/>
          </ac:picMkLst>
        </pc:picChg>
      </pc:sldChg>
      <pc:sldChg chg="del">
        <pc:chgData name="Stefan Adamus" userId="d7b44997540f19cf" providerId="LiveId" clId="{C141271E-E01F-4084-80A1-511333D5053D}" dt="2019-02-16T12:30:01.668" v="214" actId="2696"/>
        <pc:sldMkLst>
          <pc:docMk/>
          <pc:sldMk cId="2986539689" sldId="266"/>
        </pc:sldMkLst>
      </pc:sldChg>
      <pc:sldMasterChg chg="addSp modSp setBg">
        <pc:chgData name="Stefan Adamus" userId="d7b44997540f19cf" providerId="LiveId" clId="{C141271E-E01F-4084-80A1-511333D5053D}" dt="2019-02-16T13:00:32.840" v="748"/>
        <pc:sldMasterMkLst>
          <pc:docMk/>
          <pc:sldMasterMk cId="2712698359" sldId="2147483648"/>
        </pc:sldMasterMkLst>
        <pc:picChg chg="add mod">
          <ac:chgData name="Stefan Adamus" userId="d7b44997540f19cf" providerId="LiveId" clId="{C141271E-E01F-4084-80A1-511333D5053D}" dt="2019-02-16T12:35:49.775" v="416" actId="1076"/>
          <ac:picMkLst>
            <pc:docMk/>
            <pc:sldMasterMk cId="2712698359" sldId="2147483648"/>
            <ac:picMk id="7" creationId="{8D9B1723-8230-4E4D-A6DD-C7408D5963BD}"/>
          </ac:picMkLst>
        </pc:pic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d7b44997540f19cf/BFH%20Master%20BA/Zusammenfassungen/MATH/Hackathons/EnergyHackDays/Frageboge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[Fragebogen.xlsx]Auswertung!$B$13</c:f>
              <c:strCache>
                <c:ptCount val="1"/>
                <c:pt idx="0">
                  <c:v>Ja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[Fragebogen.xlsx]Auswertung!$A$14:$A$15</c:f>
              <c:strCache>
                <c:ptCount val="2"/>
                <c:pt idx="0">
                  <c:v>Haben Sie schon mal einem Unternehmen einen Schaden gemeldet?</c:v>
                </c:pt>
                <c:pt idx="1">
                  <c:v>Würden Sie einen Schaden melden, wenn Sie wüssten, dass Sie dafür belohnt werden?</c:v>
                </c:pt>
              </c:strCache>
            </c:strRef>
          </c:cat>
          <c:val>
            <c:numRef>
              <c:f>[Fragebogen.xlsx]Auswertung!$B$14:$B$15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F3-4831-AFD4-7D7D4348EB60}"/>
            </c:ext>
          </c:extLst>
        </c:ser>
        <c:ser>
          <c:idx val="1"/>
          <c:order val="1"/>
          <c:tx>
            <c:strRef>
              <c:f>[Fragebogen.xlsx]Auswertung!$C$13</c:f>
              <c:strCache>
                <c:ptCount val="1"/>
                <c:pt idx="0">
                  <c:v>Nein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[Fragebogen.xlsx]Auswertung!$A$14:$A$15</c:f>
              <c:strCache>
                <c:ptCount val="2"/>
                <c:pt idx="0">
                  <c:v>Haben Sie schon mal einem Unternehmen einen Schaden gemeldet?</c:v>
                </c:pt>
                <c:pt idx="1">
                  <c:v>Würden Sie einen Schaden melden, wenn Sie wüssten, dass Sie dafür belohnt werden?</c:v>
                </c:pt>
              </c:strCache>
            </c:strRef>
          </c:cat>
          <c:val>
            <c:numRef>
              <c:f>[Fragebogen.xlsx]Auswertung!$C$14:$C$15</c:f>
              <c:numCache>
                <c:formatCode>General</c:formatCode>
                <c:ptCount val="2"/>
                <c:pt idx="0">
                  <c:v>4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F3-4831-AFD4-7D7D4348EB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44070744"/>
        <c:axId val="644067792"/>
      </c:barChart>
      <c:catAx>
        <c:axId val="644070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44067792"/>
        <c:crosses val="autoZero"/>
        <c:auto val="1"/>
        <c:lblAlgn val="ctr"/>
        <c:lblOffset val="100"/>
        <c:noMultiLvlLbl val="0"/>
      </c:catAx>
      <c:valAx>
        <c:axId val="64406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44070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3D02-639A-4B28-AE66-551FB21125B2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C4957-9632-488F-B01B-DE8910C17F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86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3D02-639A-4B28-AE66-551FB21125B2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C4957-9632-488F-B01B-DE8910C17F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69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3D02-639A-4B28-AE66-551FB21125B2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C4957-9632-488F-B01B-DE8910C17F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79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3D02-639A-4B28-AE66-551FB21125B2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C4957-9632-488F-B01B-DE8910C17F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92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3D02-639A-4B28-AE66-551FB21125B2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C4957-9632-488F-B01B-DE8910C17F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5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3D02-639A-4B28-AE66-551FB21125B2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C4957-9632-488F-B01B-DE8910C17F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28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3D02-639A-4B28-AE66-551FB21125B2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C4957-9632-488F-B01B-DE8910C17F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8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3D02-639A-4B28-AE66-551FB21125B2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C4957-9632-488F-B01B-DE8910C17F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82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3D02-639A-4B28-AE66-551FB21125B2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C4957-9632-488F-B01B-DE8910C17F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4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3D02-639A-4B28-AE66-551FB21125B2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C4957-9632-488F-B01B-DE8910C17F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10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3D02-639A-4B28-AE66-551FB21125B2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C4957-9632-488F-B01B-DE8910C17F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72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/>
            </a:gs>
            <a:gs pos="78000">
              <a:schemeClr val="bg1">
                <a:lumMod val="95000"/>
              </a:schemeClr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C3D02-639A-4B28-AE66-551FB21125B2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4957-9632-488F-B01B-DE8910C17F79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D9B1723-8230-4E4D-A6DD-C7408D5963B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280" y="10477"/>
            <a:ext cx="1493520" cy="74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69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2.sv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0.svg"/><Relationship Id="rId5" Type="http://schemas.openxmlformats.org/officeDocument/2006/relationships/image" Target="../media/image5.pn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1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868680" y="2000250"/>
            <a:ext cx="105841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Challenge L</a:t>
            </a:r>
          </a:p>
          <a:p>
            <a:endParaRPr lang="de-CH" dirty="0"/>
          </a:p>
          <a:p>
            <a:r>
              <a:rPr lang="de-CH" sz="9600" b="1" dirty="0" err="1"/>
              <a:t>videmus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1974776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Benutzer">
            <a:extLst>
              <a:ext uri="{FF2B5EF4-FFF2-40B4-BE49-F238E27FC236}">
                <a16:creationId xmlns:a16="http://schemas.microsoft.com/office/drawing/2014/main" id="{083C4117-0C7E-4480-8954-A95C8F5B7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8535" y="3263527"/>
            <a:ext cx="1329927" cy="1329927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0F82D974-A977-4609-AF8A-E47E2B888506}"/>
              </a:ext>
            </a:extLst>
          </p:cNvPr>
          <p:cNvSpPr txBox="1"/>
          <p:nvPr/>
        </p:nvSpPr>
        <p:spPr>
          <a:xfrm>
            <a:off x="1940560" y="4467441"/>
            <a:ext cx="92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Bürger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CA55AF96-0A1D-4D8B-B4F2-41C788676A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727" y="1213705"/>
            <a:ext cx="2027542" cy="2027542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21EFC26B-C8DF-4E7C-9FD0-5CCC7FC9CBFC}"/>
              </a:ext>
            </a:extLst>
          </p:cNvPr>
          <p:cNvSpPr/>
          <p:nvPr/>
        </p:nvSpPr>
        <p:spPr>
          <a:xfrm>
            <a:off x="3339215" y="3738250"/>
            <a:ext cx="1009265" cy="51816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3" name="Grafik 22" descr="Glühbirne">
            <a:extLst>
              <a:ext uri="{FF2B5EF4-FFF2-40B4-BE49-F238E27FC236}">
                <a16:creationId xmlns:a16="http://schemas.microsoft.com/office/drawing/2014/main" id="{C449647E-794A-4405-BCE4-E1738BEA4B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18680" y="3177167"/>
            <a:ext cx="604230" cy="604230"/>
          </a:xfrm>
          <a:prstGeom prst="rect">
            <a:avLst/>
          </a:prstGeom>
        </p:spPr>
      </p:pic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1284D54D-A06A-496F-A61C-75BC14BDB379}"/>
              </a:ext>
            </a:extLst>
          </p:cNvPr>
          <p:cNvGrpSpPr/>
          <p:nvPr/>
        </p:nvGrpSpPr>
        <p:grpSpPr>
          <a:xfrm>
            <a:off x="4348480" y="3353316"/>
            <a:ext cx="1309400" cy="1329927"/>
            <a:chOff x="3261360" y="2764036"/>
            <a:chExt cx="1309400" cy="1329927"/>
          </a:xfrm>
        </p:grpSpPr>
        <p:pic>
          <p:nvPicPr>
            <p:cNvPr id="25" name="Grafik 24" descr="Smartphone">
              <a:extLst>
                <a:ext uri="{FF2B5EF4-FFF2-40B4-BE49-F238E27FC236}">
                  <a16:creationId xmlns:a16="http://schemas.microsoft.com/office/drawing/2014/main" id="{FF69897A-7A44-4949-AF59-8A5FF73AA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261360" y="2764036"/>
              <a:ext cx="1309400" cy="1329927"/>
            </a:xfrm>
            <a:prstGeom prst="rect">
              <a:avLst/>
            </a:prstGeom>
          </p:spPr>
        </p:pic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37F11DC0-E4FE-40DF-96AD-37AFF06A0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7619" y="3176280"/>
              <a:ext cx="436882" cy="218441"/>
            </a:xfrm>
            <a:prstGeom prst="rect">
              <a:avLst/>
            </a:prstGeom>
          </p:spPr>
        </p:pic>
      </p:grpSp>
      <p:pic>
        <p:nvPicPr>
          <p:cNvPr id="30" name="Grafik 29" descr="Datenbank">
            <a:extLst>
              <a:ext uri="{FF2B5EF4-FFF2-40B4-BE49-F238E27FC236}">
                <a16:creationId xmlns:a16="http://schemas.microsoft.com/office/drawing/2014/main" id="{ABDF6515-9539-488C-917B-7D395C33549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34004" y="3561079"/>
            <a:ext cx="914400" cy="914400"/>
          </a:xfrm>
          <a:prstGeom prst="rect">
            <a:avLst/>
          </a:prstGeom>
        </p:spPr>
      </p:pic>
      <p:sp>
        <p:nvSpPr>
          <p:cNvPr id="32" name="Pfeil: nach rechts 31">
            <a:extLst>
              <a:ext uri="{FF2B5EF4-FFF2-40B4-BE49-F238E27FC236}">
                <a16:creationId xmlns:a16="http://schemas.microsoft.com/office/drawing/2014/main" id="{D83E3E59-9A5D-40ED-AAA4-3E679F8C9C14}"/>
              </a:ext>
            </a:extLst>
          </p:cNvPr>
          <p:cNvSpPr/>
          <p:nvPr/>
        </p:nvSpPr>
        <p:spPr>
          <a:xfrm>
            <a:off x="5608573" y="3724921"/>
            <a:ext cx="1009265" cy="518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74E887EF-302D-4E1B-B0A0-0C15C5D9FEF1}"/>
              </a:ext>
            </a:extLst>
          </p:cNvPr>
          <p:cNvSpPr/>
          <p:nvPr/>
        </p:nvSpPr>
        <p:spPr>
          <a:xfrm>
            <a:off x="8128622" y="3721903"/>
            <a:ext cx="1009265" cy="518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5" name="Grafik 34" descr="Besprechung">
            <a:extLst>
              <a:ext uri="{FF2B5EF4-FFF2-40B4-BE49-F238E27FC236}">
                <a16:creationId xmlns:a16="http://schemas.microsoft.com/office/drawing/2014/main" id="{2136FED2-F4BF-4A79-B248-F89BBDF1E39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518104" y="3238375"/>
            <a:ext cx="1211703" cy="1211703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AC6AEE4A-83CB-4922-879D-0EE5A79D5FCB}"/>
              </a:ext>
            </a:extLst>
          </p:cNvPr>
          <p:cNvSpPr txBox="1"/>
          <p:nvPr/>
        </p:nvSpPr>
        <p:spPr>
          <a:xfrm>
            <a:off x="9257706" y="4341911"/>
            <a:ext cx="1472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Betreiber</a:t>
            </a:r>
          </a:p>
        </p:txBody>
      </p:sp>
      <p:pic>
        <p:nvPicPr>
          <p:cNvPr id="39" name="Grafik 38" descr="Münzen">
            <a:extLst>
              <a:ext uri="{FF2B5EF4-FFF2-40B4-BE49-F238E27FC236}">
                <a16:creationId xmlns:a16="http://schemas.microsoft.com/office/drawing/2014/main" id="{AB4BA1C5-71A9-4E1A-AAD5-49CAB4DB6F2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905084" y="5139973"/>
            <a:ext cx="914400" cy="914400"/>
          </a:xfrm>
          <a:prstGeom prst="rect">
            <a:avLst/>
          </a:prstGeom>
        </p:spPr>
      </p:pic>
      <p:sp>
        <p:nvSpPr>
          <p:cNvPr id="40" name="Pfeil: gebogen 39">
            <a:extLst>
              <a:ext uri="{FF2B5EF4-FFF2-40B4-BE49-F238E27FC236}">
                <a16:creationId xmlns:a16="http://schemas.microsoft.com/office/drawing/2014/main" id="{9DC177FD-DA29-4CE8-8AA6-6DF691EB6F57}"/>
              </a:ext>
            </a:extLst>
          </p:cNvPr>
          <p:cNvSpPr/>
          <p:nvPr/>
        </p:nvSpPr>
        <p:spPr>
          <a:xfrm rot="10800000">
            <a:off x="7183120" y="4893504"/>
            <a:ext cx="2957182" cy="1019614"/>
          </a:xfrm>
          <a:prstGeom prst="bentArrow">
            <a:avLst>
              <a:gd name="adj1" fmla="val 28986"/>
              <a:gd name="adj2" fmla="val 30147"/>
              <a:gd name="adj3" fmla="val 33968"/>
              <a:gd name="adj4" fmla="val 4375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41" name="Pfeil: gebogen 40">
            <a:extLst>
              <a:ext uri="{FF2B5EF4-FFF2-40B4-BE49-F238E27FC236}">
                <a16:creationId xmlns:a16="http://schemas.microsoft.com/office/drawing/2014/main" id="{C511A7D0-62C4-4703-B316-1C139891C87B}"/>
              </a:ext>
            </a:extLst>
          </p:cNvPr>
          <p:cNvSpPr/>
          <p:nvPr/>
        </p:nvSpPr>
        <p:spPr>
          <a:xfrm rot="16200000">
            <a:off x="3383181" y="3625102"/>
            <a:ext cx="857056" cy="3459478"/>
          </a:xfrm>
          <a:prstGeom prst="bentArrow">
            <a:avLst>
              <a:gd name="adj1" fmla="val 34913"/>
              <a:gd name="adj2" fmla="val 34296"/>
              <a:gd name="adj3" fmla="val 33968"/>
              <a:gd name="adj4" fmla="val 4375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42" name="Pfeil: nach rechts 41">
            <a:extLst>
              <a:ext uri="{FF2B5EF4-FFF2-40B4-BE49-F238E27FC236}">
                <a16:creationId xmlns:a16="http://schemas.microsoft.com/office/drawing/2014/main" id="{EE70CF5B-4E56-4C1C-97AB-32BA4FC36390}"/>
              </a:ext>
            </a:extLst>
          </p:cNvPr>
          <p:cNvSpPr/>
          <p:nvPr/>
        </p:nvSpPr>
        <p:spPr>
          <a:xfrm>
            <a:off x="5613548" y="3724921"/>
            <a:ext cx="1009265" cy="51816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3" name="Pfeil: nach rechts 42">
            <a:extLst>
              <a:ext uri="{FF2B5EF4-FFF2-40B4-BE49-F238E27FC236}">
                <a16:creationId xmlns:a16="http://schemas.microsoft.com/office/drawing/2014/main" id="{B7F70429-C5F7-4BDC-9266-5E5C9C5D10C6}"/>
              </a:ext>
            </a:extLst>
          </p:cNvPr>
          <p:cNvSpPr/>
          <p:nvPr/>
        </p:nvSpPr>
        <p:spPr>
          <a:xfrm>
            <a:off x="8133597" y="3721903"/>
            <a:ext cx="1009265" cy="51816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45" name="Grafik 44">
            <a:extLst>
              <a:ext uri="{FF2B5EF4-FFF2-40B4-BE49-F238E27FC236}">
                <a16:creationId xmlns:a16="http://schemas.microsoft.com/office/drawing/2014/main" id="{689CFF34-3B29-43F8-82F7-8927576D523C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9" r="11462"/>
          <a:stretch/>
        </p:blipFill>
        <p:spPr>
          <a:xfrm>
            <a:off x="9086181" y="1247527"/>
            <a:ext cx="2075548" cy="2016000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76957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397" y="1929093"/>
            <a:ext cx="2752725" cy="2990850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1148397" y="5079886"/>
            <a:ext cx="26108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https://www.20min.ch/schweiz/news/story/So-funktioniert-die-Reklamier-App-der-SBB-31590526</a:t>
            </a:r>
          </a:p>
        </p:txBody>
      </p:sp>
      <p:sp>
        <p:nvSpPr>
          <p:cNvPr id="5" name="Rechteck 4"/>
          <p:cNvSpPr/>
          <p:nvPr/>
        </p:nvSpPr>
        <p:spPr>
          <a:xfrm>
            <a:off x="5720081" y="4736251"/>
            <a:ext cx="497300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N=7</a:t>
            </a:r>
          </a:p>
        </p:txBody>
      </p:sp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5848ED9A-D3B4-4297-92E8-DA02475C96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1122467"/>
              </p:ext>
            </p:extLst>
          </p:nvPr>
        </p:nvGraphicFramePr>
        <p:xfrm>
          <a:off x="5720081" y="1922104"/>
          <a:ext cx="6036490" cy="32510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9255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2"/>
          <a:srcRect l="17548" r="18939"/>
          <a:stretch/>
        </p:blipFill>
        <p:spPr>
          <a:xfrm>
            <a:off x="2558142" y="1948543"/>
            <a:ext cx="4165600" cy="3690817"/>
          </a:xfrm>
          <a:prstGeom prst="rect">
            <a:avLst/>
          </a:prstGeom>
        </p:spPr>
      </p:pic>
      <p:sp>
        <p:nvSpPr>
          <p:cNvPr id="3" name="AutoShape 2" descr="https://files.slack.com/files-pri/T21BW8GMD-FG8A07M98/screenshot_20190215-170932_sbb_mobil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492" y="1948543"/>
            <a:ext cx="2533650" cy="4729162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408917" y="1426030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/>
              <a:t>Züri wie neu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7351031" y="1469182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/>
              <a:t>SBB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1375080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3002453"/>
            <a:ext cx="2990850" cy="93345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831" y="896334"/>
            <a:ext cx="2647950" cy="86677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4106" y="347848"/>
            <a:ext cx="3409950" cy="9144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2368" y="4870663"/>
            <a:ext cx="2247900" cy="10287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5761" y="913901"/>
            <a:ext cx="2927350" cy="84920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9826" y="4754387"/>
            <a:ext cx="2465387" cy="864156"/>
          </a:xfrm>
          <a:prstGeom prst="rect">
            <a:avLst/>
          </a:prstGeom>
        </p:spPr>
      </p:pic>
      <p:sp>
        <p:nvSpPr>
          <p:cNvPr id="12" name="AutoShape 4" descr="Bildergebnis fÃ¼r crow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4905" y="2216356"/>
            <a:ext cx="3224213" cy="2273919"/>
          </a:xfrm>
          <a:prstGeom prst="rect">
            <a:avLst/>
          </a:prstGeom>
        </p:spPr>
      </p:pic>
      <p:sp>
        <p:nvSpPr>
          <p:cNvPr id="14" name="Pfeil nach rechts 13"/>
          <p:cNvSpPr/>
          <p:nvPr/>
        </p:nvSpPr>
        <p:spPr>
          <a:xfrm rot="5400000">
            <a:off x="5672333" y="1484481"/>
            <a:ext cx="340821" cy="40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Pfeil nach rechts 14"/>
          <p:cNvSpPr/>
          <p:nvPr/>
        </p:nvSpPr>
        <p:spPr>
          <a:xfrm rot="3600000">
            <a:off x="3431708" y="1609541"/>
            <a:ext cx="340821" cy="40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Pfeil nach rechts 16"/>
          <p:cNvSpPr/>
          <p:nvPr/>
        </p:nvSpPr>
        <p:spPr>
          <a:xfrm rot="18198576">
            <a:off x="4019941" y="4628949"/>
            <a:ext cx="340821" cy="40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Pfeil nach rechts 17"/>
          <p:cNvSpPr/>
          <p:nvPr/>
        </p:nvSpPr>
        <p:spPr>
          <a:xfrm rot="13500000">
            <a:off x="6767344" y="4618697"/>
            <a:ext cx="340821" cy="40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Pfeil nach rechts 18"/>
          <p:cNvSpPr/>
          <p:nvPr/>
        </p:nvSpPr>
        <p:spPr>
          <a:xfrm rot="8100000">
            <a:off x="7362892" y="1691475"/>
            <a:ext cx="340821" cy="40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Pfeil nach rechts 14">
            <a:extLst>
              <a:ext uri="{FF2B5EF4-FFF2-40B4-BE49-F238E27FC236}">
                <a16:creationId xmlns:a16="http://schemas.microsoft.com/office/drawing/2014/main" id="{0197EB81-439D-41D0-9811-F4BADBDEDD9E}"/>
              </a:ext>
            </a:extLst>
          </p:cNvPr>
          <p:cNvSpPr/>
          <p:nvPr/>
        </p:nvSpPr>
        <p:spPr>
          <a:xfrm rot="3600000">
            <a:off x="3431707" y="1609540"/>
            <a:ext cx="340821" cy="40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Pfeil nach rechts 16">
            <a:extLst>
              <a:ext uri="{FF2B5EF4-FFF2-40B4-BE49-F238E27FC236}">
                <a16:creationId xmlns:a16="http://schemas.microsoft.com/office/drawing/2014/main" id="{1837CCE6-3054-43D6-86B7-00AC81C82C66}"/>
              </a:ext>
            </a:extLst>
          </p:cNvPr>
          <p:cNvSpPr/>
          <p:nvPr/>
        </p:nvSpPr>
        <p:spPr>
          <a:xfrm rot="18198576">
            <a:off x="4019940" y="4628948"/>
            <a:ext cx="340821" cy="40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Pfeil nach rechts 17">
            <a:extLst>
              <a:ext uri="{FF2B5EF4-FFF2-40B4-BE49-F238E27FC236}">
                <a16:creationId xmlns:a16="http://schemas.microsoft.com/office/drawing/2014/main" id="{3D30325E-6B86-4161-8B17-63F00CF7A1E6}"/>
              </a:ext>
            </a:extLst>
          </p:cNvPr>
          <p:cNvSpPr/>
          <p:nvPr/>
        </p:nvSpPr>
        <p:spPr>
          <a:xfrm rot="13500000">
            <a:off x="6767343" y="4618696"/>
            <a:ext cx="340821" cy="40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4" name="Pfeil nach rechts 13">
            <a:extLst>
              <a:ext uri="{FF2B5EF4-FFF2-40B4-BE49-F238E27FC236}">
                <a16:creationId xmlns:a16="http://schemas.microsoft.com/office/drawing/2014/main" id="{D2A29A66-CAEA-431C-A5ED-2A552DD79EEF}"/>
              </a:ext>
            </a:extLst>
          </p:cNvPr>
          <p:cNvSpPr/>
          <p:nvPr/>
        </p:nvSpPr>
        <p:spPr>
          <a:xfrm rot="5400000">
            <a:off x="5672333" y="1484482"/>
            <a:ext cx="340821" cy="40732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Pfeil nach rechts 18">
            <a:extLst>
              <a:ext uri="{FF2B5EF4-FFF2-40B4-BE49-F238E27FC236}">
                <a16:creationId xmlns:a16="http://schemas.microsoft.com/office/drawing/2014/main" id="{210EEF25-EA54-45A4-8448-5B5D25DDB157}"/>
              </a:ext>
            </a:extLst>
          </p:cNvPr>
          <p:cNvSpPr/>
          <p:nvPr/>
        </p:nvSpPr>
        <p:spPr>
          <a:xfrm rot="8100000">
            <a:off x="7362892" y="1691476"/>
            <a:ext cx="340821" cy="40732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" name="Pfeil nach rechts 14">
            <a:extLst>
              <a:ext uri="{FF2B5EF4-FFF2-40B4-BE49-F238E27FC236}">
                <a16:creationId xmlns:a16="http://schemas.microsoft.com/office/drawing/2014/main" id="{221A61B5-03E5-4887-A7A5-178F6B29762D}"/>
              </a:ext>
            </a:extLst>
          </p:cNvPr>
          <p:cNvSpPr/>
          <p:nvPr/>
        </p:nvSpPr>
        <p:spPr>
          <a:xfrm rot="3600000">
            <a:off x="3431707" y="1609541"/>
            <a:ext cx="340821" cy="40732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7" name="Pfeil nach rechts 15">
            <a:extLst>
              <a:ext uri="{FF2B5EF4-FFF2-40B4-BE49-F238E27FC236}">
                <a16:creationId xmlns:a16="http://schemas.microsoft.com/office/drawing/2014/main" id="{D24583CD-FC5D-4C89-82FA-D8246F26CFE3}"/>
              </a:ext>
            </a:extLst>
          </p:cNvPr>
          <p:cNvSpPr/>
          <p:nvPr/>
        </p:nvSpPr>
        <p:spPr>
          <a:xfrm>
            <a:off x="3515199" y="3199404"/>
            <a:ext cx="340821" cy="40732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" name="Pfeil nach rechts 16">
            <a:extLst>
              <a:ext uri="{FF2B5EF4-FFF2-40B4-BE49-F238E27FC236}">
                <a16:creationId xmlns:a16="http://schemas.microsoft.com/office/drawing/2014/main" id="{51A5E5C4-9048-4826-976D-AFEB1D399F64}"/>
              </a:ext>
            </a:extLst>
          </p:cNvPr>
          <p:cNvSpPr/>
          <p:nvPr/>
        </p:nvSpPr>
        <p:spPr>
          <a:xfrm rot="18198576">
            <a:off x="4019940" y="4628949"/>
            <a:ext cx="340821" cy="40732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" name="Pfeil nach rechts 17">
            <a:extLst>
              <a:ext uri="{FF2B5EF4-FFF2-40B4-BE49-F238E27FC236}">
                <a16:creationId xmlns:a16="http://schemas.microsoft.com/office/drawing/2014/main" id="{F1E8D5C9-37AD-4B80-A66B-BD8D96E4C443}"/>
              </a:ext>
            </a:extLst>
          </p:cNvPr>
          <p:cNvSpPr/>
          <p:nvPr/>
        </p:nvSpPr>
        <p:spPr>
          <a:xfrm rot="13500000">
            <a:off x="6767343" y="4618697"/>
            <a:ext cx="340821" cy="40732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CA4F811-6FE5-41C7-B0B2-AB5908332D6D}"/>
              </a:ext>
            </a:extLst>
          </p:cNvPr>
          <p:cNvSpPr txBox="1"/>
          <p:nvPr/>
        </p:nvSpPr>
        <p:spPr>
          <a:xfrm>
            <a:off x="7559041" y="3174388"/>
            <a:ext cx="4632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= 100’000 Mitarbeitende / Kunden</a:t>
            </a:r>
          </a:p>
        </p:txBody>
      </p:sp>
    </p:spTree>
    <p:extLst>
      <p:ext uri="{BB962C8B-B14F-4D97-AF65-F5344CB8AC3E}">
        <p14:creationId xmlns:p14="http://schemas.microsoft.com/office/powerpoint/2010/main" val="260150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Breitbild</PresentationFormat>
  <Paragraphs>11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Beispiele</vt:lpstr>
      <vt:lpstr>PowerPoint-Präsentation</vt:lpstr>
    </vt:vector>
  </TitlesOfParts>
  <Company>Organization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Manser Johannes EAS</dc:creator>
  <cp:lastModifiedBy>Stefan Adamus</cp:lastModifiedBy>
  <cp:revision>12</cp:revision>
  <dcterms:created xsi:type="dcterms:W3CDTF">2019-02-15T15:42:03Z</dcterms:created>
  <dcterms:modified xsi:type="dcterms:W3CDTF">2019-02-16T13:00:41Z</dcterms:modified>
</cp:coreProperties>
</file>