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8FAADC"/>
    <a:srgbClr val="AA81C8"/>
    <a:srgbClr val="FF56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71"/>
  </p:normalViewPr>
  <p:slideViewPr>
    <p:cSldViewPr snapToGrid="0" snapToObjects="1">
      <p:cViewPr>
        <p:scale>
          <a:sx n="108" d="100"/>
          <a:sy n="108" d="100"/>
        </p:scale>
        <p:origin x="-10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2741-90F9-C14C-BE23-F9280D4597E2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6AB88-C313-214E-A0E5-4D7F64D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1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EE8-D304-5443-8543-69CBBBDC8CD5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E40C-4317-FA4C-9C6E-9D254980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0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EE8-D304-5443-8543-69CBBBDC8CD5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E40C-4317-FA4C-9C6E-9D254980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EE8-D304-5443-8543-69CBBBDC8CD5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E40C-4317-FA4C-9C6E-9D254980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3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EE8-D304-5443-8543-69CBBBDC8CD5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E40C-4317-FA4C-9C6E-9D254980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EE8-D304-5443-8543-69CBBBDC8CD5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E40C-4317-FA4C-9C6E-9D254980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8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EE8-D304-5443-8543-69CBBBDC8CD5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E40C-4317-FA4C-9C6E-9D254980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EE8-D304-5443-8543-69CBBBDC8CD5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E40C-4317-FA4C-9C6E-9D254980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6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EE8-D304-5443-8543-69CBBBDC8CD5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E40C-4317-FA4C-9C6E-9D254980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6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EE8-D304-5443-8543-69CBBBDC8CD5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E40C-4317-FA4C-9C6E-9D254980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EE8-D304-5443-8543-69CBBBDC8CD5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E40C-4317-FA4C-9C6E-9D254980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2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EE8-D304-5443-8543-69CBBBDC8CD5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E40C-4317-FA4C-9C6E-9D254980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4FEE8-D304-5443-8543-69CBBBDC8CD5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9E40C-4317-FA4C-9C6E-9D254980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ircular Arrow 173"/>
          <p:cNvSpPr/>
          <p:nvPr/>
        </p:nvSpPr>
        <p:spPr>
          <a:xfrm rot="7369396">
            <a:off x="5155423" y="1759736"/>
            <a:ext cx="2059336" cy="2464820"/>
          </a:xfrm>
          <a:prstGeom prst="circularArrow">
            <a:avLst>
              <a:gd name="adj1" fmla="val 12500"/>
              <a:gd name="adj2" fmla="val 1134601"/>
              <a:gd name="adj3" fmla="val 20457681"/>
              <a:gd name="adj4" fmla="val 2269219"/>
              <a:gd name="adj5" fmla="val 1187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 flipH="1">
            <a:off x="3707026" y="2273642"/>
            <a:ext cx="269661" cy="26966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H="1">
            <a:off x="4909751" y="2543303"/>
            <a:ext cx="269661" cy="26966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H="1">
            <a:off x="3707025" y="3437108"/>
            <a:ext cx="269661" cy="26966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>
            <a:off x="4909751" y="3706769"/>
            <a:ext cx="269661" cy="26966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841855" y="2408472"/>
            <a:ext cx="1202726" cy="269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41855" y="3571938"/>
            <a:ext cx="1202726" cy="269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040199" y="2678133"/>
            <a:ext cx="4382" cy="11634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41855" y="2408472"/>
            <a:ext cx="0" cy="1181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flipH="1">
            <a:off x="4111515" y="1869150"/>
            <a:ext cx="269661" cy="26966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flipH="1">
            <a:off x="5314240" y="2138811"/>
            <a:ext cx="269661" cy="26966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4246344" y="2003980"/>
            <a:ext cx="1202726" cy="269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flipH="1">
            <a:off x="4111515" y="3032616"/>
            <a:ext cx="269661" cy="26966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H="1">
            <a:off x="5314240" y="3302277"/>
            <a:ext cx="269661" cy="26966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246344" y="3167446"/>
            <a:ext cx="1202726" cy="269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841854" y="2020200"/>
            <a:ext cx="404490" cy="388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041559" y="2270196"/>
            <a:ext cx="422473" cy="414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044581" y="3456776"/>
            <a:ext cx="409863" cy="384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847229" y="3166772"/>
            <a:ext cx="404490" cy="388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49367" y="2003980"/>
            <a:ext cx="0" cy="1181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464032" y="2275739"/>
            <a:ext cx="0" cy="1181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576693" y="3403989"/>
            <a:ext cx="148281" cy="148281"/>
          </a:xfrm>
          <a:prstGeom prst="ellipse">
            <a:avLst/>
          </a:prstGeom>
          <a:solidFill>
            <a:srgbClr val="FF5675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61878" y="2708053"/>
            <a:ext cx="148281" cy="148281"/>
          </a:xfrm>
          <a:prstGeom prst="ellipse">
            <a:avLst/>
          </a:prstGeom>
          <a:solidFill>
            <a:srgbClr val="FF5675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76648" y="2999497"/>
            <a:ext cx="148281" cy="148281"/>
          </a:xfrm>
          <a:prstGeom prst="ellipse">
            <a:avLst/>
          </a:prstGeom>
          <a:solidFill>
            <a:srgbClr val="FF5675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538170" y="2800294"/>
            <a:ext cx="225325" cy="225325"/>
          </a:xfrm>
          <a:prstGeom prst="ellipse">
            <a:avLst/>
          </a:prstGeom>
          <a:solidFill>
            <a:srgbClr val="AA81C8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372315" y="3017651"/>
            <a:ext cx="148281" cy="148281"/>
          </a:xfrm>
          <a:prstGeom prst="ellipse">
            <a:avLst/>
          </a:prstGeom>
          <a:solidFill>
            <a:srgbClr val="FF5675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51715" y="2657314"/>
            <a:ext cx="148281" cy="148281"/>
          </a:xfrm>
          <a:prstGeom prst="ellipse">
            <a:avLst/>
          </a:prstGeom>
          <a:solidFill>
            <a:srgbClr val="FF5675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36" idx="4"/>
            <a:endCxn id="55" idx="0"/>
          </p:cNvCxnSpPr>
          <p:nvPr/>
        </p:nvCxnSpPr>
        <p:spPr>
          <a:xfrm flipH="1">
            <a:off x="4650833" y="2429883"/>
            <a:ext cx="1" cy="37041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4653819" y="3029630"/>
            <a:ext cx="1" cy="37442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4439948" y="2908221"/>
            <a:ext cx="210385" cy="19117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4727228" y="2750296"/>
            <a:ext cx="82375" cy="7485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4076210" y="2778069"/>
            <a:ext cx="464227" cy="10363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4754894" y="2950461"/>
            <a:ext cx="464227" cy="10363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4024647" y="2337815"/>
            <a:ext cx="633099" cy="44112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4639850" y="3064504"/>
            <a:ext cx="629975" cy="43190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630157" y="2336262"/>
            <a:ext cx="636960" cy="71873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016683" y="2780243"/>
            <a:ext cx="605575" cy="69949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4445153" y="2341695"/>
            <a:ext cx="206011" cy="77591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4649521" y="2721449"/>
            <a:ext cx="206011" cy="77591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 flipV="1">
            <a:off x="4433810" y="3104464"/>
            <a:ext cx="210421" cy="3976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4634106" y="2334409"/>
            <a:ext cx="210421" cy="3976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 flipV="1">
            <a:off x="4816465" y="2720263"/>
            <a:ext cx="460547" cy="35604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 flipV="1">
            <a:off x="4016070" y="2763931"/>
            <a:ext cx="460547" cy="35604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4470071" y="3068062"/>
            <a:ext cx="795472" cy="424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4013834" y="2735329"/>
            <a:ext cx="795472" cy="424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576693" y="2281602"/>
            <a:ext cx="148281" cy="1482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/>
          <p:cNvGrpSpPr/>
          <p:nvPr/>
        </p:nvGrpSpPr>
        <p:grpSpPr>
          <a:xfrm>
            <a:off x="6306833" y="2214335"/>
            <a:ext cx="2418365" cy="1421156"/>
            <a:chOff x="8741689" y="2168353"/>
            <a:chExt cx="2418365" cy="1421156"/>
          </a:xfrm>
        </p:grpSpPr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157"/>
                      </a14:imgEffect>
                      <a14:imgEffect>
                        <a14:saturation sat="58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741689" y="2168353"/>
              <a:ext cx="2418365" cy="1421156"/>
            </a:xfrm>
            <a:prstGeom prst="rect">
              <a:avLst/>
            </a:prstGeom>
          </p:spPr>
        </p:pic>
        <p:sp>
          <p:nvSpPr>
            <p:cNvPr id="180" name="TextBox 179"/>
            <p:cNvSpPr txBox="1"/>
            <p:nvPr/>
          </p:nvSpPr>
          <p:spPr>
            <a:xfrm>
              <a:off x="9448990" y="2455817"/>
              <a:ext cx="606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C</a:t>
              </a:r>
              <a:r>
                <a:rPr lang="en-US" baseline="-25000" dirty="0" smtClean="0">
                  <a:latin typeface="Calibri" charset="0"/>
                  <a:ea typeface="Calibri" charset="0"/>
                  <a:cs typeface="Calibri" charset="0"/>
                </a:rPr>
                <a:t>x</a:t>
              </a:r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H</a:t>
              </a:r>
              <a:r>
                <a:rPr lang="en-US" baseline="-25000" dirty="0" smtClean="0">
                  <a:latin typeface="Calibri" charset="0"/>
                  <a:ea typeface="Calibri" charset="0"/>
                  <a:cs typeface="Calibri" charset="0"/>
                </a:rPr>
                <a:t>y</a:t>
              </a:r>
              <a:endParaRPr lang="en-US" baseline="-250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304522" y="2394599"/>
              <a:ext cx="606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O</a:t>
              </a:r>
              <a:r>
                <a:rPr lang="en-US" baseline="-25000" dirty="0" smtClean="0">
                  <a:latin typeface="Calibri" charset="0"/>
                  <a:ea typeface="Calibri" charset="0"/>
                  <a:cs typeface="Calibri" charset="0"/>
                </a:rPr>
                <a:t>2</a:t>
              </a:r>
              <a:endParaRPr lang="en-US" baseline="-250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9751479" y="3028817"/>
              <a:ext cx="606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H</a:t>
              </a:r>
              <a:r>
                <a:rPr lang="en-US" baseline="-25000" dirty="0" smtClean="0">
                  <a:latin typeface="Calibri" charset="0"/>
                  <a:ea typeface="Calibri" charset="0"/>
                  <a:cs typeface="Calibri" charset="0"/>
                </a:rPr>
                <a:t>2</a:t>
              </a:r>
              <a:endParaRPr lang="en-US" baseline="-250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0417666" y="2920616"/>
              <a:ext cx="606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H</a:t>
              </a:r>
              <a:r>
                <a:rPr lang="en-US" baseline="-25000" dirty="0" smtClean="0">
                  <a:latin typeface="Calibri" charset="0"/>
                  <a:ea typeface="Calibri" charset="0"/>
                  <a:cs typeface="Calibri" charset="0"/>
                </a:rPr>
                <a:t>2</a:t>
              </a:r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O</a:t>
              </a:r>
              <a:endParaRPr lang="en-US" baseline="-250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9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2020-03-27T21:47:57Z</dcterms:created>
  <dcterms:modified xsi:type="dcterms:W3CDTF">2020-03-27T23:24:52Z</dcterms:modified>
</cp:coreProperties>
</file>