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sldIdLst>
    <p:sldId id="258" r:id="rId5"/>
    <p:sldId id="279" r:id="rId6"/>
    <p:sldId id="280" r:id="rId7"/>
    <p:sldId id="289" r:id="rId8"/>
    <p:sldId id="281" r:id="rId9"/>
    <p:sldId id="290" r:id="rId10"/>
    <p:sldId id="282" r:id="rId11"/>
    <p:sldId id="283" r:id="rId12"/>
    <p:sldId id="291" r:id="rId13"/>
    <p:sldId id="284" r:id="rId14"/>
    <p:sldId id="286" r:id="rId15"/>
    <p:sldId id="293" r:id="rId16"/>
    <p:sldId id="295" r:id="rId17"/>
    <p:sldId id="285" r:id="rId18"/>
    <p:sldId id="296" r:id="rId19"/>
    <p:sldId id="297" r:id="rId20"/>
    <p:sldId id="301" r:id="rId21"/>
    <p:sldId id="302" r:id="rId22"/>
    <p:sldId id="303" r:id="rId23"/>
    <p:sldId id="298" r:id="rId24"/>
    <p:sldId id="299" r:id="rId25"/>
    <p:sldId id="300" r:id="rId26"/>
    <p:sldId id="305" r:id="rId27"/>
    <p:sldId id="304" r:id="rId28"/>
    <p:sldId id="306" r:id="rId29"/>
    <p:sldId id="287" r:id="rId30"/>
    <p:sldId id="307" r:id="rId31"/>
    <p:sldId id="308" r:id="rId3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030C23-0ED5-5E13-2822-F01FBAFC4E3E}" name="Beving, Max" initials="BM" userId="S::M.A.J.M.Beving@tue.nl::1aed6a80-686f-449c-b682-20dc54aa078d" providerId="AD"/>
  <p188:author id="{BE9F9F73-68CC-1724-669B-04DC7941A8BA}" name="Verhoosel, Clemens" initials="CV" userId="S::CVerhoose@tue.nl::e08de41e-ffad-4ffa-9a91-f5d4ed16a8f2" providerId="AD"/>
  <p188:author id="{149063EE-8C46-049C-E296-A20BCC786384}" name="Williams, Kayleigh" initials="KW" userId="S::k.k.williams@tue.nl::73f365b9-528b-4773-a733-73f04e7b2b4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  <a:srgbClr val="F9D3D3"/>
    <a:srgbClr val="FCEAEA"/>
    <a:srgbClr val="690D0D"/>
    <a:srgbClr val="951313"/>
    <a:srgbClr val="C81919"/>
    <a:srgbClr val="507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AB7C6-15EE-429A-B65F-055260DA06FC}" v="8" dt="2025-05-12T07:33:44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ving, Max" userId="1aed6a80-686f-449c-b682-20dc54aa078d" providerId="ADAL" clId="{B49BE644-DD89-4AD5-80B6-6FE14C8AE3D8}"/>
    <pc:docChg chg="undo custSel addSld delSld modSld sldOrd">
      <pc:chgData name="Beving, Max" userId="1aed6a80-686f-449c-b682-20dc54aa078d" providerId="ADAL" clId="{B49BE644-DD89-4AD5-80B6-6FE14C8AE3D8}" dt="2024-04-17T13:32:26.950" v="1129" actId="1037"/>
      <pc:docMkLst>
        <pc:docMk/>
      </pc:docMkLst>
      <pc:sldChg chg="addSp delSp modSp mod modAnim addCm">
        <pc:chgData name="Beving, Max" userId="1aed6a80-686f-449c-b682-20dc54aa078d" providerId="ADAL" clId="{B49BE644-DD89-4AD5-80B6-6FE14C8AE3D8}" dt="2024-04-17T13:30:34.196" v="1085"/>
        <pc:sldMkLst>
          <pc:docMk/>
          <pc:sldMk cId="1756083961" sldId="2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eving, Max" userId="1aed6a80-686f-449c-b682-20dc54aa078d" providerId="ADAL" clId="{B49BE644-DD89-4AD5-80B6-6FE14C8AE3D8}" dt="2024-04-17T13:30:34.196" v="1085"/>
              <pc2:cmMkLst xmlns:pc2="http://schemas.microsoft.com/office/powerpoint/2019/9/main/command">
                <pc:docMk/>
                <pc:sldMk cId="1756083961" sldId="280"/>
                <pc2:cmMk id="{133BF36B-C411-4F6E-8B43-ECFF6D606220}"/>
              </pc2:cmMkLst>
            </pc226:cmChg>
          </p:ext>
        </pc:extLst>
      </pc:sldChg>
      <pc:sldChg chg="modSp mod">
        <pc:chgData name="Beving, Max" userId="1aed6a80-686f-449c-b682-20dc54aa078d" providerId="ADAL" clId="{B49BE644-DD89-4AD5-80B6-6FE14C8AE3D8}" dt="2024-04-17T12:55:30.046" v="428" actId="15"/>
        <pc:sldMkLst>
          <pc:docMk/>
          <pc:sldMk cId="641886502" sldId="282"/>
        </pc:sldMkLst>
      </pc:sldChg>
      <pc:sldChg chg="addSp modSp mod modAnim addCm">
        <pc:chgData name="Beving, Max" userId="1aed6a80-686f-449c-b682-20dc54aa078d" providerId="ADAL" clId="{B49BE644-DD89-4AD5-80B6-6FE14C8AE3D8}" dt="2024-04-17T13:30:54.477" v="1086"/>
        <pc:sldMkLst>
          <pc:docMk/>
          <pc:sldMk cId="2606978273" sldId="2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eving, Max" userId="1aed6a80-686f-449c-b682-20dc54aa078d" providerId="ADAL" clId="{B49BE644-DD89-4AD5-80B6-6FE14C8AE3D8}" dt="2024-04-17T13:30:54.477" v="1086"/>
              <pc2:cmMkLst xmlns:pc2="http://schemas.microsoft.com/office/powerpoint/2019/9/main/command">
                <pc:docMk/>
                <pc:sldMk cId="2606978273" sldId="283"/>
                <pc2:cmMk id="{E47336F1-0EE0-4C52-A5A1-906E253D018C}"/>
              </pc2:cmMkLst>
            </pc226:cmChg>
          </p:ext>
        </pc:extLst>
      </pc:sldChg>
      <pc:sldChg chg="modSp mod">
        <pc:chgData name="Beving, Max" userId="1aed6a80-686f-449c-b682-20dc54aa078d" providerId="ADAL" clId="{B49BE644-DD89-4AD5-80B6-6FE14C8AE3D8}" dt="2024-04-17T13:18:21.718" v="883" actId="114"/>
        <pc:sldMkLst>
          <pc:docMk/>
          <pc:sldMk cId="3451314768" sldId="284"/>
        </pc:sldMkLst>
      </pc:sldChg>
      <pc:sldChg chg="addSp delSp modSp mod chgLayout">
        <pc:chgData name="Beving, Max" userId="1aed6a80-686f-449c-b682-20dc54aa078d" providerId="ADAL" clId="{B49BE644-DD89-4AD5-80B6-6FE14C8AE3D8}" dt="2024-04-17T13:10:24.311" v="731" actId="1076"/>
        <pc:sldMkLst>
          <pc:docMk/>
          <pc:sldMk cId="157873747" sldId="285"/>
        </pc:sldMkLst>
      </pc:sldChg>
      <pc:sldChg chg="modSp mod">
        <pc:chgData name="Beving, Max" userId="1aed6a80-686f-449c-b682-20dc54aa078d" providerId="ADAL" clId="{B49BE644-DD89-4AD5-80B6-6FE14C8AE3D8}" dt="2024-04-17T13:32:26.950" v="1129" actId="1037"/>
        <pc:sldMkLst>
          <pc:docMk/>
          <pc:sldMk cId="1338323665" sldId="291"/>
        </pc:sldMkLst>
      </pc:sldChg>
      <pc:sldChg chg="modSp mod addCm">
        <pc:chgData name="Beving, Max" userId="1aed6a80-686f-449c-b682-20dc54aa078d" providerId="ADAL" clId="{B49BE644-DD89-4AD5-80B6-6FE14C8AE3D8}" dt="2024-04-17T13:30:10.498" v="1084"/>
        <pc:sldMkLst>
          <pc:docMk/>
          <pc:sldMk cId="257387420" sldId="2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eving, Max" userId="1aed6a80-686f-449c-b682-20dc54aa078d" providerId="ADAL" clId="{B49BE644-DD89-4AD5-80B6-6FE14C8AE3D8}" dt="2024-04-17T13:30:10.498" v="1084"/>
              <pc2:cmMkLst xmlns:pc2="http://schemas.microsoft.com/office/powerpoint/2019/9/main/command">
                <pc:docMk/>
                <pc:sldMk cId="257387420" sldId="292"/>
                <pc2:cmMk id="{C05C0C06-D74E-4E4B-B4B9-AC123F4824FF}"/>
              </pc2:cmMkLst>
            </pc226:cmChg>
          </p:ext>
        </pc:extLst>
      </pc:sldChg>
      <pc:sldChg chg="modSp mod">
        <pc:chgData name="Beving, Max" userId="1aed6a80-686f-449c-b682-20dc54aa078d" providerId="ADAL" clId="{B49BE644-DD89-4AD5-80B6-6FE14C8AE3D8}" dt="2024-04-17T13:23:34.396" v="928" actId="1036"/>
        <pc:sldMkLst>
          <pc:docMk/>
          <pc:sldMk cId="962834029" sldId="293"/>
        </pc:sldMkLst>
      </pc:sldChg>
      <pc:sldChg chg="addSp delSp modSp mod">
        <pc:chgData name="Beving, Max" userId="1aed6a80-686f-449c-b682-20dc54aa078d" providerId="ADAL" clId="{B49BE644-DD89-4AD5-80B6-6FE14C8AE3D8}" dt="2024-04-17T13:28:41.151" v="1082" actId="478"/>
        <pc:sldMkLst>
          <pc:docMk/>
          <pc:sldMk cId="1683626042" sldId="295"/>
        </pc:sldMkLst>
      </pc:sldChg>
      <pc:sldChg chg="addSp delSp modSp add del mod ord">
        <pc:chgData name="Beving, Max" userId="1aed6a80-686f-449c-b682-20dc54aa078d" providerId="ADAL" clId="{B49BE644-DD89-4AD5-80B6-6FE14C8AE3D8}" dt="2024-04-17T13:29:04.092" v="1083" actId="47"/>
        <pc:sldMkLst>
          <pc:docMk/>
          <pc:sldMk cId="3869896899" sldId="297"/>
        </pc:sldMkLst>
      </pc:sldChg>
    </pc:docChg>
  </pc:docChgLst>
  <pc:docChgLst>
    <pc:chgData name="Williams, Kayleigh" userId="73f365b9-528b-4773-a733-73f04e7b2b49" providerId="ADAL" clId="{4A993A87-4081-4F1D-A738-DF7BEF4708EC}"/>
    <pc:docChg chg="undo redo custSel addSld delSld modSld sldOrd">
      <pc:chgData name="Williams, Kayleigh" userId="73f365b9-528b-4773-a733-73f04e7b2b49" providerId="ADAL" clId="{4A993A87-4081-4F1D-A738-DF7BEF4708EC}" dt="2024-04-18T15:41:19.038" v="3527" actId="1036"/>
      <pc:docMkLst>
        <pc:docMk/>
      </pc:docMkLst>
      <pc:sldChg chg="modSp mod">
        <pc:chgData name="Williams, Kayleigh" userId="73f365b9-528b-4773-a733-73f04e7b2b49" providerId="ADAL" clId="{4A993A87-4081-4F1D-A738-DF7BEF4708EC}" dt="2024-04-10T09:03:47.912" v="266" actId="20577"/>
        <pc:sldMkLst>
          <pc:docMk/>
          <pc:sldMk cId="44146630" sldId="257"/>
        </pc:sldMkLst>
      </pc:sldChg>
      <pc:sldChg chg="mod ord modShow">
        <pc:chgData name="Williams, Kayleigh" userId="73f365b9-528b-4773-a733-73f04e7b2b49" providerId="ADAL" clId="{4A993A87-4081-4F1D-A738-DF7BEF4708EC}" dt="2024-04-11T20:32:00.192" v="2893" actId="729"/>
        <pc:sldMkLst>
          <pc:docMk/>
          <pc:sldMk cId="117488700" sldId="259"/>
        </pc:sldMkLst>
      </pc:sldChg>
      <pc:sldChg chg="modSp mod">
        <pc:chgData name="Williams, Kayleigh" userId="73f365b9-528b-4773-a733-73f04e7b2b49" providerId="ADAL" clId="{4A993A87-4081-4F1D-A738-DF7BEF4708EC}" dt="2024-04-10T08:26:08.379" v="2" actId="20577"/>
        <pc:sldMkLst>
          <pc:docMk/>
          <pc:sldMk cId="522802988" sldId="263"/>
        </pc:sldMkLst>
      </pc:sldChg>
      <pc:sldChg chg="addSp delSp modSp mod addCm">
        <pc:chgData name="Williams, Kayleigh" userId="73f365b9-528b-4773-a733-73f04e7b2b49" providerId="ADAL" clId="{4A993A87-4081-4F1D-A738-DF7BEF4708EC}" dt="2024-04-10T09:15:24.208" v="267" actId="1076"/>
        <pc:sldMkLst>
          <pc:docMk/>
          <pc:sldMk cId="610076530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Williams, Kayleigh" userId="73f365b9-528b-4773-a733-73f04e7b2b49" providerId="ADAL" clId="{4A993A87-4081-4F1D-A738-DF7BEF4708EC}" dt="2024-04-10T08:56:09.139" v="176"/>
              <pc2:cmMkLst xmlns:pc2="http://schemas.microsoft.com/office/powerpoint/2019/9/main/command">
                <pc:docMk/>
                <pc:sldMk cId="610076530" sldId="264"/>
                <pc2:cmMk id="{496E82A9-3293-4117-BF86-52EFCF5D6D3B}"/>
              </pc2:cmMkLst>
            </pc226:cmChg>
          </p:ext>
        </pc:extLst>
      </pc:sldChg>
      <pc:sldChg chg="modSp mod">
        <pc:chgData name="Williams, Kayleigh" userId="73f365b9-528b-4773-a733-73f04e7b2b49" providerId="ADAL" clId="{4A993A87-4081-4F1D-A738-DF7BEF4708EC}" dt="2024-04-10T08:26:40.234" v="4" actId="1076"/>
        <pc:sldMkLst>
          <pc:docMk/>
          <pc:sldMk cId="2209202223" sldId="267"/>
        </pc:sldMkLst>
      </pc:sldChg>
      <pc:sldChg chg="addSp delSp modSp add mod">
        <pc:chgData name="Williams, Kayleigh" userId="73f365b9-528b-4773-a733-73f04e7b2b49" providerId="ADAL" clId="{4A993A87-4081-4F1D-A738-DF7BEF4708EC}" dt="2024-04-10T09:45:46.384" v="918" actId="20577"/>
        <pc:sldMkLst>
          <pc:docMk/>
          <pc:sldMk cId="3535344219" sldId="276"/>
        </pc:sldMkLst>
      </pc:sldChg>
      <pc:sldChg chg="addSp delSp modSp new del mod">
        <pc:chgData name="Williams, Kayleigh" userId="73f365b9-528b-4773-a733-73f04e7b2b49" providerId="ADAL" clId="{4A993A87-4081-4F1D-A738-DF7BEF4708EC}" dt="2024-04-11T19:52:05.131" v="1230" actId="47"/>
        <pc:sldMkLst>
          <pc:docMk/>
          <pc:sldMk cId="35674124" sldId="277"/>
        </pc:sldMkLst>
      </pc:sldChg>
      <pc:sldChg chg="addSp delSp modSp add del mod ord">
        <pc:chgData name="Williams, Kayleigh" userId="73f365b9-528b-4773-a733-73f04e7b2b49" providerId="ADAL" clId="{4A993A87-4081-4F1D-A738-DF7BEF4708EC}" dt="2024-04-11T20:32:40.444" v="2898" actId="47"/>
        <pc:sldMkLst>
          <pc:docMk/>
          <pc:sldMk cId="956796434" sldId="278"/>
        </pc:sldMkLst>
      </pc:sldChg>
      <pc:sldChg chg="add del">
        <pc:chgData name="Williams, Kayleigh" userId="73f365b9-528b-4773-a733-73f04e7b2b49" providerId="ADAL" clId="{4A993A87-4081-4F1D-A738-DF7BEF4708EC}" dt="2024-04-11T20:02:20.209" v="1365" actId="47"/>
        <pc:sldMkLst>
          <pc:docMk/>
          <pc:sldMk cId="615736678" sldId="279"/>
        </pc:sldMkLst>
      </pc:sldChg>
      <pc:sldChg chg="addSp delSp modSp new mod ord">
        <pc:chgData name="Williams, Kayleigh" userId="73f365b9-528b-4773-a733-73f04e7b2b49" providerId="ADAL" clId="{4A993A87-4081-4F1D-A738-DF7BEF4708EC}" dt="2024-04-17T16:18:05.223" v="3523" actId="2085"/>
        <pc:sldMkLst>
          <pc:docMk/>
          <pc:sldMk cId="3867860558" sldId="279"/>
        </pc:sldMkLst>
      </pc:sldChg>
      <pc:sldChg chg="addSp modSp add mod ord">
        <pc:chgData name="Williams, Kayleigh" userId="73f365b9-528b-4773-a733-73f04e7b2b49" providerId="ADAL" clId="{4A993A87-4081-4F1D-A738-DF7BEF4708EC}" dt="2024-04-17T14:28:01.979" v="3325" actId="20577"/>
        <pc:sldMkLst>
          <pc:docMk/>
          <pc:sldMk cId="1756083961" sldId="280"/>
        </pc:sldMkLst>
      </pc:sldChg>
      <pc:sldChg chg="addSp modSp add mod">
        <pc:chgData name="Williams, Kayleigh" userId="73f365b9-528b-4773-a733-73f04e7b2b49" providerId="ADAL" clId="{4A993A87-4081-4F1D-A738-DF7BEF4708EC}" dt="2024-04-17T14:28:48.704" v="3347"/>
        <pc:sldMkLst>
          <pc:docMk/>
          <pc:sldMk cId="1987008524" sldId="281"/>
        </pc:sldMkLst>
      </pc:sldChg>
      <pc:sldChg chg="addSp modSp add mod">
        <pc:chgData name="Williams, Kayleigh" userId="73f365b9-528b-4773-a733-73f04e7b2b49" providerId="ADAL" clId="{4A993A87-4081-4F1D-A738-DF7BEF4708EC}" dt="2024-04-17T14:28:35.842" v="3345" actId="20577"/>
        <pc:sldMkLst>
          <pc:docMk/>
          <pc:sldMk cId="641886502" sldId="282"/>
        </pc:sldMkLst>
      </pc:sldChg>
      <pc:sldChg chg="addSp modSp add mod modAnim">
        <pc:chgData name="Williams, Kayleigh" userId="73f365b9-528b-4773-a733-73f04e7b2b49" providerId="ADAL" clId="{4A993A87-4081-4F1D-A738-DF7BEF4708EC}" dt="2024-04-17T14:41:00.814" v="3486" actId="20577"/>
        <pc:sldMkLst>
          <pc:docMk/>
          <pc:sldMk cId="2606978273" sldId="283"/>
        </pc:sldMkLst>
      </pc:sldChg>
      <pc:sldChg chg="addSp modSp add mod">
        <pc:chgData name="Williams, Kayleigh" userId="73f365b9-528b-4773-a733-73f04e7b2b49" providerId="ADAL" clId="{4A993A87-4081-4F1D-A738-DF7BEF4708EC}" dt="2024-04-17T14:56:25.454" v="3498" actId="208"/>
        <pc:sldMkLst>
          <pc:docMk/>
          <pc:sldMk cId="3451314768" sldId="284"/>
        </pc:sldMkLst>
      </pc:sldChg>
      <pc:sldChg chg="addSp modSp add mod">
        <pc:chgData name="Williams, Kayleigh" userId="73f365b9-528b-4773-a733-73f04e7b2b49" providerId="ADAL" clId="{4A993A87-4081-4F1D-A738-DF7BEF4708EC}" dt="2024-04-17T14:57:40.191" v="3514" actId="208"/>
        <pc:sldMkLst>
          <pc:docMk/>
          <pc:sldMk cId="157873747" sldId="285"/>
        </pc:sldMkLst>
      </pc:sldChg>
      <pc:sldChg chg="addSp delSp modSp add mod">
        <pc:chgData name="Williams, Kayleigh" userId="73f365b9-528b-4773-a733-73f04e7b2b49" providerId="ADAL" clId="{4A993A87-4081-4F1D-A738-DF7BEF4708EC}" dt="2024-04-18T15:41:19.038" v="3527" actId="1036"/>
        <pc:sldMkLst>
          <pc:docMk/>
          <pc:sldMk cId="2588927258" sldId="286"/>
        </pc:sldMkLst>
      </pc:sldChg>
      <pc:sldChg chg="addSp modSp add mod">
        <pc:chgData name="Williams, Kayleigh" userId="73f365b9-528b-4773-a733-73f04e7b2b49" providerId="ADAL" clId="{4A993A87-4081-4F1D-A738-DF7BEF4708EC}" dt="2024-04-17T14:29:24.672" v="3357"/>
        <pc:sldMkLst>
          <pc:docMk/>
          <pc:sldMk cId="3406558455" sldId="287"/>
        </pc:sldMkLst>
      </pc:sldChg>
      <pc:sldChg chg="modSp mod">
        <pc:chgData name="Williams, Kayleigh" userId="73f365b9-528b-4773-a733-73f04e7b2b49" providerId="ADAL" clId="{4A993A87-4081-4F1D-A738-DF7BEF4708EC}" dt="2024-04-17T14:55:43.338" v="3491" actId="208"/>
        <pc:sldMkLst>
          <pc:docMk/>
          <pc:sldMk cId="2293083591" sldId="289"/>
        </pc:sldMkLst>
      </pc:sldChg>
      <pc:sldChg chg="modSp mod">
        <pc:chgData name="Williams, Kayleigh" userId="73f365b9-528b-4773-a733-73f04e7b2b49" providerId="ADAL" clId="{4A993A87-4081-4F1D-A738-DF7BEF4708EC}" dt="2024-04-18T15:41:04.662" v="3525" actId="1036"/>
        <pc:sldMkLst>
          <pc:docMk/>
          <pc:sldMk cId="3281884464" sldId="290"/>
        </pc:sldMkLst>
      </pc:sldChg>
      <pc:sldChg chg="modSp mod">
        <pc:chgData name="Williams, Kayleigh" userId="73f365b9-528b-4773-a733-73f04e7b2b49" providerId="ADAL" clId="{4A993A87-4081-4F1D-A738-DF7BEF4708EC}" dt="2024-04-17T14:56:14.579" v="3496" actId="208"/>
        <pc:sldMkLst>
          <pc:docMk/>
          <pc:sldMk cId="1338323665" sldId="291"/>
        </pc:sldMkLst>
      </pc:sldChg>
      <pc:sldChg chg="modSp mod">
        <pc:chgData name="Williams, Kayleigh" userId="73f365b9-528b-4773-a733-73f04e7b2b49" providerId="ADAL" clId="{4A993A87-4081-4F1D-A738-DF7BEF4708EC}" dt="2024-04-17T14:56:35.018" v="3500" actId="208"/>
        <pc:sldMkLst>
          <pc:docMk/>
          <pc:sldMk cId="257387420" sldId="292"/>
        </pc:sldMkLst>
      </pc:sldChg>
      <pc:sldChg chg="modSp mod">
        <pc:chgData name="Williams, Kayleigh" userId="73f365b9-528b-4773-a733-73f04e7b2b49" providerId="ADAL" clId="{4A993A87-4081-4F1D-A738-DF7BEF4708EC}" dt="2024-04-17T14:56:47.803" v="3502" actId="208"/>
        <pc:sldMkLst>
          <pc:docMk/>
          <pc:sldMk cId="962834029" sldId="293"/>
        </pc:sldMkLst>
      </pc:sldChg>
      <pc:sldChg chg="modSp mod">
        <pc:chgData name="Williams, Kayleigh" userId="73f365b9-528b-4773-a733-73f04e7b2b49" providerId="ADAL" clId="{4A993A87-4081-4F1D-A738-DF7BEF4708EC}" dt="2024-04-17T14:57:12.300" v="3507" actId="208"/>
        <pc:sldMkLst>
          <pc:docMk/>
          <pc:sldMk cId="1683626042" sldId="295"/>
        </pc:sldMkLst>
      </pc:sldChg>
      <pc:sldChg chg="modSp mod">
        <pc:chgData name="Williams, Kayleigh" userId="73f365b9-528b-4773-a733-73f04e7b2b49" providerId="ADAL" clId="{4A993A87-4081-4F1D-A738-DF7BEF4708EC}" dt="2024-04-17T14:29:22.394" v="3356"/>
        <pc:sldMkLst>
          <pc:docMk/>
          <pc:sldMk cId="2642058799" sldId="296"/>
        </pc:sldMkLst>
      </pc:sldChg>
    </pc:docChg>
  </pc:docChgLst>
  <pc:docChgLst>
    <pc:chgData name="Verhoosel, Clemens" userId="S::cverhoose@tue.nl::e08de41e-ffad-4ffa-9a91-f5d4ed16a8f2" providerId="AD" clId="Web-{61D4EEC8-398F-4535-8498-FFD56CC24574}"/>
    <pc:docChg chg="modSld">
      <pc:chgData name="Verhoosel, Clemens" userId="S::cverhoose@tue.nl::e08de41e-ffad-4ffa-9a91-f5d4ed16a8f2" providerId="AD" clId="Web-{61D4EEC8-398F-4535-8498-FFD56CC24574}" dt="2024-04-18T14:59:24.480" v="52" actId="20577"/>
      <pc:docMkLst>
        <pc:docMk/>
      </pc:docMkLst>
      <pc:sldChg chg="modSp">
        <pc:chgData name="Verhoosel, Clemens" userId="S::cverhoose@tue.nl::e08de41e-ffad-4ffa-9a91-f5d4ed16a8f2" providerId="AD" clId="Web-{61D4EEC8-398F-4535-8498-FFD56CC24574}" dt="2024-04-18T14:57:40.540" v="7" actId="20577"/>
        <pc:sldMkLst>
          <pc:docMk/>
          <pc:sldMk cId="3867860558" sldId="279"/>
        </pc:sldMkLst>
      </pc:sldChg>
      <pc:sldChg chg="modSp">
        <pc:chgData name="Verhoosel, Clemens" userId="S::cverhoose@tue.nl::e08de41e-ffad-4ffa-9a91-f5d4ed16a8f2" providerId="AD" clId="Web-{61D4EEC8-398F-4535-8498-FFD56CC24574}" dt="2024-04-18T14:57:51.806" v="14" actId="20577"/>
        <pc:sldMkLst>
          <pc:docMk/>
          <pc:sldMk cId="1756083961" sldId="280"/>
        </pc:sldMkLst>
      </pc:sldChg>
      <pc:sldChg chg="modSp">
        <pc:chgData name="Verhoosel, Clemens" userId="S::cverhoose@tue.nl::e08de41e-ffad-4ffa-9a91-f5d4ed16a8f2" providerId="AD" clId="Web-{61D4EEC8-398F-4535-8498-FFD56CC24574}" dt="2024-04-18T14:58:06.822" v="24" actId="20577"/>
        <pc:sldMkLst>
          <pc:docMk/>
          <pc:sldMk cId="1987008524" sldId="281"/>
        </pc:sldMkLst>
      </pc:sldChg>
      <pc:sldChg chg="modSp">
        <pc:chgData name="Verhoosel, Clemens" userId="S::cverhoose@tue.nl::e08de41e-ffad-4ffa-9a91-f5d4ed16a8f2" providerId="AD" clId="Web-{61D4EEC8-398F-4535-8498-FFD56CC24574}" dt="2024-04-18T14:58:16.603" v="26" actId="20577"/>
        <pc:sldMkLst>
          <pc:docMk/>
          <pc:sldMk cId="641886502" sldId="282"/>
        </pc:sldMkLst>
      </pc:sldChg>
      <pc:sldChg chg="modSp">
        <pc:chgData name="Verhoosel, Clemens" userId="S::cverhoose@tue.nl::e08de41e-ffad-4ffa-9a91-f5d4ed16a8f2" providerId="AD" clId="Web-{61D4EEC8-398F-4535-8498-FFD56CC24574}" dt="2024-04-18T14:58:22.525" v="27" actId="20577"/>
        <pc:sldMkLst>
          <pc:docMk/>
          <pc:sldMk cId="2606978273" sldId="283"/>
        </pc:sldMkLst>
      </pc:sldChg>
      <pc:sldChg chg="modSp">
        <pc:chgData name="Verhoosel, Clemens" userId="S::cverhoose@tue.nl::e08de41e-ffad-4ffa-9a91-f5d4ed16a8f2" providerId="AD" clId="Web-{61D4EEC8-398F-4535-8498-FFD56CC24574}" dt="2024-04-18T14:58:40.010" v="34" actId="20577"/>
        <pc:sldMkLst>
          <pc:docMk/>
          <pc:sldMk cId="3451314768" sldId="284"/>
        </pc:sldMkLst>
      </pc:sldChg>
      <pc:sldChg chg="modSp">
        <pc:chgData name="Verhoosel, Clemens" userId="S::cverhoose@tue.nl::e08de41e-ffad-4ffa-9a91-f5d4ed16a8f2" providerId="AD" clId="Web-{61D4EEC8-398F-4535-8498-FFD56CC24574}" dt="2024-04-18T14:59:24.480" v="52" actId="20577"/>
        <pc:sldMkLst>
          <pc:docMk/>
          <pc:sldMk cId="3406558455" sldId="287"/>
        </pc:sldMkLst>
      </pc:sldChg>
      <pc:sldChg chg="modSp">
        <pc:chgData name="Verhoosel, Clemens" userId="S::cverhoose@tue.nl::e08de41e-ffad-4ffa-9a91-f5d4ed16a8f2" providerId="AD" clId="Web-{61D4EEC8-398F-4535-8498-FFD56CC24574}" dt="2024-04-18T14:58:03.681" v="23" actId="20577"/>
        <pc:sldMkLst>
          <pc:docMk/>
          <pc:sldMk cId="2293083591" sldId="289"/>
        </pc:sldMkLst>
      </pc:sldChg>
      <pc:sldChg chg="modSp">
        <pc:chgData name="Verhoosel, Clemens" userId="S::cverhoose@tue.nl::e08de41e-ffad-4ffa-9a91-f5d4ed16a8f2" providerId="AD" clId="Web-{61D4EEC8-398F-4535-8498-FFD56CC24574}" dt="2024-04-18T14:58:12.431" v="25" actId="20577"/>
        <pc:sldMkLst>
          <pc:docMk/>
          <pc:sldMk cId="3281884464" sldId="290"/>
        </pc:sldMkLst>
      </pc:sldChg>
      <pc:sldChg chg="modSp">
        <pc:chgData name="Verhoosel, Clemens" userId="S::cverhoose@tue.nl::e08de41e-ffad-4ffa-9a91-f5d4ed16a8f2" providerId="AD" clId="Web-{61D4EEC8-398F-4535-8498-FFD56CC24574}" dt="2024-04-18T14:58:34.916" v="33" actId="20577"/>
        <pc:sldMkLst>
          <pc:docMk/>
          <pc:sldMk cId="1338323665" sldId="291"/>
        </pc:sldMkLst>
      </pc:sldChg>
      <pc:sldChg chg="modSp">
        <pc:chgData name="Verhoosel, Clemens" userId="S::cverhoose@tue.nl::e08de41e-ffad-4ffa-9a91-f5d4ed16a8f2" providerId="AD" clId="Web-{61D4EEC8-398F-4535-8498-FFD56CC24574}" dt="2024-04-18T14:58:48.823" v="40" actId="20577"/>
        <pc:sldMkLst>
          <pc:docMk/>
          <pc:sldMk cId="257387420" sldId="292"/>
        </pc:sldMkLst>
      </pc:sldChg>
      <pc:sldChg chg="modSp">
        <pc:chgData name="Verhoosel, Clemens" userId="S::cverhoose@tue.nl::e08de41e-ffad-4ffa-9a91-f5d4ed16a8f2" providerId="AD" clId="Web-{61D4EEC8-398F-4535-8498-FFD56CC24574}" dt="2024-04-18T14:58:55.823" v="44" actId="20577"/>
        <pc:sldMkLst>
          <pc:docMk/>
          <pc:sldMk cId="962834029" sldId="293"/>
        </pc:sldMkLst>
      </pc:sldChg>
      <pc:sldChg chg="modSp">
        <pc:chgData name="Verhoosel, Clemens" userId="S::cverhoose@tue.nl::e08de41e-ffad-4ffa-9a91-f5d4ed16a8f2" providerId="AD" clId="Web-{61D4EEC8-398F-4535-8498-FFD56CC24574}" dt="2024-04-18T14:59:03.558" v="49" actId="20577"/>
        <pc:sldMkLst>
          <pc:docMk/>
          <pc:sldMk cId="1683626042" sldId="295"/>
        </pc:sldMkLst>
      </pc:sldChg>
      <pc:sldChg chg="modSp">
        <pc:chgData name="Verhoosel, Clemens" userId="S::cverhoose@tue.nl::e08de41e-ffad-4ffa-9a91-f5d4ed16a8f2" providerId="AD" clId="Web-{61D4EEC8-398F-4535-8498-FFD56CC24574}" dt="2024-04-18T14:59:06.511" v="50" actId="20577"/>
        <pc:sldMkLst>
          <pc:docMk/>
          <pc:sldMk cId="2642058799" sldId="296"/>
        </pc:sldMkLst>
      </pc:sldChg>
    </pc:docChg>
  </pc:docChgLst>
  <pc:docChgLst>
    <pc:chgData name="Verhoosel, Clemens" userId="S::cverhoose@tue.nl::e08de41e-ffad-4ffa-9a91-f5d4ed16a8f2" providerId="AD" clId="Web-{2DBF25D4-C795-40D9-8AA1-4CA5B922AB85}"/>
    <pc:docChg chg="sldOrd">
      <pc:chgData name="Verhoosel, Clemens" userId="S::cverhoose@tue.nl::e08de41e-ffad-4ffa-9a91-f5d4ed16a8f2" providerId="AD" clId="Web-{2DBF25D4-C795-40D9-8AA1-4CA5B922AB85}" dt="2024-04-10T11:41:09.945" v="2"/>
      <pc:docMkLst>
        <pc:docMk/>
      </pc:docMkLst>
      <pc:sldChg chg="ord">
        <pc:chgData name="Verhoosel, Clemens" userId="S::cverhoose@tue.nl::e08de41e-ffad-4ffa-9a91-f5d4ed16a8f2" providerId="AD" clId="Web-{2DBF25D4-C795-40D9-8AA1-4CA5B922AB85}" dt="2024-04-10T11:40:16.146" v="1"/>
        <pc:sldMkLst>
          <pc:docMk/>
          <pc:sldMk cId="2209202223" sldId="267"/>
        </pc:sldMkLst>
      </pc:sldChg>
      <pc:sldChg chg="ord">
        <pc:chgData name="Verhoosel, Clemens" userId="S::cverhoose@tue.nl::e08de41e-ffad-4ffa-9a91-f5d4ed16a8f2" providerId="AD" clId="Web-{2DBF25D4-C795-40D9-8AA1-4CA5B922AB85}" dt="2024-04-10T11:40:16.146" v="0"/>
        <pc:sldMkLst>
          <pc:docMk/>
          <pc:sldMk cId="2817722085" sldId="268"/>
        </pc:sldMkLst>
      </pc:sldChg>
      <pc:sldChg chg="ord">
        <pc:chgData name="Verhoosel, Clemens" userId="S::cverhoose@tue.nl::e08de41e-ffad-4ffa-9a91-f5d4ed16a8f2" providerId="AD" clId="Web-{2DBF25D4-C795-40D9-8AA1-4CA5B922AB85}" dt="2024-04-10T11:41:09.945" v="2"/>
        <pc:sldMkLst>
          <pc:docMk/>
          <pc:sldMk cId="161653278" sldId="273"/>
        </pc:sldMkLst>
      </pc:sldChg>
    </pc:docChg>
  </pc:docChgLst>
  <pc:docChgLst>
    <pc:chgData name="Verhoosel, Clemens" userId="e08de41e-ffad-4ffa-9a91-f5d4ed16a8f2" providerId="ADAL" clId="{2E4EDCAF-5EFD-CB4A-9AF2-20126A41C2F5}"/>
    <pc:docChg chg="undo custSel addSld delSld modSld sldOrd">
      <pc:chgData name="Verhoosel, Clemens" userId="e08de41e-ffad-4ffa-9a91-f5d4ed16a8f2" providerId="ADAL" clId="{2E4EDCAF-5EFD-CB4A-9AF2-20126A41C2F5}" dt="2024-04-17T12:26:47.121" v="3526" actId="20577"/>
      <pc:docMkLst>
        <pc:docMk/>
      </pc:docMkLst>
      <pc:sldChg chg="del">
        <pc:chgData name="Verhoosel, Clemens" userId="e08de41e-ffad-4ffa-9a91-f5d4ed16a8f2" providerId="ADAL" clId="{2E4EDCAF-5EFD-CB4A-9AF2-20126A41C2F5}" dt="2024-04-15T17:30:43.539" v="3371" actId="2696"/>
        <pc:sldMkLst>
          <pc:docMk/>
          <pc:sldMk cId="3197031887" sldId="256"/>
        </pc:sldMkLst>
      </pc:sldChg>
      <pc:sldChg chg="del">
        <pc:chgData name="Verhoosel, Clemens" userId="e08de41e-ffad-4ffa-9a91-f5d4ed16a8f2" providerId="ADAL" clId="{2E4EDCAF-5EFD-CB4A-9AF2-20126A41C2F5}" dt="2024-04-14T07:47:49.641" v="341" actId="2696"/>
        <pc:sldMkLst>
          <pc:docMk/>
          <pc:sldMk cId="117488700" sldId="259"/>
        </pc:sldMkLst>
      </pc:sldChg>
      <pc:sldChg chg="del">
        <pc:chgData name="Verhoosel, Clemens" userId="e08de41e-ffad-4ffa-9a91-f5d4ed16a8f2" providerId="ADAL" clId="{2E4EDCAF-5EFD-CB4A-9AF2-20126A41C2F5}" dt="2024-04-14T07:47:53.265" v="342" actId="2696"/>
        <pc:sldMkLst>
          <pc:docMk/>
          <pc:sldMk cId="2560237033" sldId="260"/>
        </pc:sldMkLst>
      </pc:sldChg>
      <pc:sldChg chg="delSp del mod">
        <pc:chgData name="Verhoosel, Clemens" userId="e08de41e-ffad-4ffa-9a91-f5d4ed16a8f2" providerId="ADAL" clId="{2E4EDCAF-5EFD-CB4A-9AF2-20126A41C2F5}" dt="2024-04-14T07:59:15.157" v="841" actId="2696"/>
        <pc:sldMkLst>
          <pc:docMk/>
          <pc:sldMk cId="1552098265" sldId="261"/>
        </pc:sldMkLst>
      </pc:sldChg>
      <pc:sldChg chg="del">
        <pc:chgData name="Verhoosel, Clemens" userId="e08de41e-ffad-4ffa-9a91-f5d4ed16a8f2" providerId="ADAL" clId="{2E4EDCAF-5EFD-CB4A-9AF2-20126A41C2F5}" dt="2024-04-14T07:59:18.538" v="842" actId="2696"/>
        <pc:sldMkLst>
          <pc:docMk/>
          <pc:sldMk cId="2610609198" sldId="262"/>
        </pc:sldMkLst>
      </pc:sldChg>
      <pc:sldChg chg="addSp delSp modSp del mod">
        <pc:chgData name="Verhoosel, Clemens" userId="e08de41e-ffad-4ffa-9a91-f5d4ed16a8f2" providerId="ADAL" clId="{2E4EDCAF-5EFD-CB4A-9AF2-20126A41C2F5}" dt="2024-04-14T08:18:51.817" v="1565" actId="2696"/>
        <pc:sldMkLst>
          <pc:docMk/>
          <pc:sldMk cId="522802988" sldId="263"/>
        </pc:sldMkLst>
      </pc:sldChg>
      <pc:sldChg chg="del">
        <pc:chgData name="Verhoosel, Clemens" userId="e08de41e-ffad-4ffa-9a91-f5d4ed16a8f2" providerId="ADAL" clId="{2E4EDCAF-5EFD-CB4A-9AF2-20126A41C2F5}" dt="2024-04-14T08:05:43.973" v="1002" actId="2696"/>
        <pc:sldMkLst>
          <pc:docMk/>
          <pc:sldMk cId="610076530" sldId="264"/>
        </pc:sldMkLst>
      </pc:sldChg>
      <pc:sldChg chg="modSp del mod">
        <pc:chgData name="Verhoosel, Clemens" userId="e08de41e-ffad-4ffa-9a91-f5d4ed16a8f2" providerId="ADAL" clId="{2E4EDCAF-5EFD-CB4A-9AF2-20126A41C2F5}" dt="2024-04-14T07:47:45.556" v="340" actId="2696"/>
        <pc:sldMkLst>
          <pc:docMk/>
          <pc:sldMk cId="415534736" sldId="265"/>
        </pc:sldMkLst>
      </pc:sldChg>
      <pc:sldChg chg="del">
        <pc:chgData name="Verhoosel, Clemens" userId="e08de41e-ffad-4ffa-9a91-f5d4ed16a8f2" providerId="ADAL" clId="{2E4EDCAF-5EFD-CB4A-9AF2-20126A41C2F5}" dt="2024-04-14T08:11:45.026" v="1339" actId="2696"/>
        <pc:sldMkLst>
          <pc:docMk/>
          <pc:sldMk cId="2551051036" sldId="266"/>
        </pc:sldMkLst>
      </pc:sldChg>
      <pc:sldChg chg="modSp del mod">
        <pc:chgData name="Verhoosel, Clemens" userId="e08de41e-ffad-4ffa-9a91-f5d4ed16a8f2" providerId="ADAL" clId="{2E4EDCAF-5EFD-CB4A-9AF2-20126A41C2F5}" dt="2024-04-15T14:44:05.223" v="2506" actId="2696"/>
        <pc:sldMkLst>
          <pc:docMk/>
          <pc:sldMk cId="2209202223" sldId="267"/>
        </pc:sldMkLst>
      </pc:sldChg>
      <pc:sldChg chg="del">
        <pc:chgData name="Verhoosel, Clemens" userId="e08de41e-ffad-4ffa-9a91-f5d4ed16a8f2" providerId="ADAL" clId="{2E4EDCAF-5EFD-CB4A-9AF2-20126A41C2F5}" dt="2024-04-15T17:30:36.477" v="3370" actId="2696"/>
        <pc:sldMkLst>
          <pc:docMk/>
          <pc:sldMk cId="2817722085" sldId="268"/>
        </pc:sldMkLst>
      </pc:sldChg>
      <pc:sldChg chg="del">
        <pc:chgData name="Verhoosel, Clemens" userId="e08de41e-ffad-4ffa-9a91-f5d4ed16a8f2" providerId="ADAL" clId="{2E4EDCAF-5EFD-CB4A-9AF2-20126A41C2F5}" dt="2024-04-14T08:25:31.530" v="1796" actId="2696"/>
        <pc:sldMkLst>
          <pc:docMk/>
          <pc:sldMk cId="3331465395" sldId="269"/>
        </pc:sldMkLst>
      </pc:sldChg>
      <pc:sldChg chg="del">
        <pc:chgData name="Verhoosel, Clemens" userId="e08de41e-ffad-4ffa-9a91-f5d4ed16a8f2" providerId="ADAL" clId="{2E4EDCAF-5EFD-CB4A-9AF2-20126A41C2F5}" dt="2024-04-14T08:25:26.713" v="1795" actId="2696"/>
        <pc:sldMkLst>
          <pc:docMk/>
          <pc:sldMk cId="2945192588" sldId="270"/>
        </pc:sldMkLst>
      </pc:sldChg>
      <pc:sldChg chg="delSp modSp del mod">
        <pc:chgData name="Verhoosel, Clemens" userId="e08de41e-ffad-4ffa-9a91-f5d4ed16a8f2" providerId="ADAL" clId="{2E4EDCAF-5EFD-CB4A-9AF2-20126A41C2F5}" dt="2024-04-15T14:44:01.010" v="2505" actId="2696"/>
        <pc:sldMkLst>
          <pc:docMk/>
          <pc:sldMk cId="566326327" sldId="271"/>
        </pc:sldMkLst>
      </pc:sldChg>
      <pc:sldChg chg="addSp delSp del mod">
        <pc:chgData name="Verhoosel, Clemens" userId="e08de41e-ffad-4ffa-9a91-f5d4ed16a8f2" providerId="ADAL" clId="{2E4EDCAF-5EFD-CB4A-9AF2-20126A41C2F5}" dt="2024-04-15T13:57:33.982" v="1886" actId="2696"/>
        <pc:sldMkLst>
          <pc:docMk/>
          <pc:sldMk cId="203525149" sldId="272"/>
        </pc:sldMkLst>
      </pc:sldChg>
      <pc:sldChg chg="del">
        <pc:chgData name="Verhoosel, Clemens" userId="e08de41e-ffad-4ffa-9a91-f5d4ed16a8f2" providerId="ADAL" clId="{2E4EDCAF-5EFD-CB4A-9AF2-20126A41C2F5}" dt="2024-04-15T15:08:59.520" v="2832" actId="2696"/>
        <pc:sldMkLst>
          <pc:docMk/>
          <pc:sldMk cId="161653278" sldId="273"/>
        </pc:sldMkLst>
      </pc:sldChg>
      <pc:sldChg chg="del">
        <pc:chgData name="Verhoosel, Clemens" userId="e08de41e-ffad-4ffa-9a91-f5d4ed16a8f2" providerId="ADAL" clId="{2E4EDCAF-5EFD-CB4A-9AF2-20126A41C2F5}" dt="2024-04-14T08:18:48.800" v="1564" actId="2696"/>
        <pc:sldMkLst>
          <pc:docMk/>
          <pc:sldMk cId="3535344219" sldId="276"/>
        </pc:sldMkLst>
      </pc:sldChg>
      <pc:sldChg chg="addSp modSp mod">
        <pc:chgData name="Verhoosel, Clemens" userId="e08de41e-ffad-4ffa-9a91-f5d4ed16a8f2" providerId="ADAL" clId="{2E4EDCAF-5EFD-CB4A-9AF2-20126A41C2F5}" dt="2024-04-17T12:26:47.121" v="3526" actId="20577"/>
        <pc:sldMkLst>
          <pc:docMk/>
          <pc:sldMk cId="3867860558" sldId="279"/>
        </pc:sldMkLst>
      </pc:sldChg>
      <pc:sldChg chg="addSp modSp mod addCm modCm">
        <pc:chgData name="Verhoosel, Clemens" userId="e08de41e-ffad-4ffa-9a91-f5d4ed16a8f2" providerId="ADAL" clId="{2E4EDCAF-5EFD-CB4A-9AF2-20126A41C2F5}" dt="2024-04-14T08:17:34.696" v="1562"/>
        <pc:sldMkLst>
          <pc:docMk/>
          <pc:sldMk cId="1756083961" sldId="2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Verhoosel, Clemens" userId="e08de41e-ffad-4ffa-9a91-f5d4ed16a8f2" providerId="ADAL" clId="{2E4EDCAF-5EFD-CB4A-9AF2-20126A41C2F5}" dt="2024-04-14T08:17:34.696" v="1562"/>
              <pc2:cmMkLst xmlns:pc2="http://schemas.microsoft.com/office/powerpoint/2019/9/main/command">
                <pc:docMk/>
                <pc:sldMk cId="1756083961" sldId="280"/>
                <pc2:cmMk id="{4326E909-702F-2A4B-9312-51047789E28A}"/>
              </pc2:cmMkLst>
            </pc226:cmChg>
            <pc226:cmChg xmlns:pc226="http://schemas.microsoft.com/office/powerpoint/2022/06/main/command" chg="add">
              <pc226:chgData name="Verhoosel, Clemens" userId="e08de41e-ffad-4ffa-9a91-f5d4ed16a8f2" providerId="ADAL" clId="{2E4EDCAF-5EFD-CB4A-9AF2-20126A41C2F5}" dt="2024-04-14T07:46:11.165" v="304"/>
              <pc2:cmMkLst xmlns:pc2="http://schemas.microsoft.com/office/powerpoint/2019/9/main/command">
                <pc:docMk/>
                <pc:sldMk cId="1756083961" sldId="280"/>
                <pc2:cmMk id="{A447E7B7-C8B5-CC4D-8032-D816E49999E3}"/>
              </pc2:cmMkLst>
            </pc226:cmChg>
          </p:ext>
        </pc:extLst>
      </pc:sldChg>
      <pc:sldChg chg="modSp mod">
        <pc:chgData name="Verhoosel, Clemens" userId="e08de41e-ffad-4ffa-9a91-f5d4ed16a8f2" providerId="ADAL" clId="{2E4EDCAF-5EFD-CB4A-9AF2-20126A41C2F5}" dt="2024-04-14T07:51:35.479" v="544" actId="20577"/>
        <pc:sldMkLst>
          <pc:docMk/>
          <pc:sldMk cId="1987008524" sldId="281"/>
        </pc:sldMkLst>
      </pc:sldChg>
      <pc:sldChg chg="addSp modSp mod">
        <pc:chgData name="Verhoosel, Clemens" userId="e08de41e-ffad-4ffa-9a91-f5d4ed16a8f2" providerId="ADAL" clId="{2E4EDCAF-5EFD-CB4A-9AF2-20126A41C2F5}" dt="2024-04-14T08:11:31.884" v="1338" actId="14100"/>
        <pc:sldMkLst>
          <pc:docMk/>
          <pc:sldMk cId="641886502" sldId="282"/>
        </pc:sldMkLst>
      </pc:sldChg>
      <pc:sldChg chg="addSp delSp modSp mod addCm">
        <pc:chgData name="Verhoosel, Clemens" userId="e08de41e-ffad-4ffa-9a91-f5d4ed16a8f2" providerId="ADAL" clId="{2E4EDCAF-5EFD-CB4A-9AF2-20126A41C2F5}" dt="2024-04-14T08:20:56.477" v="1587"/>
        <pc:sldMkLst>
          <pc:docMk/>
          <pc:sldMk cId="2606978273" sldId="2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erhoosel, Clemens" userId="e08de41e-ffad-4ffa-9a91-f5d4ed16a8f2" providerId="ADAL" clId="{2E4EDCAF-5EFD-CB4A-9AF2-20126A41C2F5}" dt="2024-04-14T08:20:56.477" v="1587"/>
              <pc2:cmMkLst xmlns:pc2="http://schemas.microsoft.com/office/powerpoint/2019/9/main/command">
                <pc:docMk/>
                <pc:sldMk cId="2606978273" sldId="283"/>
                <pc2:cmMk id="{52D19568-3FA8-8847-88A6-D1448BFF2906}"/>
              </pc2:cmMkLst>
            </pc226:cmChg>
            <pc226:cmChg xmlns:pc226="http://schemas.microsoft.com/office/powerpoint/2022/06/main/command" chg="add">
              <pc226:chgData name="Verhoosel, Clemens" userId="e08de41e-ffad-4ffa-9a91-f5d4ed16a8f2" providerId="ADAL" clId="{2E4EDCAF-5EFD-CB4A-9AF2-20126A41C2F5}" dt="2024-04-14T08:18:37.983" v="1563"/>
              <pc2:cmMkLst xmlns:pc2="http://schemas.microsoft.com/office/powerpoint/2019/9/main/command">
                <pc:docMk/>
                <pc:sldMk cId="2606978273" sldId="283"/>
                <pc2:cmMk id="{B8D28CA7-CDEA-B944-BB3C-DEA8097FC587}"/>
              </pc2:cmMkLst>
            </pc226:cmChg>
          </p:ext>
        </pc:extLst>
      </pc:sldChg>
      <pc:sldChg chg="addSp delSp modSp mod">
        <pc:chgData name="Verhoosel, Clemens" userId="e08de41e-ffad-4ffa-9a91-f5d4ed16a8f2" providerId="ADAL" clId="{2E4EDCAF-5EFD-CB4A-9AF2-20126A41C2F5}" dt="2024-04-15T15:02:01.313" v="2825" actId="20577"/>
        <pc:sldMkLst>
          <pc:docMk/>
          <pc:sldMk cId="3451314768" sldId="284"/>
        </pc:sldMkLst>
      </pc:sldChg>
      <pc:sldChg chg="addSp delSp modSp mod addCm delCm">
        <pc:chgData name="Verhoosel, Clemens" userId="e08de41e-ffad-4ffa-9a91-f5d4ed16a8f2" providerId="ADAL" clId="{2E4EDCAF-5EFD-CB4A-9AF2-20126A41C2F5}" dt="2024-04-15T17:40:44.060" v="3492" actId="20577"/>
        <pc:sldMkLst>
          <pc:docMk/>
          <pc:sldMk cId="157873747" sldId="28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Verhoosel, Clemens" userId="e08de41e-ffad-4ffa-9a91-f5d4ed16a8f2" providerId="ADAL" clId="{2E4EDCAF-5EFD-CB4A-9AF2-20126A41C2F5}" dt="2024-04-15T15:09:56.682" v="2843"/>
              <pc2:cmMkLst xmlns:pc2="http://schemas.microsoft.com/office/powerpoint/2019/9/main/command">
                <pc:docMk/>
                <pc:sldMk cId="157873747" sldId="285"/>
                <pc2:cmMk id="{7441B91E-F531-774F-9781-812E1493D51A}"/>
              </pc2:cmMkLst>
            </pc226:cmChg>
          </p:ext>
        </pc:extLst>
      </pc:sldChg>
      <pc:sldChg chg="addSp delSp modSp mod ord">
        <pc:chgData name="Verhoosel, Clemens" userId="e08de41e-ffad-4ffa-9a91-f5d4ed16a8f2" providerId="ADAL" clId="{2E4EDCAF-5EFD-CB4A-9AF2-20126A41C2F5}" dt="2024-04-15T17:37:16.233" v="3488" actId="20577"/>
        <pc:sldMkLst>
          <pc:docMk/>
          <pc:sldMk cId="2588927258" sldId="286"/>
        </pc:sldMkLst>
      </pc:sldChg>
      <pc:sldChg chg="addSp delSp modSp add del mod">
        <pc:chgData name="Verhoosel, Clemens" userId="e08de41e-ffad-4ffa-9a91-f5d4ed16a8f2" providerId="ADAL" clId="{2E4EDCAF-5EFD-CB4A-9AF2-20126A41C2F5}" dt="2024-04-14T08:05:27.836" v="1001" actId="2696"/>
        <pc:sldMkLst>
          <pc:docMk/>
          <pc:sldMk cId="726220994" sldId="288"/>
        </pc:sldMkLst>
      </pc:sldChg>
      <pc:sldChg chg="addSp delSp modSp add mod">
        <pc:chgData name="Verhoosel, Clemens" userId="e08de41e-ffad-4ffa-9a91-f5d4ed16a8f2" providerId="ADAL" clId="{2E4EDCAF-5EFD-CB4A-9AF2-20126A41C2F5}" dt="2024-04-14T07:58:46.215" v="840" actId="113"/>
        <pc:sldMkLst>
          <pc:docMk/>
          <pc:sldMk cId="2293083591" sldId="289"/>
        </pc:sldMkLst>
      </pc:sldChg>
      <pc:sldChg chg="addSp modSp add mod">
        <pc:chgData name="Verhoosel, Clemens" userId="e08de41e-ffad-4ffa-9a91-f5d4ed16a8f2" providerId="ADAL" clId="{2E4EDCAF-5EFD-CB4A-9AF2-20126A41C2F5}" dt="2024-04-14T08:03:23.247" v="967" actId="27636"/>
        <pc:sldMkLst>
          <pc:docMk/>
          <pc:sldMk cId="3281884464" sldId="290"/>
        </pc:sldMkLst>
      </pc:sldChg>
      <pc:sldChg chg="addSp delSp modSp add mod">
        <pc:chgData name="Verhoosel, Clemens" userId="e08de41e-ffad-4ffa-9a91-f5d4ed16a8f2" providerId="ADAL" clId="{2E4EDCAF-5EFD-CB4A-9AF2-20126A41C2F5}" dt="2024-04-15T14:36:13.064" v="2274" actId="20577"/>
        <pc:sldMkLst>
          <pc:docMk/>
          <pc:sldMk cId="1338323665" sldId="291"/>
        </pc:sldMkLst>
      </pc:sldChg>
      <pc:sldChg chg="add del">
        <pc:chgData name="Verhoosel, Clemens" userId="e08de41e-ffad-4ffa-9a91-f5d4ed16a8f2" providerId="ADAL" clId="{2E4EDCAF-5EFD-CB4A-9AF2-20126A41C2F5}" dt="2024-04-14T08:06:12.479" v="1004" actId="2696"/>
        <pc:sldMkLst>
          <pc:docMk/>
          <pc:sldMk cId="1431427311" sldId="291"/>
        </pc:sldMkLst>
      </pc:sldChg>
      <pc:sldChg chg="addSp delSp modSp add mod">
        <pc:chgData name="Verhoosel, Clemens" userId="e08de41e-ffad-4ffa-9a91-f5d4ed16a8f2" providerId="ADAL" clId="{2E4EDCAF-5EFD-CB4A-9AF2-20126A41C2F5}" dt="2024-04-15T14:44:45.858" v="2530" actId="20577"/>
        <pc:sldMkLst>
          <pc:docMk/>
          <pc:sldMk cId="257387420" sldId="292"/>
        </pc:sldMkLst>
      </pc:sldChg>
      <pc:sldChg chg="add">
        <pc:chgData name="Verhoosel, Clemens" userId="e08de41e-ffad-4ffa-9a91-f5d4ed16a8f2" providerId="ADAL" clId="{2E4EDCAF-5EFD-CB4A-9AF2-20126A41C2F5}" dt="2024-04-15T14:45:02.388" v="2531"/>
        <pc:sldMkLst>
          <pc:docMk/>
          <pc:sldMk cId="962834029" sldId="293"/>
        </pc:sldMkLst>
      </pc:sldChg>
      <pc:sldChg chg="addSp delSp modSp add del mod addCm">
        <pc:chgData name="Verhoosel, Clemens" userId="e08de41e-ffad-4ffa-9a91-f5d4ed16a8f2" providerId="ADAL" clId="{2E4EDCAF-5EFD-CB4A-9AF2-20126A41C2F5}" dt="2024-04-15T17:08:18.385" v="2958" actId="2696"/>
        <pc:sldMkLst>
          <pc:docMk/>
          <pc:sldMk cId="1019923814" sldId="2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erhoosel, Clemens" userId="e08de41e-ffad-4ffa-9a91-f5d4ed16a8f2" providerId="ADAL" clId="{2E4EDCAF-5EFD-CB4A-9AF2-20126A41C2F5}" dt="2024-04-15T15:10:21.420" v="2844"/>
              <pc2:cmMkLst xmlns:pc2="http://schemas.microsoft.com/office/powerpoint/2019/9/main/command">
                <pc:docMk/>
                <pc:sldMk cId="1019923814" sldId="294"/>
                <pc2:cmMk id="{3E57EA14-D5C5-534B-AF8A-2D3DF7E23EFE}"/>
              </pc2:cmMkLst>
            </pc226:cmChg>
          </p:ext>
        </pc:extLst>
      </pc:sldChg>
      <pc:sldChg chg="addSp delSp modSp add mod delCm">
        <pc:chgData name="Verhoosel, Clemens" userId="e08de41e-ffad-4ffa-9a91-f5d4ed16a8f2" providerId="ADAL" clId="{2E4EDCAF-5EFD-CB4A-9AF2-20126A41C2F5}" dt="2024-04-15T17:30:02.404" v="3367"/>
        <pc:sldMkLst>
          <pc:docMk/>
          <pc:sldMk cId="1683626042" sldId="29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Verhoosel, Clemens" userId="e08de41e-ffad-4ffa-9a91-f5d4ed16a8f2" providerId="ADAL" clId="{2E4EDCAF-5EFD-CB4A-9AF2-20126A41C2F5}" dt="2024-04-15T17:30:02.404" v="3367"/>
              <pc2:cmMkLst xmlns:pc2="http://schemas.microsoft.com/office/powerpoint/2019/9/main/command">
                <pc:docMk/>
                <pc:sldMk cId="1683626042" sldId="295"/>
                <pc2:cmMk id="{A6DB81B7-1724-DB4C-A3CB-8DF7F9ECA169}"/>
              </pc2:cmMkLst>
            </pc226:cmChg>
          </p:ext>
        </pc:extLst>
      </pc:sldChg>
      <pc:sldChg chg="addSp modSp add mod">
        <pc:chgData name="Verhoosel, Clemens" userId="e08de41e-ffad-4ffa-9a91-f5d4ed16a8f2" providerId="ADAL" clId="{2E4EDCAF-5EFD-CB4A-9AF2-20126A41C2F5}" dt="2024-04-15T17:42:13.681" v="3516" actId="1076"/>
        <pc:sldMkLst>
          <pc:docMk/>
          <pc:sldMk cId="2642058799" sldId="296"/>
        </pc:sldMkLst>
      </pc:sldChg>
    </pc:docChg>
  </pc:docChgLst>
  <pc:docChgLst>
    <pc:chgData name="Verhoosel, Clemens" userId="S::cverhoose@tue.nl::e08de41e-ffad-4ffa-9a91-f5d4ed16a8f2" providerId="AD" clId="Web-{CA43B31C-700E-4EC0-AC86-F5E92A788CF5}"/>
    <pc:docChg chg="addSld delSld modSld">
      <pc:chgData name="Verhoosel, Clemens" userId="S::cverhoose@tue.nl::e08de41e-ffad-4ffa-9a91-f5d4ed16a8f2" providerId="AD" clId="Web-{CA43B31C-700E-4EC0-AC86-F5E92A788CF5}" dt="2024-04-19T18:44:28.443" v="962"/>
      <pc:docMkLst>
        <pc:docMk/>
      </pc:docMkLst>
      <pc:sldChg chg="del">
        <pc:chgData name="Verhoosel, Clemens" userId="S::cverhoose@tue.nl::e08de41e-ffad-4ffa-9a91-f5d4ed16a8f2" providerId="AD" clId="Web-{CA43B31C-700E-4EC0-AC86-F5E92A788CF5}" dt="2024-04-19T18:44:21.974" v="960"/>
        <pc:sldMkLst>
          <pc:docMk/>
          <pc:sldMk cId="44146630" sldId="257"/>
        </pc:sldMkLst>
      </pc:sldChg>
      <pc:sldChg chg="modSp">
        <pc:chgData name="Verhoosel, Clemens" userId="S::cverhoose@tue.nl::e08de41e-ffad-4ffa-9a91-f5d4ed16a8f2" providerId="AD" clId="Web-{CA43B31C-700E-4EC0-AC86-F5E92A788CF5}" dt="2024-04-19T12:33:04.389" v="3" actId="14100"/>
        <pc:sldMkLst>
          <pc:docMk/>
          <pc:sldMk cId="1678994" sldId="258"/>
        </pc:sldMkLst>
      </pc:sldChg>
      <pc:sldChg chg="del">
        <pc:chgData name="Verhoosel, Clemens" userId="S::cverhoose@tue.nl::e08de41e-ffad-4ffa-9a91-f5d4ed16a8f2" providerId="AD" clId="Web-{CA43B31C-700E-4EC0-AC86-F5E92A788CF5}" dt="2024-04-19T18:38:45.870" v="724"/>
        <pc:sldMkLst>
          <pc:docMk/>
          <pc:sldMk cId="3034381015" sldId="274"/>
        </pc:sldMkLst>
      </pc:sldChg>
      <pc:sldChg chg="del">
        <pc:chgData name="Verhoosel, Clemens" userId="S::cverhoose@tue.nl::e08de41e-ffad-4ffa-9a91-f5d4ed16a8f2" providerId="AD" clId="Web-{CA43B31C-700E-4EC0-AC86-F5E92A788CF5}" dt="2024-04-19T18:44:21.974" v="961"/>
        <pc:sldMkLst>
          <pc:docMk/>
          <pc:sldMk cId="1618182175" sldId="275"/>
        </pc:sldMkLst>
      </pc:sldChg>
      <pc:sldChg chg="modSp">
        <pc:chgData name="Verhoosel, Clemens" userId="S::cverhoose@tue.nl::e08de41e-ffad-4ffa-9a91-f5d4ed16a8f2" providerId="AD" clId="Web-{CA43B31C-700E-4EC0-AC86-F5E92A788CF5}" dt="2024-04-19T12:33:48.984" v="5" actId="20577"/>
        <pc:sldMkLst>
          <pc:docMk/>
          <pc:sldMk cId="1987008524" sldId="281"/>
        </pc:sldMkLst>
      </pc:sldChg>
      <pc:sldChg chg="modSp">
        <pc:chgData name="Verhoosel, Clemens" userId="S::cverhoose@tue.nl::e08de41e-ffad-4ffa-9a91-f5d4ed16a8f2" providerId="AD" clId="Web-{CA43B31C-700E-4EC0-AC86-F5E92A788CF5}" dt="2024-04-19T12:34:37.002" v="8" actId="1076"/>
        <pc:sldMkLst>
          <pc:docMk/>
          <pc:sldMk cId="641886502" sldId="282"/>
        </pc:sldMkLst>
      </pc:sldChg>
      <pc:sldChg chg="modSp">
        <pc:chgData name="Verhoosel, Clemens" userId="S::cverhoose@tue.nl::e08de41e-ffad-4ffa-9a91-f5d4ed16a8f2" providerId="AD" clId="Web-{CA43B31C-700E-4EC0-AC86-F5E92A788CF5}" dt="2024-04-19T12:35:20.425" v="12" actId="20577"/>
        <pc:sldMkLst>
          <pc:docMk/>
          <pc:sldMk cId="2606978273" sldId="283"/>
        </pc:sldMkLst>
      </pc:sldChg>
      <pc:sldChg chg="modSp">
        <pc:chgData name="Verhoosel, Clemens" userId="S::cverhoose@tue.nl::e08de41e-ffad-4ffa-9a91-f5d4ed16a8f2" providerId="AD" clId="Web-{CA43B31C-700E-4EC0-AC86-F5E92A788CF5}" dt="2024-04-19T12:40:35.154" v="49" actId="20577"/>
        <pc:sldMkLst>
          <pc:docMk/>
          <pc:sldMk cId="157873747" sldId="285"/>
        </pc:sldMkLst>
      </pc:sldChg>
      <pc:sldChg chg="addSp delSp modSp">
        <pc:chgData name="Verhoosel, Clemens" userId="S::cverhoose@tue.nl::e08de41e-ffad-4ffa-9a91-f5d4ed16a8f2" providerId="AD" clId="Web-{CA43B31C-700E-4EC0-AC86-F5E92A788CF5}" dt="2024-04-19T18:42:12.001" v="867"/>
        <pc:sldMkLst>
          <pc:docMk/>
          <pc:sldMk cId="3406558455" sldId="287"/>
        </pc:sldMkLst>
      </pc:sldChg>
      <pc:sldChg chg="del delCm">
        <pc:chgData name="Verhoosel, Clemens" userId="S::cverhoose@tue.nl::e08de41e-ffad-4ffa-9a91-f5d4ed16a8f2" providerId="AD" clId="Web-{CA43B31C-700E-4EC0-AC86-F5E92A788CF5}" dt="2024-04-19T12:37:21.742" v="14"/>
        <pc:sldMkLst>
          <pc:docMk/>
          <pc:sldMk cId="257387420" sldId="2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Verhoosel, Clemens" userId="S::cverhoose@tue.nl::e08de41e-ffad-4ffa-9a91-f5d4ed16a8f2" providerId="AD" clId="Web-{CA43B31C-700E-4EC0-AC86-F5E92A788CF5}" dt="2024-04-19T12:37:16.569" v="13"/>
              <pc2:cmMkLst xmlns:pc2="http://schemas.microsoft.com/office/powerpoint/2019/9/main/command">
                <pc:docMk/>
                <pc:sldMk cId="257387420" sldId="292"/>
                <pc2:cmMk id="{C05C0C06-D74E-4E4B-B4B9-AC123F4824FF}"/>
              </pc2:cmMkLst>
            </pc226:cmChg>
          </p:ext>
        </pc:extLst>
      </pc:sldChg>
      <pc:sldChg chg="modSp">
        <pc:chgData name="Verhoosel, Clemens" userId="S::cverhoose@tue.nl::e08de41e-ffad-4ffa-9a91-f5d4ed16a8f2" providerId="AD" clId="Web-{CA43B31C-700E-4EC0-AC86-F5E92A788CF5}" dt="2024-04-19T12:38:07.743" v="16" actId="1076"/>
        <pc:sldMkLst>
          <pc:docMk/>
          <pc:sldMk cId="1683626042" sldId="295"/>
        </pc:sldMkLst>
      </pc:sldChg>
      <pc:sldChg chg="addSp delSp modSp add replId">
        <pc:chgData name="Verhoosel, Clemens" userId="S::cverhoose@tue.nl::e08de41e-ffad-4ffa-9a91-f5d4ed16a8f2" providerId="AD" clId="Web-{CA43B31C-700E-4EC0-AC86-F5E92A788CF5}" dt="2024-04-19T12:46:51.042" v="118" actId="1076"/>
        <pc:sldMkLst>
          <pc:docMk/>
          <pc:sldMk cId="3145151643" sldId="297"/>
        </pc:sldMkLst>
      </pc:sldChg>
      <pc:sldChg chg="addSp modSp add replId">
        <pc:chgData name="Verhoosel, Clemens" userId="S::cverhoose@tue.nl::e08de41e-ffad-4ffa-9a91-f5d4ed16a8f2" providerId="AD" clId="Web-{CA43B31C-700E-4EC0-AC86-F5E92A788CF5}" dt="2024-04-19T15:39:59.439" v="321" actId="14100"/>
        <pc:sldMkLst>
          <pc:docMk/>
          <pc:sldMk cId="1956768870" sldId="298"/>
        </pc:sldMkLst>
      </pc:sldChg>
      <pc:sldChg chg="addSp delSp modSp add replId">
        <pc:chgData name="Verhoosel, Clemens" userId="S::cverhoose@tue.nl::e08de41e-ffad-4ffa-9a91-f5d4ed16a8f2" providerId="AD" clId="Web-{CA43B31C-700E-4EC0-AC86-F5E92A788CF5}" dt="2024-04-19T18:20:42.813" v="516"/>
        <pc:sldMkLst>
          <pc:docMk/>
          <pc:sldMk cId="2041944430" sldId="299"/>
        </pc:sldMkLst>
      </pc:sldChg>
      <pc:sldChg chg="addSp modSp add replId">
        <pc:chgData name="Verhoosel, Clemens" userId="S::cverhoose@tue.nl::e08de41e-ffad-4ffa-9a91-f5d4ed16a8f2" providerId="AD" clId="Web-{CA43B31C-700E-4EC0-AC86-F5E92A788CF5}" dt="2024-04-19T15:55:02.965" v="495" actId="20577"/>
        <pc:sldMkLst>
          <pc:docMk/>
          <pc:sldMk cId="2916690985" sldId="300"/>
        </pc:sldMkLst>
      </pc:sldChg>
      <pc:sldChg chg="addSp delSp modSp add replId">
        <pc:chgData name="Verhoosel, Clemens" userId="S::cverhoose@tue.nl::e08de41e-ffad-4ffa-9a91-f5d4ed16a8f2" providerId="AD" clId="Web-{CA43B31C-700E-4EC0-AC86-F5E92A788CF5}" dt="2024-04-19T12:53:10.243" v="224" actId="1076"/>
        <pc:sldMkLst>
          <pc:docMk/>
          <pc:sldMk cId="2848705700" sldId="301"/>
        </pc:sldMkLst>
      </pc:sldChg>
      <pc:sldChg chg="addSp delSp modSp add replId">
        <pc:chgData name="Verhoosel, Clemens" userId="S::cverhoose@tue.nl::e08de41e-ffad-4ffa-9a91-f5d4ed16a8f2" providerId="AD" clId="Web-{CA43B31C-700E-4EC0-AC86-F5E92A788CF5}" dt="2024-04-19T15:42:38.318" v="381" actId="20577"/>
        <pc:sldMkLst>
          <pc:docMk/>
          <pc:sldMk cId="4217065100" sldId="302"/>
        </pc:sldMkLst>
      </pc:sldChg>
      <pc:sldChg chg="add replId">
        <pc:chgData name="Verhoosel, Clemens" userId="S::cverhoose@tue.nl::e08de41e-ffad-4ffa-9a91-f5d4ed16a8f2" providerId="AD" clId="Web-{CA43B31C-700E-4EC0-AC86-F5E92A788CF5}" dt="2024-04-19T15:40:20.689" v="322"/>
        <pc:sldMkLst>
          <pc:docMk/>
          <pc:sldMk cId="3880800907" sldId="303"/>
        </pc:sldMkLst>
      </pc:sldChg>
      <pc:sldChg chg="add del replId">
        <pc:chgData name="Verhoosel, Clemens" userId="S::cverhoose@tue.nl::e08de41e-ffad-4ffa-9a91-f5d4ed16a8f2" providerId="AD" clId="Web-{CA43B31C-700E-4EC0-AC86-F5E92A788CF5}" dt="2024-04-19T15:40:59.972" v="325"/>
        <pc:sldMkLst>
          <pc:docMk/>
          <pc:sldMk cId="938199690" sldId="304"/>
        </pc:sldMkLst>
      </pc:sldChg>
      <pc:sldChg chg="addSp modSp add replId">
        <pc:chgData name="Verhoosel, Clemens" userId="S::cverhoose@tue.nl::e08de41e-ffad-4ffa-9a91-f5d4ed16a8f2" providerId="AD" clId="Web-{CA43B31C-700E-4EC0-AC86-F5E92A788CF5}" dt="2024-04-19T18:37:04.445" v="711" actId="20577"/>
        <pc:sldMkLst>
          <pc:docMk/>
          <pc:sldMk cId="3622397737" sldId="304"/>
        </pc:sldMkLst>
      </pc:sldChg>
      <pc:sldChg chg="addSp delSp modSp add mod replId setBg">
        <pc:chgData name="Verhoosel, Clemens" userId="S::cverhoose@tue.nl::e08de41e-ffad-4ffa-9a91-f5d4ed16a8f2" providerId="AD" clId="Web-{CA43B31C-700E-4EC0-AC86-F5E92A788CF5}" dt="2024-04-19T18:21:19.127" v="524" actId="1076"/>
        <pc:sldMkLst>
          <pc:docMk/>
          <pc:sldMk cId="158719118" sldId="305"/>
        </pc:sldMkLst>
      </pc:sldChg>
      <pc:sldChg chg="addSp delSp modSp add replId">
        <pc:chgData name="Verhoosel, Clemens" userId="S::cverhoose@tue.nl::e08de41e-ffad-4ffa-9a91-f5d4ed16a8f2" providerId="AD" clId="Web-{CA43B31C-700E-4EC0-AC86-F5E92A788CF5}" dt="2024-04-19T18:37:53.634" v="715" actId="20577"/>
        <pc:sldMkLst>
          <pc:docMk/>
          <pc:sldMk cId="3211740211" sldId="306"/>
        </pc:sldMkLst>
      </pc:sldChg>
      <pc:sldChg chg="modSp add replId">
        <pc:chgData name="Verhoosel, Clemens" userId="S::cverhoose@tue.nl::e08de41e-ffad-4ffa-9a91-f5d4ed16a8f2" providerId="AD" clId="Web-{CA43B31C-700E-4EC0-AC86-F5E92A788CF5}" dt="2024-04-19T18:44:10.974" v="959" actId="20577"/>
        <pc:sldMkLst>
          <pc:docMk/>
          <pc:sldMk cId="2524519831" sldId="307"/>
        </pc:sldMkLst>
      </pc:sldChg>
      <pc:sldChg chg="add replId">
        <pc:chgData name="Verhoosel, Clemens" userId="S::cverhoose@tue.nl::e08de41e-ffad-4ffa-9a91-f5d4ed16a8f2" providerId="AD" clId="Web-{CA43B31C-700E-4EC0-AC86-F5E92A788CF5}" dt="2024-04-19T18:44:28.443" v="962"/>
        <pc:sldMkLst>
          <pc:docMk/>
          <pc:sldMk cId="4256294228" sldId="308"/>
        </pc:sldMkLst>
      </pc:sldChg>
    </pc:docChg>
  </pc:docChgLst>
  <pc:docChgLst>
    <pc:chgData name="Verhoosel, Clemens" userId="S::cverhoose@tue.nl::e08de41e-ffad-4ffa-9a91-f5d4ed16a8f2" providerId="AD" clId="Web-{C46C7436-6E8C-4A20-8F15-BF816474B51F}"/>
    <pc:docChg chg="modSld">
      <pc:chgData name="Verhoosel, Clemens" userId="S::cverhoose@tue.nl::e08de41e-ffad-4ffa-9a91-f5d4ed16a8f2" providerId="AD" clId="Web-{C46C7436-6E8C-4A20-8F15-BF816474B51F}" dt="2024-04-19T12:32:18.812" v="7"/>
      <pc:docMkLst>
        <pc:docMk/>
      </pc:docMkLst>
      <pc:sldChg chg="addSp">
        <pc:chgData name="Verhoosel, Clemens" userId="S::cverhoose@tue.nl::e08de41e-ffad-4ffa-9a91-f5d4ed16a8f2" providerId="AD" clId="Web-{C46C7436-6E8C-4A20-8F15-BF816474B51F}" dt="2024-04-19T12:32:18.812" v="7"/>
        <pc:sldMkLst>
          <pc:docMk/>
          <pc:sldMk cId="1678994" sldId="258"/>
        </pc:sldMkLst>
      </pc:sldChg>
      <pc:sldChg chg="delSp modSp delCm">
        <pc:chgData name="Verhoosel, Clemens" userId="S::cverhoose@tue.nl::e08de41e-ffad-4ffa-9a91-f5d4ed16a8f2" providerId="AD" clId="Web-{C46C7436-6E8C-4A20-8F15-BF816474B51F}" dt="2024-04-19T12:31:54.764" v="6" actId="20577"/>
        <pc:sldMkLst>
          <pc:docMk/>
          <pc:sldMk cId="1756083961" sldId="2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Verhoosel, Clemens" userId="S::cverhoose@tue.nl::e08de41e-ffad-4ffa-9a91-f5d4ed16a8f2" providerId="AD" clId="Web-{C46C7436-6E8C-4A20-8F15-BF816474B51F}" dt="2024-04-19T12:31:15.919" v="1"/>
              <pc2:cmMkLst xmlns:pc2="http://schemas.microsoft.com/office/powerpoint/2019/9/main/command">
                <pc:docMk/>
                <pc:sldMk cId="1756083961" sldId="280"/>
                <pc2:cmMk id="{4326E909-702F-2A4B-9312-51047789E28A}"/>
              </pc2:cmMkLst>
            </pc226:cmChg>
            <pc226:cmChg xmlns:pc226="http://schemas.microsoft.com/office/powerpoint/2022/06/main/command" chg="del">
              <pc226:chgData name="Verhoosel, Clemens" userId="S::cverhoose@tue.nl::e08de41e-ffad-4ffa-9a91-f5d4ed16a8f2" providerId="AD" clId="Web-{C46C7436-6E8C-4A20-8F15-BF816474B51F}" dt="2024-04-19T12:31:49.327" v="3"/>
              <pc2:cmMkLst xmlns:pc2="http://schemas.microsoft.com/office/powerpoint/2019/9/main/command">
                <pc:docMk/>
                <pc:sldMk cId="1756083961" sldId="280"/>
                <pc2:cmMk id="{133BF36B-C411-4F6E-8B43-ECFF6D606220}"/>
              </pc2:cmMkLst>
            </pc226:cmChg>
            <pc226:cmChg xmlns:pc226="http://schemas.microsoft.com/office/powerpoint/2022/06/main/command" chg="del">
              <pc226:chgData name="Verhoosel, Clemens" userId="S::cverhoose@tue.nl::e08de41e-ffad-4ffa-9a91-f5d4ed16a8f2" providerId="AD" clId="Web-{C46C7436-6E8C-4A20-8F15-BF816474B51F}" dt="2024-04-19T12:31:45.014" v="2"/>
              <pc2:cmMkLst xmlns:pc2="http://schemas.microsoft.com/office/powerpoint/2019/9/main/command">
                <pc:docMk/>
                <pc:sldMk cId="1756083961" sldId="280"/>
                <pc2:cmMk id="{A447E7B7-C8B5-CC4D-8032-D816E49999E3}"/>
              </pc2:cmMkLst>
            </pc226:cmChg>
          </p:ext>
        </pc:extLst>
      </pc:sldChg>
    </pc:docChg>
  </pc:docChgLst>
  <pc:docChgLst>
    <pc:chgData name="Bartels, Willem-Bart" userId="S::w.bartels@tue.nl::890f91eb-3626-400f-9570-8ab9ec487390" providerId="AD" clId="Web-{CD45B5F7-3288-438C-BEFA-FC950DDEF85C}"/>
    <pc:docChg chg="modSld">
      <pc:chgData name="Bartels, Willem-Bart" userId="S::w.bartels@tue.nl::890f91eb-3626-400f-9570-8ab9ec487390" providerId="AD" clId="Web-{CD45B5F7-3288-438C-BEFA-FC950DDEF85C}" dt="2024-10-14T08:45:54.423" v="21" actId="20577"/>
      <pc:docMkLst>
        <pc:docMk/>
      </pc:docMkLst>
      <pc:sldChg chg="modSp">
        <pc:chgData name="Bartels, Willem-Bart" userId="S::w.bartels@tue.nl::890f91eb-3626-400f-9570-8ab9ec487390" providerId="AD" clId="Web-{CD45B5F7-3288-438C-BEFA-FC950DDEF85C}" dt="2024-10-14T08:45:54.423" v="21" actId="20577"/>
        <pc:sldMkLst>
          <pc:docMk/>
          <pc:sldMk cId="3867860558" sldId="279"/>
        </pc:sldMkLst>
      </pc:sldChg>
    </pc:docChg>
  </pc:docChgLst>
  <pc:docChgLst>
    <pc:chgData name="Verhoosel, Clemens" userId="e08de41e-ffad-4ffa-9a91-f5d4ed16a8f2" providerId="ADAL" clId="{2A4AB7C6-15EE-429A-B65F-055260DA06FC}"/>
    <pc:docChg chg="modSld">
      <pc:chgData name="Verhoosel, Clemens" userId="e08de41e-ffad-4ffa-9a91-f5d4ed16a8f2" providerId="ADAL" clId="{2A4AB7C6-15EE-429A-B65F-055260DA06FC}" dt="2025-05-12T07:33:44.887" v="9" actId="20577"/>
      <pc:docMkLst>
        <pc:docMk/>
      </pc:docMkLst>
      <pc:sldChg chg="modSp mod">
        <pc:chgData name="Verhoosel, Clemens" userId="e08de41e-ffad-4ffa-9a91-f5d4ed16a8f2" providerId="ADAL" clId="{2A4AB7C6-15EE-429A-B65F-055260DA06FC}" dt="2025-05-12T07:33:44.887" v="9" actId="20577"/>
        <pc:sldMkLst>
          <pc:docMk/>
          <pc:sldMk cId="962834029" sldId="293"/>
        </pc:sldMkLst>
        <pc:spChg chg="mod">
          <ac:chgData name="Verhoosel, Clemens" userId="e08de41e-ffad-4ffa-9a91-f5d4ed16a8f2" providerId="ADAL" clId="{2A4AB7C6-15EE-429A-B65F-055260DA06FC}" dt="2025-05-12T07:33:44.887" v="9" actId="20577"/>
          <ac:spMkLst>
            <pc:docMk/>
            <pc:sldMk cId="962834029" sldId="293"/>
            <ac:spMk id="15" creationId="{F1F9412F-2B0B-78C7-E474-B7E15D8A26E1}"/>
          </ac:spMkLst>
        </pc:spChg>
      </pc:sldChg>
    </pc:docChg>
  </pc:docChgLst>
  <pc:docChgLst>
    <pc:chgData name="Verhoosel, Clemens" userId="S::cverhoose@tue.nl::e08de41e-ffad-4ffa-9a91-f5d4ed16a8f2" providerId="AD" clId="Web-{D130F51E-458B-4ED2-BB86-26628EAD92AA}"/>
    <pc:docChg chg="modSld">
      <pc:chgData name="Verhoosel, Clemens" userId="S::cverhoose@tue.nl::e08de41e-ffad-4ffa-9a91-f5d4ed16a8f2" providerId="AD" clId="Web-{D130F51E-458B-4ED2-BB86-26628EAD92AA}" dt="2024-04-16T07:49:36.234" v="4" actId="1076"/>
      <pc:docMkLst>
        <pc:docMk/>
      </pc:docMkLst>
      <pc:sldChg chg="addSp delSp modSp">
        <pc:chgData name="Verhoosel, Clemens" userId="S::cverhoose@tue.nl::e08de41e-ffad-4ffa-9a91-f5d4ed16a8f2" providerId="AD" clId="Web-{D130F51E-458B-4ED2-BB86-26628EAD92AA}" dt="2024-04-16T07:49:36.234" v="4" actId="1076"/>
        <pc:sldMkLst>
          <pc:docMk/>
          <pc:sldMk cId="1683626042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96FF-DA69-4D9F-8978-74585A22D0E5}" type="datetimeFigureOut">
              <a:rPr lang="LID4096" smtClean="0"/>
              <a:t>05/12/2025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ADA42-9D0D-49A8-A4C2-FDDE7125F69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808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ADA42-9D0D-49A8-A4C2-FDDE7125F694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1149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ADA42-9D0D-49A8-A4C2-FDDE7125F694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857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ADA42-9D0D-49A8-A4C2-FDDE7125F694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3778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ADA42-9D0D-49A8-A4C2-FDDE7125F694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141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ADA42-9D0D-49A8-A4C2-FDDE7125F694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0157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ADA42-9D0D-49A8-A4C2-FDDE7125F694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700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ADA42-9D0D-49A8-A4C2-FDDE7125F694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202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ADA42-9D0D-49A8-A4C2-FDDE7125F694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429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ADA42-9D0D-49A8-A4C2-FDDE7125F694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029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ADA42-9D0D-49A8-A4C2-FDDE7125F694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7812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ADA42-9D0D-49A8-A4C2-FDDE7125F694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622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ADA42-9D0D-49A8-A4C2-FDDE7125F694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211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7FEB-C516-6B45-C608-36FAE0602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DBFD-96CB-A0A3-DE82-18056484A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C1EF2-85A5-04D1-C363-ABA52898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93C1-E91B-644F-A097-BF79A2EAF193}" type="datetimeFigureOut">
              <a:rPr lang="en-NL" smtClean="0"/>
              <a:t>12/05/2025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BDA8-13FA-1163-06BF-BFCBE89F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8FBB-9753-4DB1-DBBC-C73498C1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948-0AA5-5147-8BC4-AA19432C14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262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0E27-0E19-8FB0-FB87-449B6F05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329FA-D375-A9F7-041D-8E472421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F0EA8-8B9A-972B-0C4A-B259BD55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93C1-E91B-644F-A097-BF79A2EAF193}" type="datetimeFigureOut">
              <a:rPr lang="en-NL" smtClean="0"/>
              <a:t>12/05/2025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9698E-BC0D-D680-CFEF-86B54A0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51364-A442-4F3D-D494-069F7CB3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948-0AA5-5147-8BC4-AA19432C14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579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5E473-426D-B375-3D45-2B6B1C462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DB25-3F06-EC6E-4316-4323BED98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DFD2E-EEAC-14BD-17EE-C8AEEDB0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93C1-E91B-644F-A097-BF79A2EAF193}" type="datetimeFigureOut">
              <a:rPr lang="en-NL" smtClean="0"/>
              <a:t>12/05/2025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FCE89-3888-6C9D-9A62-62CD789A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9B75-AC93-FE8C-A019-7A085499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948-0AA5-5147-8BC4-AA19432C14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930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676F-03A5-0110-1F71-E2AC68A5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A4EA-807F-8C72-2AF4-1B1A8CA9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F0F25-26D9-F313-E4AA-3658C8B3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93C1-E91B-644F-A097-BF79A2EAF193}" type="datetimeFigureOut">
              <a:rPr lang="en-NL" smtClean="0"/>
              <a:t>12/05/2025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FEAD8-3C2D-0813-A33D-875386CF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6AA6-F0CB-1D1E-C84F-01A3477C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948-0AA5-5147-8BC4-AA19432C14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789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C7EB-1BAA-EBFB-AF46-DF9C1000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3CE2-DD12-E9D0-66CB-7EC788699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CB85-A7E8-4C93-23F9-B78C7C3C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93C1-E91B-644F-A097-BF79A2EAF193}" type="datetimeFigureOut">
              <a:rPr lang="en-NL" smtClean="0"/>
              <a:t>12/05/2025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CB81-8491-383D-3E89-1D3E892A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B657-3A86-3D15-24CE-BE991838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948-0AA5-5147-8BC4-AA19432C14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58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E9C5-3B8A-F9EA-031C-21FCAC49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F334-2E8D-81CB-CCE5-9635F123C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C1A89-4694-BD5B-4DE4-AD2A826D3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1B8C3-BB87-0D35-32EE-E2730776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93C1-E91B-644F-A097-BF79A2EAF193}" type="datetimeFigureOut">
              <a:rPr lang="en-NL" smtClean="0"/>
              <a:t>12/05/2025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C2F6C-E57B-A65D-E927-4ACA618E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2F0D3-27A7-F9E5-140B-C5B0474F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948-0AA5-5147-8BC4-AA19432C14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234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1FEE-979C-0B42-B80F-84B526376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7FC06-A30A-4D8D-0EF6-B2710340E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4AC4A-F48D-1F16-637C-25D9F5958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AEF3C-0D47-D725-5E88-B36BAF671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C78A2-17AF-9DC6-7A04-C893BA909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00E5E-0C06-7EAE-6DF9-FB62BF08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93C1-E91B-644F-A097-BF79A2EAF193}" type="datetimeFigureOut">
              <a:rPr lang="en-NL" smtClean="0"/>
              <a:t>12/05/2025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67417-92C7-2DBE-59BB-C600FE7D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1A4FB-30B7-4B5C-A17A-B01F36B7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948-0AA5-5147-8BC4-AA19432C14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949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B305-9871-56ED-3A10-9BB49561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943D7-96C1-56E9-90D8-DC9F3701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93C1-E91B-644F-A097-BF79A2EAF193}" type="datetimeFigureOut">
              <a:rPr lang="en-NL" smtClean="0"/>
              <a:t>12/05/2025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0B7FD-A4D1-0D50-8F16-7B396446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D4EAC-E782-FC04-98BA-EA9198C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948-0AA5-5147-8BC4-AA19432C14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859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EAA07-020B-48F6-2EA1-DB2210EF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93C1-E91B-644F-A097-BF79A2EAF193}" type="datetimeFigureOut">
              <a:rPr lang="en-NL" smtClean="0"/>
              <a:t>12/05/2025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585D1-0C01-FB0F-F46D-D6156065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AA3C0-44B0-EC50-0D8A-5DC193F7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948-0AA5-5147-8BC4-AA19432C14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850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B043-3BF6-C8E1-E1C0-E565AB85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DA63-1157-B81C-57B2-7423F4A0E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E468C-5829-FBF2-AF8F-FDDC17866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F44AE-1DCD-8C86-8061-19190866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93C1-E91B-644F-A097-BF79A2EAF193}" type="datetimeFigureOut">
              <a:rPr lang="en-NL" smtClean="0"/>
              <a:t>12/05/2025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DE1E6-2B6B-8315-8966-FDA7C9D4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BF76F-E91D-CF6A-97ED-5ACD12B5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948-0AA5-5147-8BC4-AA19432C14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467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871C-697C-9393-E1E1-BD4FEC4E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526C6-F97F-32AC-953C-97ECBB311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A21BF-0A82-4583-8EA4-770D92366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C89BF-E44D-7DF8-0991-D660861F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B93C1-E91B-644F-A097-BF79A2EAF193}" type="datetimeFigureOut">
              <a:rPr lang="en-NL" smtClean="0"/>
              <a:t>12/05/2025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85D19-B71D-F4B5-1FD2-B4BEEA47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31C51-F09F-6DEB-EB29-86DC995E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46948-0AA5-5147-8BC4-AA19432C14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862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F9CE8-AB37-CD75-CF9C-F6FDB7B0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F148A-C038-C6F1-207D-2363EFAC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B844-6B0B-8B31-AB76-1CE42CB7E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4B93C1-E91B-644F-A097-BF79A2EAF193}" type="datetimeFigureOut">
              <a:rPr lang="en-NL" smtClean="0"/>
              <a:t>12/05/2025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1E31-EA15-09FB-4930-E8E0CDB92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FDCE-2EE5-C233-FEFD-AB0F184D4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46948-0AA5-5147-8BC4-AA19432C140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029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8.svg"/><Relationship Id="rId18" Type="http://schemas.openxmlformats.org/officeDocument/2006/relationships/image" Target="../media/image70.png"/><Relationship Id="rId3" Type="http://schemas.openxmlformats.org/officeDocument/2006/relationships/image" Target="../media/image57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17" Type="http://schemas.openxmlformats.org/officeDocument/2006/relationships/image" Target="../media/image69.png"/><Relationship Id="rId2" Type="http://schemas.openxmlformats.org/officeDocument/2006/relationships/image" Target="../media/image56.png"/><Relationship Id="rId16" Type="http://schemas.openxmlformats.org/officeDocument/2006/relationships/image" Target="../media/image68.png"/><Relationship Id="rId20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19" Type="http://schemas.openxmlformats.org/officeDocument/2006/relationships/image" Target="../media/image71.png"/><Relationship Id="rId4" Type="http://schemas.openxmlformats.org/officeDocument/2006/relationships/image" Target="../media/image39.png"/><Relationship Id="rId9" Type="http://schemas.openxmlformats.org/officeDocument/2006/relationships/image" Target="../media/image22.svg"/><Relationship Id="rId1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6.svg"/><Relationship Id="rId18" Type="http://schemas.openxmlformats.org/officeDocument/2006/relationships/image" Target="../media/image74.png"/><Relationship Id="rId3" Type="http://schemas.openxmlformats.org/officeDocument/2006/relationships/image" Target="../media/image57.svg"/><Relationship Id="rId21" Type="http://schemas.openxmlformats.org/officeDocument/2006/relationships/image" Target="../media/image73.svg"/><Relationship Id="rId7" Type="http://schemas.openxmlformats.org/officeDocument/2006/relationships/image" Target="../media/image42.svg"/><Relationship Id="rId12" Type="http://schemas.openxmlformats.org/officeDocument/2006/relationships/image" Target="../media/image25.png"/><Relationship Id="rId17" Type="http://schemas.openxmlformats.org/officeDocument/2006/relationships/image" Target="../media/image73.png"/><Relationship Id="rId2" Type="http://schemas.openxmlformats.org/officeDocument/2006/relationships/image" Target="../media/image56.png"/><Relationship Id="rId16" Type="http://schemas.openxmlformats.org/officeDocument/2006/relationships/hyperlink" Target="https://www.prioritywire.com/specs/ACSR.pdf" TargetMode="External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19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Relationship Id="rId22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8.svg"/><Relationship Id="rId18" Type="http://schemas.openxmlformats.org/officeDocument/2006/relationships/image" Target="../media/image63.png"/><Relationship Id="rId3" Type="http://schemas.openxmlformats.org/officeDocument/2006/relationships/image" Target="../media/image57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17" Type="http://schemas.openxmlformats.org/officeDocument/2006/relationships/image" Target="../media/image79.png"/><Relationship Id="rId2" Type="http://schemas.openxmlformats.org/officeDocument/2006/relationships/image" Target="../media/image56.png"/><Relationship Id="rId16" Type="http://schemas.openxmlformats.org/officeDocument/2006/relationships/image" Target="../media/image76.png"/><Relationship Id="rId20" Type="http://schemas.openxmlformats.org/officeDocument/2006/relationships/image" Target="../media/image7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19" Type="http://schemas.openxmlformats.org/officeDocument/2006/relationships/image" Target="../media/image80.png"/><Relationship Id="rId4" Type="http://schemas.openxmlformats.org/officeDocument/2006/relationships/image" Target="../media/image39.png"/><Relationship Id="rId9" Type="http://schemas.openxmlformats.org/officeDocument/2006/relationships/image" Target="../media/image22.svg"/><Relationship Id="rId1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8.svg"/><Relationship Id="rId18" Type="http://schemas.openxmlformats.org/officeDocument/2006/relationships/image" Target="../media/image83.png"/><Relationship Id="rId3" Type="http://schemas.openxmlformats.org/officeDocument/2006/relationships/image" Target="../media/image57.svg"/><Relationship Id="rId21" Type="http://schemas.openxmlformats.org/officeDocument/2006/relationships/image" Target="../media/image84.pn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17" Type="http://schemas.openxmlformats.org/officeDocument/2006/relationships/image" Target="../media/image61.png"/><Relationship Id="rId25" Type="http://schemas.openxmlformats.org/officeDocument/2006/relationships/image" Target="../media/image760.png"/><Relationship Id="rId2" Type="http://schemas.openxmlformats.org/officeDocument/2006/relationships/image" Target="../media/image5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24" Type="http://schemas.openxmlformats.org/officeDocument/2006/relationships/image" Target="../media/image86.pn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23" Type="http://schemas.openxmlformats.org/officeDocument/2006/relationships/image" Target="../media/image85.png"/><Relationship Id="rId10" Type="http://schemas.openxmlformats.org/officeDocument/2006/relationships/image" Target="../media/image45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22.svg"/><Relationship Id="rId14" Type="http://schemas.openxmlformats.org/officeDocument/2006/relationships/image" Target="../media/image49.png"/><Relationship Id="rId22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6.svg"/><Relationship Id="rId18" Type="http://schemas.openxmlformats.org/officeDocument/2006/relationships/image" Target="../media/image83.png"/><Relationship Id="rId26" Type="http://schemas.openxmlformats.org/officeDocument/2006/relationships/image" Target="../media/image73.svg"/><Relationship Id="rId3" Type="http://schemas.openxmlformats.org/officeDocument/2006/relationships/image" Target="../media/image57.svg"/><Relationship Id="rId21" Type="http://schemas.openxmlformats.org/officeDocument/2006/relationships/image" Target="../media/image84.png"/><Relationship Id="rId7" Type="http://schemas.openxmlformats.org/officeDocument/2006/relationships/image" Target="../media/image42.svg"/><Relationship Id="rId12" Type="http://schemas.openxmlformats.org/officeDocument/2006/relationships/image" Target="../media/image25.png"/><Relationship Id="rId17" Type="http://schemas.openxmlformats.org/officeDocument/2006/relationships/image" Target="../media/image61.png"/><Relationship Id="rId25" Type="http://schemas.openxmlformats.org/officeDocument/2006/relationships/image" Target="../media/image72.png"/><Relationship Id="rId2" Type="http://schemas.openxmlformats.org/officeDocument/2006/relationships/image" Target="../media/image5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24" Type="http://schemas.openxmlformats.org/officeDocument/2006/relationships/image" Target="../media/image88.pn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23" Type="http://schemas.openxmlformats.org/officeDocument/2006/relationships/image" Target="../media/image85.png"/><Relationship Id="rId10" Type="http://schemas.openxmlformats.org/officeDocument/2006/relationships/image" Target="../media/image45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Relationship Id="rId22" Type="http://schemas.openxmlformats.org/officeDocument/2006/relationships/image" Target="../media/image70.png"/><Relationship Id="rId27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18" Type="http://schemas.openxmlformats.org/officeDocument/2006/relationships/image" Target="../media/image91.png"/><Relationship Id="rId3" Type="http://schemas.openxmlformats.org/officeDocument/2006/relationships/image" Target="../media/image90.pn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9.png"/><Relationship Id="rId20" Type="http://schemas.openxmlformats.org/officeDocument/2006/relationships/image" Target="../media/image7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57.svg"/><Relationship Id="rId15" Type="http://schemas.openxmlformats.org/officeDocument/2006/relationships/image" Target="../media/image26.svg"/><Relationship Id="rId10" Type="http://schemas.openxmlformats.org/officeDocument/2006/relationships/image" Target="../media/image43.png"/><Relationship Id="rId19" Type="http://schemas.openxmlformats.org/officeDocument/2006/relationships/image" Target="../media/image72.png"/><Relationship Id="rId4" Type="http://schemas.openxmlformats.org/officeDocument/2006/relationships/image" Target="../media/image56.png"/><Relationship Id="rId9" Type="http://schemas.openxmlformats.org/officeDocument/2006/relationships/image" Target="../media/image42.sv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56.png"/><Relationship Id="rId7" Type="http://schemas.openxmlformats.org/officeDocument/2006/relationships/image" Target="../media/image41.png"/><Relationship Id="rId12" Type="http://schemas.openxmlformats.org/officeDocument/2006/relationships/image" Target="../media/image24.sv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23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57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82.png"/><Relationship Id="rId3" Type="http://schemas.openxmlformats.org/officeDocument/2006/relationships/image" Target="../media/image56.png"/><Relationship Id="rId7" Type="http://schemas.openxmlformats.org/officeDocument/2006/relationships/image" Target="../media/image41.png"/><Relationship Id="rId12" Type="http://schemas.openxmlformats.org/officeDocument/2006/relationships/image" Target="../media/image24.sv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23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57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92.png"/><Relationship Id="rId3" Type="http://schemas.openxmlformats.org/officeDocument/2006/relationships/image" Target="../media/image56.png"/><Relationship Id="rId7" Type="http://schemas.openxmlformats.org/officeDocument/2006/relationships/image" Target="../media/image41.png"/><Relationship Id="rId12" Type="http://schemas.openxmlformats.org/officeDocument/2006/relationships/image" Target="../media/image24.svg"/><Relationship Id="rId17" Type="http://schemas.openxmlformats.org/officeDocument/2006/relationships/image" Target="../media/image8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23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57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92.png"/><Relationship Id="rId3" Type="http://schemas.openxmlformats.org/officeDocument/2006/relationships/image" Target="../media/image56.png"/><Relationship Id="rId7" Type="http://schemas.openxmlformats.org/officeDocument/2006/relationships/image" Target="../media/image41.png"/><Relationship Id="rId12" Type="http://schemas.openxmlformats.org/officeDocument/2006/relationships/image" Target="../media/image24.svg"/><Relationship Id="rId17" Type="http://schemas.openxmlformats.org/officeDocument/2006/relationships/image" Target="../media/image8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23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19" Type="http://schemas.openxmlformats.org/officeDocument/2006/relationships/image" Target="../media/image93.png"/><Relationship Id="rId4" Type="http://schemas.openxmlformats.org/officeDocument/2006/relationships/image" Target="../media/image57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56.png"/><Relationship Id="rId7" Type="http://schemas.openxmlformats.org/officeDocument/2006/relationships/image" Target="../media/image41.png"/><Relationship Id="rId12" Type="http://schemas.openxmlformats.org/officeDocument/2006/relationships/image" Target="../media/image24.sv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23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57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svg"/><Relationship Id="rId3" Type="http://schemas.openxmlformats.org/officeDocument/2006/relationships/image" Target="../media/image95.png"/><Relationship Id="rId7" Type="http://schemas.openxmlformats.org/officeDocument/2006/relationships/image" Target="../media/image40.svg"/><Relationship Id="rId12" Type="http://schemas.openxmlformats.org/officeDocument/2006/relationships/image" Target="../media/image23.png"/><Relationship Id="rId17" Type="http://schemas.openxmlformats.org/officeDocument/2006/relationships/image" Target="../media/image50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57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4" Type="http://schemas.openxmlformats.org/officeDocument/2006/relationships/image" Target="../media/image56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56.png"/><Relationship Id="rId7" Type="http://schemas.openxmlformats.org/officeDocument/2006/relationships/image" Target="../media/image41.png"/><Relationship Id="rId12" Type="http://schemas.openxmlformats.org/officeDocument/2006/relationships/image" Target="../media/image24.svg"/><Relationship Id="rId17" Type="http://schemas.openxmlformats.org/officeDocument/2006/relationships/image" Target="../media/image96.jpe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23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57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svg"/><Relationship Id="rId3" Type="http://schemas.openxmlformats.org/officeDocument/2006/relationships/image" Target="../media/image97.png"/><Relationship Id="rId7" Type="http://schemas.openxmlformats.org/officeDocument/2006/relationships/image" Target="../media/image40.svg"/><Relationship Id="rId12" Type="http://schemas.openxmlformats.org/officeDocument/2006/relationships/image" Target="../media/image23.png"/><Relationship Id="rId17" Type="http://schemas.openxmlformats.org/officeDocument/2006/relationships/image" Target="../media/image50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57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4" Type="http://schemas.openxmlformats.org/officeDocument/2006/relationships/image" Target="../media/image56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25.png"/><Relationship Id="rId18" Type="http://schemas.openxmlformats.org/officeDocument/2006/relationships/image" Target="../media/image99.png"/><Relationship Id="rId3" Type="http://schemas.openxmlformats.org/officeDocument/2006/relationships/image" Target="../media/image56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57.svg"/><Relationship Id="rId9" Type="http://schemas.openxmlformats.org/officeDocument/2006/relationships/image" Target="../media/image43.png"/><Relationship Id="rId14" Type="http://schemas.openxmlformats.org/officeDocument/2006/relationships/image" Target="../media/image26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3" Type="http://schemas.openxmlformats.org/officeDocument/2006/relationships/image" Target="../media/image100.jpe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6.svg"/><Relationship Id="rId20" Type="http://schemas.openxmlformats.org/officeDocument/2006/relationships/image" Target="../media/image10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43.png"/><Relationship Id="rId5" Type="http://schemas.openxmlformats.org/officeDocument/2006/relationships/image" Target="../media/image56.png"/><Relationship Id="rId15" Type="http://schemas.openxmlformats.org/officeDocument/2006/relationships/image" Target="../media/image25.png"/><Relationship Id="rId10" Type="http://schemas.openxmlformats.org/officeDocument/2006/relationships/image" Target="../media/image42.svg"/><Relationship Id="rId19" Type="http://schemas.openxmlformats.org/officeDocument/2006/relationships/image" Target="../media/image72.png"/><Relationship Id="rId4" Type="http://schemas.openxmlformats.org/officeDocument/2006/relationships/image" Target="../media/image101.pn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57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28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57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28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8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24" Type="http://schemas.openxmlformats.org/officeDocument/2006/relationships/image" Target="../media/image37.pn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23" Type="http://schemas.openxmlformats.org/officeDocument/2006/relationships/image" Target="../media/image36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18" Type="http://schemas.openxmlformats.org/officeDocument/2006/relationships/image" Target="../media/image54.png"/><Relationship Id="rId3" Type="http://schemas.openxmlformats.org/officeDocument/2006/relationships/image" Target="../media/image16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17" Type="http://schemas.openxmlformats.org/officeDocument/2006/relationships/image" Target="../media/image53.png"/><Relationship Id="rId2" Type="http://schemas.openxmlformats.org/officeDocument/2006/relationships/image" Target="../media/image15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15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16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15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51.png"/><Relationship Id="rId2" Type="http://schemas.openxmlformats.org/officeDocument/2006/relationships/hyperlink" Target="https://en.wikipedia.org/wiki/Electric_power_transmission" TargetMode="Externa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16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56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58.png"/><Relationship Id="rId2" Type="http://schemas.openxmlformats.org/officeDocument/2006/relationships/image" Target="../media/image55.png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45.png"/><Relationship Id="rId5" Type="http://schemas.openxmlformats.org/officeDocument/2006/relationships/image" Target="../media/image17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57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57.svg"/><Relationship Id="rId7" Type="http://schemas.openxmlformats.org/officeDocument/2006/relationships/image" Target="../media/image20.svg"/><Relationship Id="rId12" Type="http://schemas.openxmlformats.org/officeDocument/2006/relationships/image" Target="../media/image4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8.svg"/><Relationship Id="rId18" Type="http://schemas.openxmlformats.org/officeDocument/2006/relationships/image" Target="../media/image62.png"/><Relationship Id="rId3" Type="http://schemas.openxmlformats.org/officeDocument/2006/relationships/image" Target="../media/image57.svg"/><Relationship Id="rId21" Type="http://schemas.openxmlformats.org/officeDocument/2006/relationships/image" Target="../media/image65.pn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17" Type="http://schemas.openxmlformats.org/officeDocument/2006/relationships/image" Target="../media/image61.png"/><Relationship Id="rId2" Type="http://schemas.openxmlformats.org/officeDocument/2006/relationships/image" Target="../media/image5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23" Type="http://schemas.openxmlformats.org/officeDocument/2006/relationships/image" Target="../media/image67.png"/><Relationship Id="rId10" Type="http://schemas.openxmlformats.org/officeDocument/2006/relationships/image" Target="../media/image45.png"/><Relationship Id="rId19" Type="http://schemas.openxmlformats.org/officeDocument/2006/relationships/image" Target="../media/image63.png"/><Relationship Id="rId4" Type="http://schemas.openxmlformats.org/officeDocument/2006/relationships/image" Target="../media/image39.png"/><Relationship Id="rId9" Type="http://schemas.openxmlformats.org/officeDocument/2006/relationships/image" Target="../media/image22.svg"/><Relationship Id="rId14" Type="http://schemas.openxmlformats.org/officeDocument/2006/relationships/image" Target="../media/image49.png"/><Relationship Id="rId22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5B5194-4D71-195B-8723-6590BD1AD44A}"/>
              </a:ext>
            </a:extLst>
          </p:cNvPr>
          <p:cNvSpPr/>
          <p:nvPr/>
        </p:nvSpPr>
        <p:spPr>
          <a:xfrm>
            <a:off x="4011" y="4011"/>
            <a:ext cx="12188655" cy="6848280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6398D-D15E-A7CE-3D6B-6E65F553B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>
                <a:solidFill>
                  <a:srgbClr val="FFFFFF"/>
                </a:solidFill>
              </a:rPr>
              <a:t>Energy Storage and Transport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07697-A8A1-B4AE-21E4-88557F6CC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>
                <a:solidFill>
                  <a:srgbClr val="FFFFFF"/>
                </a:solidFill>
              </a:rPr>
              <a:t>Modeling example</a:t>
            </a:r>
          </a:p>
        </p:txBody>
      </p:sp>
    </p:spTree>
    <p:extLst>
      <p:ext uri="{BB962C8B-B14F-4D97-AF65-F5344CB8AC3E}">
        <p14:creationId xmlns:p14="http://schemas.microsoft.com/office/powerpoint/2010/main" val="167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0FF2-65E5-D175-39D9-02B7FFA5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45" y="365125"/>
            <a:ext cx="7804355" cy="1325563"/>
          </a:xfrm>
        </p:spPr>
        <p:txBody>
          <a:bodyPr/>
          <a:lstStyle/>
          <a:p>
            <a:r>
              <a:rPr lang="en-NL"/>
              <a:t>The transmission lines</a:t>
            </a:r>
            <a:endParaRPr lang="LID4096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0EF1A3-AEEA-40F7-F486-C5303F49185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Mathematical elaboration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Implementation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p:sp>
        <p:nvSpPr>
          <p:cNvPr id="6" name="Right Arrow 5">
            <a:extLst>
              <a:ext uri="{FF2B5EF4-FFF2-40B4-BE49-F238E27FC236}">
                <a16:creationId xmlns:a16="http://schemas.microsoft.com/office/drawing/2014/main" id="{10981F0A-DE30-2D2E-230F-DA0B456157A9}"/>
              </a:ext>
            </a:extLst>
          </p:cNvPr>
          <p:cNvSpPr/>
          <p:nvPr/>
        </p:nvSpPr>
        <p:spPr>
          <a:xfrm>
            <a:off x="8033142" y="1691035"/>
            <a:ext cx="1248032" cy="444843"/>
          </a:xfrm>
          <a:prstGeom prst="rightArrow">
            <a:avLst/>
          </a:prstGeom>
          <a:solidFill>
            <a:srgbClr val="C81919"/>
          </a:solidFill>
          <a:ln>
            <a:solidFill>
              <a:srgbClr val="690D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8DA4EF-F370-254D-0B01-594B677A5AA0}"/>
                  </a:ext>
                </a:extLst>
              </p:cNvPr>
              <p:cNvSpPr txBox="1"/>
              <p:nvPr/>
            </p:nvSpPr>
            <p:spPr>
              <a:xfrm>
                <a:off x="8376799" y="1437157"/>
                <a:ext cx="266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L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8DA4EF-F370-254D-0B01-594B677A5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799" y="1437157"/>
                <a:ext cx="266355" cy="276999"/>
              </a:xfrm>
              <a:prstGeom prst="rect">
                <a:avLst/>
              </a:prstGeom>
              <a:blipFill>
                <a:blip r:embed="rId16"/>
                <a:stretch>
                  <a:fillRect l="-20455" r="-1136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1C044A9-2764-D52B-F6EF-EA070ECDE866}"/>
              </a:ext>
            </a:extLst>
          </p:cNvPr>
          <p:cNvSpPr/>
          <p:nvPr/>
        </p:nvSpPr>
        <p:spPr>
          <a:xfrm>
            <a:off x="9581014" y="1276095"/>
            <a:ext cx="1260389" cy="1105930"/>
          </a:xfrm>
          <a:prstGeom prst="rect">
            <a:avLst/>
          </a:prstGeom>
          <a:solidFill>
            <a:srgbClr val="C81919"/>
          </a:solidFill>
          <a:ln>
            <a:solidFill>
              <a:srgbClr val="690D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/>
              <a:t>Cables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4761CBF-9F98-B177-2E4C-22EC4D1076F8}"/>
              </a:ext>
            </a:extLst>
          </p:cNvPr>
          <p:cNvSpPr/>
          <p:nvPr/>
        </p:nvSpPr>
        <p:spPr>
          <a:xfrm>
            <a:off x="11143934" y="1644394"/>
            <a:ext cx="983981" cy="444843"/>
          </a:xfrm>
          <a:prstGeom prst="rightArrow">
            <a:avLst/>
          </a:prstGeom>
          <a:solidFill>
            <a:srgbClr val="C81919"/>
          </a:solidFill>
          <a:ln>
            <a:solidFill>
              <a:srgbClr val="690D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9830DF-43E1-8252-C702-95EDFA89CFC6}"/>
                  </a:ext>
                </a:extLst>
              </p:cNvPr>
              <p:cNvSpPr txBox="1"/>
              <p:nvPr/>
            </p:nvSpPr>
            <p:spPr>
              <a:xfrm>
                <a:off x="11499883" y="1321228"/>
                <a:ext cx="2720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L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9830DF-43E1-8252-C702-95EDFA89C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9883" y="1321228"/>
                <a:ext cx="272081" cy="276999"/>
              </a:xfrm>
              <a:prstGeom prst="rect">
                <a:avLst/>
              </a:prstGeom>
              <a:blipFill>
                <a:blip r:embed="rId17"/>
                <a:stretch>
                  <a:fillRect l="-20000" r="-111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>
            <a:extLst>
              <a:ext uri="{FF2B5EF4-FFF2-40B4-BE49-F238E27FC236}">
                <a16:creationId xmlns:a16="http://schemas.microsoft.com/office/drawing/2014/main" id="{61214F87-7426-DFC0-1B0A-1E067ECBD7AA}"/>
              </a:ext>
            </a:extLst>
          </p:cNvPr>
          <p:cNvSpPr/>
          <p:nvPr/>
        </p:nvSpPr>
        <p:spPr>
          <a:xfrm rot="5400000">
            <a:off x="9886878" y="2700251"/>
            <a:ext cx="648658" cy="444843"/>
          </a:xfrm>
          <a:prstGeom prst="rightArrow">
            <a:avLst/>
          </a:prstGeom>
          <a:solidFill>
            <a:srgbClr val="C81919"/>
          </a:solidFill>
          <a:ln>
            <a:solidFill>
              <a:srgbClr val="690D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BA109-564F-C801-12C1-80B1E0219A25}"/>
                  </a:ext>
                </a:extLst>
              </p:cNvPr>
              <p:cNvSpPr txBox="1"/>
              <p:nvPr/>
            </p:nvSpPr>
            <p:spPr>
              <a:xfrm>
                <a:off x="10433629" y="2700685"/>
                <a:ext cx="2720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L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BA109-564F-C801-12C1-80B1E021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629" y="2700685"/>
                <a:ext cx="272081" cy="276999"/>
              </a:xfrm>
              <a:prstGeom prst="rect">
                <a:avLst/>
              </a:prstGeom>
              <a:blipFill>
                <a:blip r:embed="rId18"/>
                <a:stretch>
                  <a:fillRect l="-27273" r="-1590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F1F9412F-2B0B-78C7-E474-B7E15D8A26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8197" y="1765401"/>
                <a:ext cx="4438927" cy="5006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NL"/>
                  <a:t>Joule heating losses in Watts [W]: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NL"/>
              </a:p>
              <a:p>
                <a:pPr lvl="1"/>
                <a:r>
                  <a:rPr lang="en-NL" i="1"/>
                  <a:t>R</a:t>
                </a:r>
                <a:r>
                  <a:rPr lang="en-NL"/>
                  <a:t>: resistance in Ohm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nl-NL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NL"/>
              </a:p>
              <a:p>
                <a:pPr lvl="1"/>
                <a:r>
                  <a:rPr lang="en-NL" i="1"/>
                  <a:t>I</a:t>
                </a:r>
                <a:r>
                  <a:rPr lang="en-NL"/>
                  <a:t>: electric current in Amperes [A]</a:t>
                </a:r>
              </a:p>
              <a:p>
                <a:r>
                  <a:rPr lang="en-NL"/>
                  <a:t>Wire resistance:</a:t>
                </a:r>
              </a:p>
              <a:p>
                <a:pPr marL="0" indent="0">
                  <a:buNone/>
                </a:pPr>
                <a:r>
                  <a:rPr lang="en-NL"/>
                  <a:t>	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nl-NL" b="0"/>
              </a:p>
              <a:p>
                <a:pPr lvl="1"/>
                <a:r>
                  <a:rPr lang="en-NL" i="1"/>
                  <a:t>L</a:t>
                </a:r>
                <a:r>
                  <a:rPr lang="en-NL"/>
                  <a:t>: Length of cable</a:t>
                </a:r>
              </a:p>
              <a:p>
                <a:pPr lvl="1"/>
                <a:r>
                  <a:rPr lang="en-NL" i="1"/>
                  <a:t>R’: </a:t>
                </a:r>
                <a:r>
                  <a:rPr lang="en-NL"/>
                  <a:t>Resistance per unit length</a:t>
                </a:r>
              </a:p>
              <a:p>
                <a:r>
                  <a:rPr lang="en-NL"/>
                  <a:t>Power balance:</a:t>
                </a:r>
              </a:p>
              <a:p>
                <a:pPr marL="0" indent="0">
                  <a:buNone/>
                </a:pPr>
                <a:r>
                  <a:rPr lang="en-NL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NL"/>
              </a:p>
              <a:p>
                <a:pPr marL="0" indent="0">
                  <a:buNone/>
                </a:pPr>
                <a:r>
                  <a:rPr lang="en-NL"/>
                  <a:t>	</a:t>
                </a:r>
              </a:p>
            </p:txBody>
          </p:sp>
        </mc:Choice>
        <mc:Fallback xmlns=""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F1F9412F-2B0B-78C7-E474-B7E15D8A2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197" y="1765401"/>
                <a:ext cx="4438927" cy="5006102"/>
              </a:xfrm>
              <a:prstGeom prst="rect">
                <a:avLst/>
              </a:prstGeom>
              <a:blipFill>
                <a:blip r:embed="rId19"/>
                <a:stretch>
                  <a:fillRect l="-1783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ulbs: Construction, Working, Principles And Types">
            <a:extLst>
              <a:ext uri="{FF2B5EF4-FFF2-40B4-BE49-F238E27FC236}">
                <a16:creationId xmlns:a16="http://schemas.microsoft.com/office/drawing/2014/main" id="{B5E019FA-B55A-F67F-C8A1-EDCF7132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415" y="4314245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31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0FF2-65E5-D175-39D9-02B7FFA5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45" y="365125"/>
            <a:ext cx="7804355" cy="1325563"/>
          </a:xfrm>
        </p:spPr>
        <p:txBody>
          <a:bodyPr/>
          <a:lstStyle/>
          <a:p>
            <a:r>
              <a:rPr lang="nl-NL"/>
              <a:t>Does </a:t>
            </a:r>
            <a:r>
              <a:rPr lang="nl-NL" err="1"/>
              <a:t>it</a:t>
            </a:r>
            <a:r>
              <a:rPr lang="nl-NL"/>
              <a:t> make sense?</a:t>
            </a:r>
            <a:endParaRPr lang="LID4096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922607-6825-80FB-85C4-5750DC950C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relations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Implementation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3CFF63-7CC8-B071-197B-419ED04A84D5}"/>
                  </a:ext>
                </a:extLst>
              </p:cNvPr>
              <p:cNvSpPr txBox="1"/>
              <p:nvPr/>
            </p:nvSpPr>
            <p:spPr>
              <a:xfrm>
                <a:off x="8490893" y="1299220"/>
                <a:ext cx="265853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NL">
                    <a:hlinkClick r:id="rId16"/>
                  </a:rPr>
                  <a:t>ACSR cable spec sheet</a:t>
                </a:r>
                <a:r>
                  <a:rPr lang="en-NL"/>
                  <a:t>:</a:t>
                </a:r>
                <a:br>
                  <a:rPr lang="nl-NL" b="0" i="1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=0.03 [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nl-NL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km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l-NL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3CFF63-7CC8-B071-197B-419ED04A8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893" y="1299220"/>
                <a:ext cx="2658537" cy="923330"/>
              </a:xfrm>
              <a:prstGeom prst="rect">
                <a:avLst/>
              </a:prstGeom>
              <a:blipFill>
                <a:blip r:embed="rId17"/>
                <a:stretch>
                  <a:fillRect t="-3289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26850B-AC8D-10F3-1862-6042DC5843DC}"/>
                  </a:ext>
                </a:extLst>
              </p:cNvPr>
              <p:cNvSpPr txBox="1"/>
              <p:nvPr/>
            </p:nvSpPr>
            <p:spPr>
              <a:xfrm>
                <a:off x="8335201" y="2404001"/>
                <a:ext cx="3205666" cy="1176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=160×0.03×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765</m:t>
                              </m:r>
                            </m:e>
                            <m:sup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=0.82%</m:t>
                      </m:r>
                    </m:oMath>
                  </m:oMathPara>
                </a14:m>
                <a:endParaRPr lang="en-NL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126850B-AC8D-10F3-1862-6042DC584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201" y="2404001"/>
                <a:ext cx="3205666" cy="117666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42FD9F-A3E0-2BC2-B47A-5CCE26FDFA92}"/>
                  </a:ext>
                </a:extLst>
              </p:cNvPr>
              <p:cNvSpPr txBox="1"/>
              <p:nvPr/>
            </p:nvSpPr>
            <p:spPr>
              <a:xfrm>
                <a:off x="8303441" y="3960042"/>
                <a:ext cx="3205666" cy="1176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=160×0.03×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345</m:t>
                              </m:r>
                            </m:e>
                            <m:sup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=4.0%</m:t>
                      </m:r>
                    </m:oMath>
                  </m:oMathPara>
                </a14:m>
                <a:endParaRPr lang="en-NL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42FD9F-A3E0-2BC2-B47A-5CCE26FDF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441" y="3960042"/>
                <a:ext cx="3205666" cy="11766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phic 29" descr="Tick with solid fill">
            <a:extLst>
              <a:ext uri="{FF2B5EF4-FFF2-40B4-BE49-F238E27FC236}">
                <a16:creationId xmlns:a16="http://schemas.microsoft.com/office/drawing/2014/main" id="{36017579-79C2-2E3C-89EE-E0C6A3334A0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53349" y="3850934"/>
            <a:ext cx="914400" cy="914400"/>
          </a:xfrm>
          <a:prstGeom prst="rect">
            <a:avLst/>
          </a:prstGeom>
        </p:spPr>
      </p:pic>
      <p:pic>
        <p:nvPicPr>
          <p:cNvPr id="31" name="Graphic 30" descr="Tick with solid fill">
            <a:extLst>
              <a:ext uri="{FF2B5EF4-FFF2-40B4-BE49-F238E27FC236}">
                <a16:creationId xmlns:a16="http://schemas.microsoft.com/office/drawing/2014/main" id="{74DF5CD5-55D1-09BF-DD78-832034B859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948671" y="2276278"/>
            <a:ext cx="914400" cy="914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34ABCF7-3698-5D8E-81A9-68174AF06462}"/>
              </a:ext>
            </a:extLst>
          </p:cNvPr>
          <p:cNvGrpSpPr/>
          <p:nvPr/>
        </p:nvGrpSpPr>
        <p:grpSpPr>
          <a:xfrm>
            <a:off x="3859414" y="2008683"/>
            <a:ext cx="4144753" cy="3533285"/>
            <a:chOff x="6150639" y="2540807"/>
            <a:chExt cx="4144753" cy="3533285"/>
          </a:xfrm>
          <a:noFill/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8F15DD-46FF-7071-3E11-CFEA18D6365F}"/>
                </a:ext>
              </a:extLst>
            </p:cNvPr>
            <p:cNvGrpSpPr/>
            <p:nvPr/>
          </p:nvGrpSpPr>
          <p:grpSpPr>
            <a:xfrm>
              <a:off x="6150639" y="2815295"/>
              <a:ext cx="2943044" cy="974670"/>
              <a:chOff x="675861" y="2706784"/>
              <a:chExt cx="2943044" cy="974670"/>
            </a:xfrm>
            <a:grpFill/>
          </p:grpSpPr>
          <p:pic>
            <p:nvPicPr>
              <p:cNvPr id="61" name="Picture 2">
                <a:extLst>
                  <a:ext uri="{FF2B5EF4-FFF2-40B4-BE49-F238E27FC236}">
                    <a16:creationId xmlns:a16="http://schemas.microsoft.com/office/drawing/2014/main" id="{B9092C6F-1839-2615-7D8E-0701126C37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90" t="33412" r="67069" b="25104"/>
              <a:stretch/>
            </p:blipFill>
            <p:spPr bwMode="auto">
              <a:xfrm>
                <a:off x="675861" y="2706784"/>
                <a:ext cx="580445" cy="974670"/>
              </a:xfrm>
              <a:prstGeom prst="rect">
                <a:avLst/>
              </a:prstGeom>
              <a:grpFill/>
            </p:spPr>
          </p:pic>
          <p:pic>
            <p:nvPicPr>
              <p:cNvPr id="62" name="Picture 2">
                <a:extLst>
                  <a:ext uri="{FF2B5EF4-FFF2-40B4-BE49-F238E27FC236}">
                    <a16:creationId xmlns:a16="http://schemas.microsoft.com/office/drawing/2014/main" id="{6CF5264B-65A8-F10D-6CDC-9EDB35DB3A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90" t="33412" r="67069" b="25104"/>
              <a:stretch/>
            </p:blipFill>
            <p:spPr bwMode="auto">
              <a:xfrm flipH="1">
                <a:off x="3038460" y="2706784"/>
                <a:ext cx="580445" cy="974670"/>
              </a:xfrm>
              <a:prstGeom prst="rect">
                <a:avLst/>
              </a:prstGeom>
              <a:grpFill/>
            </p:spPr>
          </p:pic>
          <p:pic>
            <p:nvPicPr>
              <p:cNvPr id="63" name="Picture 2">
                <a:extLst>
                  <a:ext uri="{FF2B5EF4-FFF2-40B4-BE49-F238E27FC236}">
                    <a16:creationId xmlns:a16="http://schemas.microsoft.com/office/drawing/2014/main" id="{7734BDFA-C540-B900-DE82-5632E60DB6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996" t="33412" r="54242" b="52855"/>
              <a:stretch/>
            </p:blipFill>
            <p:spPr bwMode="auto">
              <a:xfrm>
                <a:off x="1256306" y="2714735"/>
                <a:ext cx="1782154" cy="322663"/>
              </a:xfrm>
              <a:prstGeom prst="rect">
                <a:avLst/>
              </a:prstGeom>
              <a:grpFill/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0BF1C1-0790-79B3-BC5D-4FADE9BF8B91}"/>
                </a:ext>
              </a:extLst>
            </p:cNvPr>
            <p:cNvGrpSpPr/>
            <p:nvPr/>
          </p:nvGrpSpPr>
          <p:grpSpPr>
            <a:xfrm>
              <a:off x="6150639" y="4405791"/>
              <a:ext cx="2943044" cy="974670"/>
              <a:chOff x="675861" y="2706784"/>
              <a:chExt cx="2943044" cy="974670"/>
            </a:xfrm>
            <a:grpFill/>
          </p:grpSpPr>
          <p:pic>
            <p:nvPicPr>
              <p:cNvPr id="58" name="Picture 2">
                <a:extLst>
                  <a:ext uri="{FF2B5EF4-FFF2-40B4-BE49-F238E27FC236}">
                    <a16:creationId xmlns:a16="http://schemas.microsoft.com/office/drawing/2014/main" id="{EB5434B7-93C6-08F9-34E1-7BCCB3B7CC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90" t="33412" r="67069" b="25104"/>
              <a:stretch/>
            </p:blipFill>
            <p:spPr bwMode="auto">
              <a:xfrm>
                <a:off x="675861" y="2706784"/>
                <a:ext cx="580445" cy="974670"/>
              </a:xfrm>
              <a:prstGeom prst="rect">
                <a:avLst/>
              </a:prstGeom>
              <a:grpFill/>
            </p:spPr>
          </p:pic>
          <p:pic>
            <p:nvPicPr>
              <p:cNvPr id="59" name="Picture 2">
                <a:extLst>
                  <a:ext uri="{FF2B5EF4-FFF2-40B4-BE49-F238E27FC236}">
                    <a16:creationId xmlns:a16="http://schemas.microsoft.com/office/drawing/2014/main" id="{62D40162-8749-EAF6-5CF6-50124575C8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90" t="33412" r="67069" b="25104"/>
              <a:stretch/>
            </p:blipFill>
            <p:spPr bwMode="auto">
              <a:xfrm flipH="1">
                <a:off x="3038460" y="2706784"/>
                <a:ext cx="580445" cy="974670"/>
              </a:xfrm>
              <a:prstGeom prst="rect">
                <a:avLst/>
              </a:prstGeom>
              <a:grpFill/>
            </p:spPr>
          </p:pic>
          <p:pic>
            <p:nvPicPr>
              <p:cNvPr id="60" name="Picture 2">
                <a:extLst>
                  <a:ext uri="{FF2B5EF4-FFF2-40B4-BE49-F238E27FC236}">
                    <a16:creationId xmlns:a16="http://schemas.microsoft.com/office/drawing/2014/main" id="{D921AB64-CF9B-5555-B6E3-24C6C94D15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996" t="33412" r="54242" b="52855"/>
              <a:stretch/>
            </p:blipFill>
            <p:spPr bwMode="auto">
              <a:xfrm>
                <a:off x="1256306" y="2714735"/>
                <a:ext cx="1782154" cy="322663"/>
              </a:xfrm>
              <a:prstGeom prst="rect">
                <a:avLst/>
              </a:prstGeom>
              <a:grpFill/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E8FAB90-C829-0CF4-2C2A-1434463ED357}"/>
                </a:ext>
              </a:extLst>
            </p:cNvPr>
            <p:cNvGrpSpPr/>
            <p:nvPr/>
          </p:nvGrpSpPr>
          <p:grpSpPr>
            <a:xfrm>
              <a:off x="6491087" y="5654949"/>
              <a:ext cx="2262147" cy="419143"/>
              <a:chOff x="1339794" y="5995283"/>
              <a:chExt cx="2262147" cy="419143"/>
            </a:xfrm>
            <a:grpFill/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DC830FB-EE54-13D8-2AA5-139932442052}"/>
                  </a:ext>
                </a:extLst>
              </p:cNvPr>
              <p:cNvCxnSpPr/>
              <p:nvPr/>
            </p:nvCxnSpPr>
            <p:spPr>
              <a:xfrm>
                <a:off x="1339794" y="5995283"/>
                <a:ext cx="2262147" cy="0"/>
              </a:xfrm>
              <a:prstGeom prst="line">
                <a:avLst/>
              </a:prstGeom>
              <a:grpFill/>
              <a:ln>
                <a:headEnd type="arrow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10C104E-E19D-937C-C48B-1CAEE5B8C016}"/>
                  </a:ext>
                </a:extLst>
              </p:cNvPr>
              <p:cNvSpPr txBox="1"/>
              <p:nvPr/>
            </p:nvSpPr>
            <p:spPr>
              <a:xfrm>
                <a:off x="1946391" y="6045094"/>
                <a:ext cx="103425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100 mile</a:t>
                </a:r>
                <a:endParaRPr lang="LID4096" i="1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9451C1-A31F-5297-614A-6403FEEB8EF6}"/>
                </a:ext>
              </a:extLst>
            </p:cNvPr>
            <p:cNvSpPr txBox="1"/>
            <p:nvPr/>
          </p:nvSpPr>
          <p:spPr>
            <a:xfrm>
              <a:off x="6576709" y="2540807"/>
              <a:ext cx="207620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A31515"/>
                  </a:solidFill>
                </a:rPr>
                <a:t>1000 MW @ 765 kV</a:t>
              </a:r>
              <a:endParaRPr lang="LID4096">
                <a:solidFill>
                  <a:srgbClr val="A31515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392610-94B0-9E7F-9726-DF52B1DC6F5F}"/>
                </a:ext>
              </a:extLst>
            </p:cNvPr>
            <p:cNvSpPr txBox="1"/>
            <p:nvPr/>
          </p:nvSpPr>
          <p:spPr>
            <a:xfrm>
              <a:off x="6576709" y="4122834"/>
              <a:ext cx="207620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A31515"/>
                  </a:solidFill>
                </a:rPr>
                <a:t>1000 MW @ 345 kV</a:t>
              </a:r>
              <a:endParaRPr lang="LID4096">
                <a:solidFill>
                  <a:srgbClr val="A31515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E1B7ED-214E-4230-A5E2-2A60F170B1E3}"/>
                </a:ext>
              </a:extLst>
            </p:cNvPr>
            <p:cNvSpPr txBox="1"/>
            <p:nvPr/>
          </p:nvSpPr>
          <p:spPr>
            <a:xfrm>
              <a:off x="9182337" y="2979464"/>
              <a:ext cx="111305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A31515"/>
                  </a:solidFill>
                  <a:sym typeface="Wingdings" panose="05000000000000000000" pitchFamily="2" charset="2"/>
                </a:rPr>
                <a:t> </a:t>
              </a:r>
              <a:r>
                <a:rPr lang="en-US">
                  <a:solidFill>
                    <a:srgbClr val="A31515"/>
                  </a:solidFill>
                </a:rPr>
                <a:t>Loss: 0.5-1.1 %</a:t>
              </a:r>
              <a:endParaRPr lang="LID4096">
                <a:solidFill>
                  <a:srgbClr val="A31515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2523ACC-92C9-39F0-3696-D3429C73DBFE}"/>
                </a:ext>
              </a:extLst>
            </p:cNvPr>
            <p:cNvSpPr txBox="1"/>
            <p:nvPr/>
          </p:nvSpPr>
          <p:spPr>
            <a:xfrm>
              <a:off x="9182337" y="4569960"/>
              <a:ext cx="111305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A31515"/>
                  </a:solidFill>
                  <a:sym typeface="Wingdings" panose="05000000000000000000" pitchFamily="2" charset="2"/>
                </a:rPr>
                <a:t> </a:t>
              </a:r>
              <a:r>
                <a:rPr lang="en-US">
                  <a:solidFill>
                    <a:srgbClr val="A31515"/>
                  </a:solidFill>
                </a:rPr>
                <a:t>Loss: 4.2 % </a:t>
              </a:r>
              <a:endParaRPr lang="LID4096">
                <a:solidFill>
                  <a:srgbClr val="A3151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92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0FF2-65E5-D175-39D9-02B7FFA5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45" y="365125"/>
            <a:ext cx="7804355" cy="1325563"/>
          </a:xfrm>
        </p:spPr>
        <p:txBody>
          <a:bodyPr/>
          <a:lstStyle/>
          <a:p>
            <a:r>
              <a:rPr lang="en-NL"/>
              <a:t>The transformers</a:t>
            </a:r>
            <a:endParaRPr lang="LID4096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0EF1A3-AEEA-40F7-F486-C5303F49185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Mathematical elaboration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Implementation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F1F9412F-2B0B-78C7-E474-B7E15D8A26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8197" y="1765401"/>
                <a:ext cx="4438927" cy="5006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NL" dirty="0"/>
                  <a:t>Heat losses scale with the input power [W]: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NL" dirty="0"/>
              </a:p>
              <a:p>
                <a:pPr lvl="1"/>
                <a:r>
                  <a:rPr lang="en-NL" dirty="0"/>
                  <a:t>a: loss coefficient [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</a:rPr>
                      <m:t>−]</m:t>
                    </m:r>
                  </m:oMath>
                </a14:m>
                <a:endParaRPr lang="en-NL" dirty="0"/>
              </a:p>
              <a:p>
                <a:r>
                  <a:rPr lang="en-NL" dirty="0"/>
                  <a:t>Loss coefficient is related to efficiency:</a:t>
                </a:r>
              </a:p>
              <a:p>
                <a:pPr marL="0" indent="0">
                  <a:buNone/>
                </a:pPr>
                <a:endParaRPr lang="nl-N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NL" dirty="0"/>
              </a:p>
              <a:p>
                <a:pPr lvl="1"/>
                <a:endParaRPr lang="en-NL" dirty="0"/>
              </a:p>
              <a:p>
                <a:r>
                  <a:rPr lang="en-NL" dirty="0"/>
                  <a:t>Power balance:</a:t>
                </a:r>
              </a:p>
              <a:p>
                <a:pPr marL="0" indent="0">
                  <a:buNone/>
                </a:pPr>
                <a:r>
                  <a:rPr lang="en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NL" dirty="0"/>
              </a:p>
              <a:p>
                <a:pPr marL="0" indent="0">
                  <a:buNone/>
                </a:pPr>
                <a:endParaRPr lang="en-NL" dirty="0"/>
              </a:p>
              <a:p>
                <a:pPr marL="0" indent="0">
                  <a:buNone/>
                </a:pPr>
                <a:r>
                  <a:rPr lang="en-NL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NL" dirty="0"/>
              </a:p>
              <a:p>
                <a:pPr marL="0" indent="0">
                  <a:buNone/>
                </a:pPr>
                <a:r>
                  <a:rPr lang="en-NL" dirty="0"/>
                  <a:t>	</a:t>
                </a:r>
              </a:p>
            </p:txBody>
          </p:sp>
        </mc:Choice>
        <mc:Fallback>
          <p:sp>
            <p:nvSpPr>
              <p:cNvPr id="15" name="Content Placeholder 4">
                <a:extLst>
                  <a:ext uri="{FF2B5EF4-FFF2-40B4-BE49-F238E27FC236}">
                    <a16:creationId xmlns:a16="http://schemas.microsoft.com/office/drawing/2014/main" id="{F1F9412F-2B0B-78C7-E474-B7E15D8A2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197" y="1765401"/>
                <a:ext cx="4438927" cy="5006102"/>
              </a:xfrm>
              <a:prstGeom prst="rect">
                <a:avLst/>
              </a:prstGeom>
              <a:blipFill>
                <a:blip r:embed="rId16"/>
                <a:stretch>
                  <a:fillRect l="-1509" t="-243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>
            <a:extLst>
              <a:ext uri="{FF2B5EF4-FFF2-40B4-BE49-F238E27FC236}">
                <a16:creationId xmlns:a16="http://schemas.microsoft.com/office/drawing/2014/main" id="{C74E29CF-C093-5E96-FDBF-CC36564316C7}"/>
              </a:ext>
            </a:extLst>
          </p:cNvPr>
          <p:cNvSpPr/>
          <p:nvPr/>
        </p:nvSpPr>
        <p:spPr>
          <a:xfrm>
            <a:off x="8232535" y="2033627"/>
            <a:ext cx="1248032" cy="444843"/>
          </a:xfrm>
          <a:prstGeom prst="rightArrow">
            <a:avLst/>
          </a:prstGeom>
          <a:solidFill>
            <a:srgbClr val="C81919"/>
          </a:solidFill>
          <a:ln>
            <a:solidFill>
              <a:srgbClr val="690D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2A592A-388C-70A9-1800-F50BCFC60253}"/>
                  </a:ext>
                </a:extLst>
              </p:cNvPr>
              <p:cNvSpPr txBox="1"/>
              <p:nvPr/>
            </p:nvSpPr>
            <p:spPr>
              <a:xfrm>
                <a:off x="8543051" y="1690688"/>
                <a:ext cx="345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NL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2A592A-388C-70A9-1800-F50BCFC60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051" y="1690688"/>
                <a:ext cx="345094" cy="276999"/>
              </a:xfrm>
              <a:prstGeom prst="rect">
                <a:avLst/>
              </a:prstGeom>
              <a:blipFill>
                <a:blip r:embed="rId17"/>
                <a:stretch>
                  <a:fillRect l="-15789" r="-877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1969FA7-2B8E-22DE-B9CB-0FCC16A7939C}"/>
              </a:ext>
            </a:extLst>
          </p:cNvPr>
          <p:cNvSpPr/>
          <p:nvPr/>
        </p:nvSpPr>
        <p:spPr>
          <a:xfrm>
            <a:off x="9585555" y="1703084"/>
            <a:ext cx="1441028" cy="1105930"/>
          </a:xfrm>
          <a:prstGeom prst="rect">
            <a:avLst/>
          </a:prstGeom>
          <a:solidFill>
            <a:srgbClr val="C81919"/>
          </a:solidFill>
          <a:ln>
            <a:solidFill>
              <a:srgbClr val="690D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/>
              <a:t>Transformer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2E6396B-F64A-26EE-0F9F-4D5946E2163A}"/>
              </a:ext>
            </a:extLst>
          </p:cNvPr>
          <p:cNvSpPr/>
          <p:nvPr/>
        </p:nvSpPr>
        <p:spPr>
          <a:xfrm>
            <a:off x="11177365" y="2011848"/>
            <a:ext cx="983981" cy="444843"/>
          </a:xfrm>
          <a:prstGeom prst="rightArrow">
            <a:avLst/>
          </a:prstGeom>
          <a:solidFill>
            <a:srgbClr val="C81919"/>
          </a:solidFill>
          <a:ln>
            <a:solidFill>
              <a:srgbClr val="690D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AC3A1C-BD82-1A15-6A6B-5F16281FF77D}"/>
                  </a:ext>
                </a:extLst>
              </p:cNvPr>
              <p:cNvSpPr txBox="1"/>
              <p:nvPr/>
            </p:nvSpPr>
            <p:spPr>
              <a:xfrm>
                <a:off x="11521022" y="1728786"/>
                <a:ext cx="2720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L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AC3A1C-BD82-1A15-6A6B-5F16281FF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022" y="1728786"/>
                <a:ext cx="272081" cy="276999"/>
              </a:xfrm>
              <a:prstGeom prst="rect">
                <a:avLst/>
              </a:prstGeom>
              <a:blipFill>
                <a:blip r:embed="rId18"/>
                <a:stretch>
                  <a:fillRect l="-22222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Arrow 18">
            <a:extLst>
              <a:ext uri="{FF2B5EF4-FFF2-40B4-BE49-F238E27FC236}">
                <a16:creationId xmlns:a16="http://schemas.microsoft.com/office/drawing/2014/main" id="{F418C3F6-9A09-05A5-077F-3C09CB777A5C}"/>
              </a:ext>
            </a:extLst>
          </p:cNvPr>
          <p:cNvSpPr/>
          <p:nvPr/>
        </p:nvSpPr>
        <p:spPr>
          <a:xfrm rot="5400000">
            <a:off x="9981185" y="3127239"/>
            <a:ext cx="648658" cy="444843"/>
          </a:xfrm>
          <a:prstGeom prst="rightArrow">
            <a:avLst/>
          </a:prstGeom>
          <a:solidFill>
            <a:srgbClr val="C81919"/>
          </a:solidFill>
          <a:ln>
            <a:solidFill>
              <a:srgbClr val="690D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849669-AB18-080A-3938-DCCECE8AB0D5}"/>
                  </a:ext>
                </a:extLst>
              </p:cNvPr>
              <p:cNvSpPr txBox="1"/>
              <p:nvPr/>
            </p:nvSpPr>
            <p:spPr>
              <a:xfrm>
                <a:off x="10650221" y="3164376"/>
                <a:ext cx="2720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L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849669-AB18-080A-3938-DCCECE8A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221" y="3164376"/>
                <a:ext cx="272081" cy="276999"/>
              </a:xfrm>
              <a:prstGeom prst="rect">
                <a:avLst/>
              </a:prstGeom>
              <a:blipFill>
                <a:blip r:embed="rId19"/>
                <a:stretch>
                  <a:fillRect l="-24444" r="-1333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igh Voltage Transformers - The Electricity Forum">
            <a:extLst>
              <a:ext uri="{FF2B5EF4-FFF2-40B4-BE49-F238E27FC236}">
                <a16:creationId xmlns:a16="http://schemas.microsoft.com/office/drawing/2014/main" id="{2C9E0E74-ECC7-D83D-FB9A-722F91FF2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864" y="4220071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3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0EF1A3-AEEA-40F7-F486-C5303F49185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Mathematical elaboration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Implementation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A44AA27-8FDB-DBAD-9D90-9B8DC933E2B7}"/>
              </a:ext>
            </a:extLst>
          </p:cNvPr>
          <p:cNvSpPr txBox="1"/>
          <p:nvPr/>
        </p:nvSpPr>
        <p:spPr>
          <a:xfrm>
            <a:off x="2602245" y="5273893"/>
            <a:ext cx="6474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/>
              <a:t>	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01B0C7-F3AF-B906-8E48-B0353FF69E2A}"/>
              </a:ext>
            </a:extLst>
          </p:cNvPr>
          <p:cNvSpPr txBox="1"/>
          <p:nvPr/>
        </p:nvSpPr>
        <p:spPr>
          <a:xfrm>
            <a:off x="2555725" y="5715403"/>
            <a:ext cx="6474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/>
              <a:t>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77459-C14D-E5F5-0A56-95A8368A5F7F}"/>
              </a:ext>
            </a:extLst>
          </p:cNvPr>
          <p:cNvSpPr txBox="1"/>
          <p:nvPr/>
        </p:nvSpPr>
        <p:spPr>
          <a:xfrm>
            <a:off x="2743807" y="5286959"/>
            <a:ext cx="6474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/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3C0CB-70D1-9383-2FD7-5361364B46B9}"/>
              </a:ext>
            </a:extLst>
          </p:cNvPr>
          <p:cNvSpPr txBox="1"/>
          <p:nvPr/>
        </p:nvSpPr>
        <p:spPr>
          <a:xfrm>
            <a:off x="2743807" y="6013778"/>
            <a:ext cx="6407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/>
              <a:t>	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B25FF2-25CF-EA5D-2C98-BF8CCFDD9871}"/>
              </a:ext>
            </a:extLst>
          </p:cNvPr>
          <p:cNvGrpSpPr/>
          <p:nvPr/>
        </p:nvGrpSpPr>
        <p:grpSpPr>
          <a:xfrm>
            <a:off x="3748948" y="1689358"/>
            <a:ext cx="7948630" cy="2839791"/>
            <a:chOff x="3405170" y="2399865"/>
            <a:chExt cx="11286288" cy="38891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312C70-8EEB-0AE1-4CD4-E7B381A88518}"/>
                </a:ext>
              </a:extLst>
            </p:cNvPr>
            <p:cNvSpPr/>
            <p:nvPr/>
          </p:nvSpPr>
          <p:spPr>
            <a:xfrm>
              <a:off x="5085687" y="2399865"/>
              <a:ext cx="8077089" cy="2779453"/>
            </a:xfrm>
            <a:prstGeom prst="rect">
              <a:avLst/>
            </a:prstGeom>
            <a:noFill/>
            <a:ln w="57150"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NL"/>
                <a:t>Transmission system model</a:t>
              </a:r>
            </a:p>
          </p:txBody>
        </p:sp>
        <p:sp>
          <p:nvSpPr>
            <p:cNvPr id="18" name="Right Arrow 10">
              <a:extLst>
                <a:ext uri="{FF2B5EF4-FFF2-40B4-BE49-F238E27FC236}">
                  <a16:creationId xmlns:a16="http://schemas.microsoft.com/office/drawing/2014/main" id="{1671AC6A-2717-0A87-0E11-40FD0CEE2DFB}"/>
                </a:ext>
              </a:extLst>
            </p:cNvPr>
            <p:cNvSpPr/>
            <p:nvPr/>
          </p:nvSpPr>
          <p:spPr>
            <a:xfrm>
              <a:off x="3405170" y="3500605"/>
              <a:ext cx="1248032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Right Arrow 11">
              <a:extLst>
                <a:ext uri="{FF2B5EF4-FFF2-40B4-BE49-F238E27FC236}">
                  <a16:creationId xmlns:a16="http://schemas.microsoft.com/office/drawing/2014/main" id="{2B20EC96-6A5F-AB39-0904-59FD253EDE25}"/>
                </a:ext>
              </a:extLst>
            </p:cNvPr>
            <p:cNvSpPr/>
            <p:nvPr/>
          </p:nvSpPr>
          <p:spPr>
            <a:xfrm>
              <a:off x="13443427" y="3550371"/>
              <a:ext cx="1248031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ight Arrow 12">
              <a:extLst>
                <a:ext uri="{FF2B5EF4-FFF2-40B4-BE49-F238E27FC236}">
                  <a16:creationId xmlns:a16="http://schemas.microsoft.com/office/drawing/2014/main" id="{14F8CAEA-49DD-4811-AD6A-DC0D57F86C40}"/>
                </a:ext>
              </a:extLst>
            </p:cNvPr>
            <p:cNvSpPr/>
            <p:nvPr/>
          </p:nvSpPr>
          <p:spPr>
            <a:xfrm rot="5400000">
              <a:off x="8567174" y="5650527"/>
              <a:ext cx="832130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09ADB90-E4BF-13F6-AC8A-E12C42480C7C}"/>
                    </a:ext>
                  </a:extLst>
                </p:cNvPr>
                <p:cNvSpPr txBox="1"/>
                <p:nvPr/>
              </p:nvSpPr>
              <p:spPr>
                <a:xfrm>
                  <a:off x="13722058" y="3246727"/>
                  <a:ext cx="4605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09ADB90-E4BF-13F6-AC8A-E12C42480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2058" y="3246727"/>
                  <a:ext cx="46051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6415" r="-41509" b="-5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9C5299C-F2CF-8069-0AED-8E61F3584F97}"/>
                    </a:ext>
                  </a:extLst>
                </p:cNvPr>
                <p:cNvSpPr txBox="1"/>
                <p:nvPr/>
              </p:nvSpPr>
              <p:spPr>
                <a:xfrm>
                  <a:off x="3748826" y="3193436"/>
                  <a:ext cx="3450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9C5299C-F2CF-8069-0AED-8E61F3584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8826" y="3193436"/>
                  <a:ext cx="34509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5000" r="-42500" b="-5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0C6E0E6-2EBD-D16C-340D-D587BA256A09}"/>
                    </a:ext>
                  </a:extLst>
                </p:cNvPr>
                <p:cNvSpPr txBox="1"/>
                <p:nvPr/>
              </p:nvSpPr>
              <p:spPr>
                <a:xfrm>
                  <a:off x="9256891" y="5689478"/>
                  <a:ext cx="4995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0C6E0E6-2EBD-D16C-340D-D587BA256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6891" y="5689478"/>
                  <a:ext cx="4995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2414" r="-41379" b="-5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D130218-57F7-D08F-55A6-E4615192A331}"/>
                </a:ext>
              </a:extLst>
            </p:cNvPr>
            <p:cNvSpPr/>
            <p:nvPr/>
          </p:nvSpPr>
          <p:spPr>
            <a:xfrm>
              <a:off x="5396665" y="3085665"/>
              <a:ext cx="1260389" cy="1105930"/>
            </a:xfrm>
            <a:prstGeom prst="rect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err="1"/>
                <a:t>Transfup</a:t>
              </a:r>
              <a:endParaRPr lang="en-NL"/>
            </a:p>
          </p:txBody>
        </p:sp>
        <p:sp>
          <p:nvSpPr>
            <p:cNvPr id="2049" name="Right Arrow 17">
              <a:extLst>
                <a:ext uri="{FF2B5EF4-FFF2-40B4-BE49-F238E27FC236}">
                  <a16:creationId xmlns:a16="http://schemas.microsoft.com/office/drawing/2014/main" id="{1F2306C9-B6ED-4481-02C6-A1D4FD22CBE2}"/>
                </a:ext>
              </a:extLst>
            </p:cNvPr>
            <p:cNvSpPr/>
            <p:nvPr/>
          </p:nvSpPr>
          <p:spPr>
            <a:xfrm>
              <a:off x="6973588" y="3418535"/>
              <a:ext cx="983980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0" name="TextBox 2049">
                  <a:extLst>
                    <a:ext uri="{FF2B5EF4-FFF2-40B4-BE49-F238E27FC236}">
                      <a16:creationId xmlns:a16="http://schemas.microsoft.com/office/drawing/2014/main" id="{9E7D7593-52EB-1844-F277-DFA160E6CFF5}"/>
                    </a:ext>
                  </a:extLst>
                </p:cNvPr>
                <p:cNvSpPr txBox="1"/>
                <p:nvPr/>
              </p:nvSpPr>
              <p:spPr>
                <a:xfrm>
                  <a:off x="7317246" y="3111367"/>
                  <a:ext cx="27208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2050" name="TextBox 2049">
                  <a:extLst>
                    <a:ext uri="{FF2B5EF4-FFF2-40B4-BE49-F238E27FC236}">
                      <a16:creationId xmlns:a16="http://schemas.microsoft.com/office/drawing/2014/main" id="{9E7D7593-52EB-1844-F277-DFA160E6C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246" y="3111367"/>
                  <a:ext cx="272080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45161" r="-41935" b="-5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1" name="Rectangle 2050">
              <a:extLst>
                <a:ext uri="{FF2B5EF4-FFF2-40B4-BE49-F238E27FC236}">
                  <a16:creationId xmlns:a16="http://schemas.microsoft.com/office/drawing/2014/main" id="{8FFED922-F04B-25E8-C6D7-A70571F7B9B5}"/>
                </a:ext>
              </a:extLst>
            </p:cNvPr>
            <p:cNvSpPr/>
            <p:nvPr/>
          </p:nvSpPr>
          <p:spPr>
            <a:xfrm>
              <a:off x="11265868" y="3085665"/>
              <a:ext cx="1260389" cy="1105930"/>
            </a:xfrm>
            <a:prstGeom prst="rect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err="1"/>
                <a:t>Transf</a:t>
              </a:r>
              <a:r>
                <a:rPr lang="en-NL"/>
                <a:t> down</a:t>
              </a:r>
            </a:p>
          </p:txBody>
        </p:sp>
        <p:sp>
          <p:nvSpPr>
            <p:cNvPr id="2052" name="Right Arrow 20">
              <a:extLst>
                <a:ext uri="{FF2B5EF4-FFF2-40B4-BE49-F238E27FC236}">
                  <a16:creationId xmlns:a16="http://schemas.microsoft.com/office/drawing/2014/main" id="{6B9B1C67-3455-A093-FB27-36D5D32B1456}"/>
                </a:ext>
              </a:extLst>
            </p:cNvPr>
            <p:cNvSpPr/>
            <p:nvPr/>
          </p:nvSpPr>
          <p:spPr>
            <a:xfrm>
              <a:off x="9959798" y="3438517"/>
              <a:ext cx="983980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4CEBFEAE-EE77-147B-1C80-2ACD79BFA843}"/>
                    </a:ext>
                  </a:extLst>
                </p:cNvPr>
                <p:cNvSpPr txBox="1"/>
                <p:nvPr/>
              </p:nvSpPr>
              <p:spPr>
                <a:xfrm>
                  <a:off x="10257474" y="3124836"/>
                  <a:ext cx="27208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2053" name="TextBox 2052">
                  <a:extLst>
                    <a:ext uri="{FF2B5EF4-FFF2-40B4-BE49-F238E27FC236}">
                      <a16:creationId xmlns:a16="http://schemas.microsoft.com/office/drawing/2014/main" id="{4CEBFEAE-EE77-147B-1C80-2ACD79BFA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7474" y="3124836"/>
                  <a:ext cx="272081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45161" r="-45161" b="-6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4" name="Rectangle 2053">
              <a:extLst>
                <a:ext uri="{FF2B5EF4-FFF2-40B4-BE49-F238E27FC236}">
                  <a16:creationId xmlns:a16="http://schemas.microsoft.com/office/drawing/2014/main" id="{78B9D9E5-F7D3-68EB-F658-202E042B3623}"/>
                </a:ext>
              </a:extLst>
            </p:cNvPr>
            <p:cNvSpPr/>
            <p:nvPr/>
          </p:nvSpPr>
          <p:spPr>
            <a:xfrm>
              <a:off x="8210327" y="3034700"/>
              <a:ext cx="1516152" cy="1105930"/>
            </a:xfrm>
            <a:prstGeom prst="rect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err="1"/>
                <a:t>Transm</a:t>
              </a:r>
              <a:r>
                <a:rPr lang="en-NL"/>
                <a:t> lines</a:t>
              </a:r>
            </a:p>
          </p:txBody>
        </p:sp>
        <p:sp>
          <p:nvSpPr>
            <p:cNvPr id="2055" name="Right Arrow 23">
              <a:extLst>
                <a:ext uri="{FF2B5EF4-FFF2-40B4-BE49-F238E27FC236}">
                  <a16:creationId xmlns:a16="http://schemas.microsoft.com/office/drawing/2014/main" id="{0EB8E301-8316-F0EB-AC8A-C2839AE2D7C0}"/>
                </a:ext>
              </a:extLst>
            </p:cNvPr>
            <p:cNvSpPr/>
            <p:nvPr/>
          </p:nvSpPr>
          <p:spPr>
            <a:xfrm rot="5400000">
              <a:off x="5666908" y="4509819"/>
              <a:ext cx="648658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6" name="TextBox 2055">
                  <a:extLst>
                    <a:ext uri="{FF2B5EF4-FFF2-40B4-BE49-F238E27FC236}">
                      <a16:creationId xmlns:a16="http://schemas.microsoft.com/office/drawing/2014/main" id="{4FD35D07-FA20-B129-7D99-3390E01830A3}"/>
                    </a:ext>
                  </a:extLst>
                </p:cNvPr>
                <p:cNvSpPr txBox="1"/>
                <p:nvPr/>
              </p:nvSpPr>
              <p:spPr>
                <a:xfrm>
                  <a:off x="6335945" y="4546957"/>
                  <a:ext cx="27208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2056" name="TextBox 2055">
                  <a:extLst>
                    <a:ext uri="{FF2B5EF4-FFF2-40B4-BE49-F238E27FC236}">
                      <a16:creationId xmlns:a16="http://schemas.microsoft.com/office/drawing/2014/main" id="{4FD35D07-FA20-B129-7D99-3390E0183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945" y="4546957"/>
                  <a:ext cx="272080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45161" r="-54839" b="-5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7" name="Right Arrow 25">
              <a:extLst>
                <a:ext uri="{FF2B5EF4-FFF2-40B4-BE49-F238E27FC236}">
                  <a16:creationId xmlns:a16="http://schemas.microsoft.com/office/drawing/2014/main" id="{75DC4E1B-1899-0A47-1BBA-3AD3B29A1012}"/>
                </a:ext>
              </a:extLst>
            </p:cNvPr>
            <p:cNvSpPr/>
            <p:nvPr/>
          </p:nvSpPr>
          <p:spPr>
            <a:xfrm rot="5400000">
              <a:off x="8663252" y="4439189"/>
              <a:ext cx="648658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8" name="TextBox 2057">
                  <a:extLst>
                    <a:ext uri="{FF2B5EF4-FFF2-40B4-BE49-F238E27FC236}">
                      <a16:creationId xmlns:a16="http://schemas.microsoft.com/office/drawing/2014/main" id="{32342C30-9D2A-9407-0461-CFFF31C3479E}"/>
                    </a:ext>
                  </a:extLst>
                </p:cNvPr>
                <p:cNvSpPr txBox="1"/>
                <p:nvPr/>
              </p:nvSpPr>
              <p:spPr>
                <a:xfrm>
                  <a:off x="9332288" y="4476326"/>
                  <a:ext cx="27208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2058" name="TextBox 2057">
                  <a:extLst>
                    <a:ext uri="{FF2B5EF4-FFF2-40B4-BE49-F238E27FC236}">
                      <a16:creationId xmlns:a16="http://schemas.microsoft.com/office/drawing/2014/main" id="{32342C30-9D2A-9407-0461-CFFF31C34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288" y="4476326"/>
                  <a:ext cx="272080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45161" r="-58065" b="-6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9" name="Right Arrow 27">
              <a:extLst>
                <a:ext uri="{FF2B5EF4-FFF2-40B4-BE49-F238E27FC236}">
                  <a16:creationId xmlns:a16="http://schemas.microsoft.com/office/drawing/2014/main" id="{B43832FA-B3BD-19DC-1044-14E87000396E}"/>
                </a:ext>
              </a:extLst>
            </p:cNvPr>
            <p:cNvSpPr/>
            <p:nvPr/>
          </p:nvSpPr>
          <p:spPr>
            <a:xfrm rot="5400000">
              <a:off x="11512174" y="4463035"/>
              <a:ext cx="648658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0" name="TextBox 2059">
                  <a:extLst>
                    <a:ext uri="{FF2B5EF4-FFF2-40B4-BE49-F238E27FC236}">
                      <a16:creationId xmlns:a16="http://schemas.microsoft.com/office/drawing/2014/main" id="{55A8CCC2-BFF8-7DDB-082B-9A62FCE1523A}"/>
                    </a:ext>
                  </a:extLst>
                </p:cNvPr>
                <p:cNvSpPr txBox="1"/>
                <p:nvPr/>
              </p:nvSpPr>
              <p:spPr>
                <a:xfrm>
                  <a:off x="12181209" y="4500172"/>
                  <a:ext cx="27208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2060" name="TextBox 2059">
                  <a:extLst>
                    <a:ext uri="{FF2B5EF4-FFF2-40B4-BE49-F238E27FC236}">
                      <a16:creationId xmlns:a16="http://schemas.microsoft.com/office/drawing/2014/main" id="{55A8CCC2-BFF8-7DDB-082B-9A62FCE15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1209" y="4500172"/>
                  <a:ext cx="27208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45161" r="-58065" b="-5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61" name="Title 1">
            <a:extLst>
              <a:ext uri="{FF2B5EF4-FFF2-40B4-BE49-F238E27FC236}">
                <a16:creationId xmlns:a16="http://schemas.microsoft.com/office/drawing/2014/main" id="{56D29C5B-5989-E39B-F4D4-9E43911D1E11}"/>
              </a:ext>
            </a:extLst>
          </p:cNvPr>
          <p:cNvSpPr txBox="1">
            <a:spLocks/>
          </p:cNvSpPr>
          <p:nvPr/>
        </p:nvSpPr>
        <p:spPr>
          <a:xfrm>
            <a:off x="3549445" y="365125"/>
            <a:ext cx="7804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Putting the model together</a:t>
            </a:r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2" name="TextBox 2061">
                <a:extLst>
                  <a:ext uri="{FF2B5EF4-FFF2-40B4-BE49-F238E27FC236}">
                    <a16:creationId xmlns:a16="http://schemas.microsoft.com/office/drawing/2014/main" id="{C5D3ACD6-76A2-F515-E963-C275C063792F}"/>
                  </a:ext>
                </a:extLst>
              </p:cNvPr>
              <p:cNvSpPr txBox="1"/>
              <p:nvPr/>
            </p:nvSpPr>
            <p:spPr>
              <a:xfrm>
                <a:off x="3286797" y="4771570"/>
                <a:ext cx="5224059" cy="1908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NL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NL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NL"/>
              </a:p>
            </p:txBody>
          </p:sp>
        </mc:Choice>
        <mc:Fallback xmlns="">
          <p:sp>
            <p:nvSpPr>
              <p:cNvPr id="2062" name="TextBox 2061">
                <a:extLst>
                  <a:ext uri="{FF2B5EF4-FFF2-40B4-BE49-F238E27FC236}">
                    <a16:creationId xmlns:a16="http://schemas.microsoft.com/office/drawing/2014/main" id="{C5D3ACD6-76A2-F515-E963-C275C0637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797" y="4771570"/>
                <a:ext cx="5224059" cy="1908086"/>
              </a:xfrm>
              <a:prstGeom prst="rect">
                <a:avLst/>
              </a:prstGeom>
              <a:blipFill>
                <a:blip r:embed="rId24"/>
                <a:stretch>
                  <a:fillRect l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3" name="Right Brace 2062">
            <a:extLst>
              <a:ext uri="{FF2B5EF4-FFF2-40B4-BE49-F238E27FC236}">
                <a16:creationId xmlns:a16="http://schemas.microsoft.com/office/drawing/2014/main" id="{DD011EA7-E356-E697-907B-10A8466AAEDE}"/>
              </a:ext>
            </a:extLst>
          </p:cNvPr>
          <p:cNvSpPr/>
          <p:nvPr/>
        </p:nvSpPr>
        <p:spPr>
          <a:xfrm>
            <a:off x="8252356" y="4904436"/>
            <a:ext cx="456925" cy="146895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4" name="TextBox 2063">
                <a:extLst>
                  <a:ext uri="{FF2B5EF4-FFF2-40B4-BE49-F238E27FC236}">
                    <a16:creationId xmlns:a16="http://schemas.microsoft.com/office/drawing/2014/main" id="{F717A4BD-5C23-DB56-9397-5A3AE965A4A5}"/>
                  </a:ext>
                </a:extLst>
              </p:cNvPr>
              <p:cNvSpPr txBox="1"/>
              <p:nvPr/>
            </p:nvSpPr>
            <p:spPr>
              <a:xfrm>
                <a:off x="8636980" y="5231441"/>
                <a:ext cx="3588113" cy="769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NL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NL"/>
              </a:p>
            </p:txBody>
          </p:sp>
        </mc:Choice>
        <mc:Fallback xmlns="">
          <p:sp>
            <p:nvSpPr>
              <p:cNvPr id="2064" name="TextBox 2063">
                <a:extLst>
                  <a:ext uri="{FF2B5EF4-FFF2-40B4-BE49-F238E27FC236}">
                    <a16:creationId xmlns:a16="http://schemas.microsoft.com/office/drawing/2014/main" id="{F717A4BD-5C23-DB56-9397-5A3AE965A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980" y="5231441"/>
                <a:ext cx="3588113" cy="76937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62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89843A8-3485-D528-D735-4F746397007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tIns="45720" rIns="91440" bIns="45720" rtlCol="0" anchor="ctr"/>
            <a:lstStyle/>
            <a:p>
              <a:endParaRPr lang="en-US" sz="2000" dirty="0">
                <a:solidFill>
                  <a:srgbClr val="951313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951313"/>
                    </a:solidFill>
                  </a:rPr>
                  <a:t>Modelling objective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951313"/>
                    </a:solidFill>
                  </a:rPr>
                  <a:t>Physical phenomena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951313"/>
                    </a:solidFill>
                  </a:rPr>
                  <a:t>Model selection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951313"/>
                    </a:solidFill>
                  </a:rPr>
                  <a:t>Mathematical relations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951313"/>
                    </a:solidFill>
                  </a:rPr>
                  <a:t>Implementation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F9D3D3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951313"/>
                    </a:solidFill>
                  </a:rPr>
                  <a:t>Reflection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54F1FF1-846F-CF2F-6822-7BC6751190D7}"/>
              </a:ext>
            </a:extLst>
          </p:cNvPr>
          <p:cNvSpPr txBox="1"/>
          <p:nvPr/>
        </p:nvSpPr>
        <p:spPr>
          <a:xfrm>
            <a:off x="2743807" y="5286959"/>
            <a:ext cx="6474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/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36C0A-8354-449A-FC50-AD4012D19F24}"/>
              </a:ext>
            </a:extLst>
          </p:cNvPr>
          <p:cNvSpPr txBox="1"/>
          <p:nvPr/>
        </p:nvSpPr>
        <p:spPr>
          <a:xfrm>
            <a:off x="2743807" y="6013778"/>
            <a:ext cx="6407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/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97C378-9C82-E677-FEFC-65DC0E2E3D23}"/>
              </a:ext>
            </a:extLst>
          </p:cNvPr>
          <p:cNvGrpSpPr/>
          <p:nvPr/>
        </p:nvGrpSpPr>
        <p:grpSpPr>
          <a:xfrm>
            <a:off x="3809106" y="1689358"/>
            <a:ext cx="7948630" cy="2839791"/>
            <a:chOff x="3405170" y="2399865"/>
            <a:chExt cx="11286288" cy="38891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79853C-E093-010E-DD37-CE2BACEEA7B6}"/>
                </a:ext>
              </a:extLst>
            </p:cNvPr>
            <p:cNvSpPr/>
            <p:nvPr/>
          </p:nvSpPr>
          <p:spPr>
            <a:xfrm>
              <a:off x="5085687" y="2399865"/>
              <a:ext cx="8077089" cy="2779453"/>
            </a:xfrm>
            <a:prstGeom prst="rect">
              <a:avLst/>
            </a:prstGeom>
            <a:noFill/>
            <a:ln w="57150"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NL"/>
                <a:t>Transmission system model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32BC822-573D-3F37-442C-719A3D19B9CB}"/>
                </a:ext>
              </a:extLst>
            </p:cNvPr>
            <p:cNvSpPr/>
            <p:nvPr/>
          </p:nvSpPr>
          <p:spPr>
            <a:xfrm>
              <a:off x="3405170" y="3500605"/>
              <a:ext cx="1248031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C8E07D9E-0D7A-5612-BBE7-15A4A74A70A6}"/>
                </a:ext>
              </a:extLst>
            </p:cNvPr>
            <p:cNvSpPr/>
            <p:nvPr/>
          </p:nvSpPr>
          <p:spPr>
            <a:xfrm>
              <a:off x="13443427" y="3550371"/>
              <a:ext cx="1248031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D24307B0-4124-52DF-F329-21624D1422F6}"/>
                </a:ext>
              </a:extLst>
            </p:cNvPr>
            <p:cNvSpPr/>
            <p:nvPr/>
          </p:nvSpPr>
          <p:spPr>
            <a:xfrm rot="5400000">
              <a:off x="8567174" y="5650527"/>
              <a:ext cx="832130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F8406D-75C9-8B99-3CB1-A0B9171798B9}"/>
                    </a:ext>
                  </a:extLst>
                </p:cNvPr>
                <p:cNvSpPr txBox="1"/>
                <p:nvPr/>
              </p:nvSpPr>
              <p:spPr>
                <a:xfrm>
                  <a:off x="13722058" y="3246727"/>
                  <a:ext cx="4605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F8406D-75C9-8B99-3CB1-A0B917179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2058" y="3246727"/>
                  <a:ext cx="460511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6415" r="-41509" b="-5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DEC2D2-7DA8-8CCE-FE0D-291ED34D5C7A}"/>
                    </a:ext>
                  </a:extLst>
                </p:cNvPr>
                <p:cNvSpPr txBox="1"/>
                <p:nvPr/>
              </p:nvSpPr>
              <p:spPr>
                <a:xfrm>
                  <a:off x="3748826" y="3193436"/>
                  <a:ext cx="3450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DEC2D2-7DA8-8CCE-FE0D-291ED34D5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8826" y="3193436"/>
                  <a:ext cx="34509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5000" r="-42500" b="-5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7D0DC71-FFD7-0B8F-FB5A-BCAE12C175AF}"/>
                    </a:ext>
                  </a:extLst>
                </p:cNvPr>
                <p:cNvSpPr txBox="1"/>
                <p:nvPr/>
              </p:nvSpPr>
              <p:spPr>
                <a:xfrm>
                  <a:off x="9256891" y="5689478"/>
                  <a:ext cx="4995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7D0DC71-FFD7-0B8F-FB5A-BCAE12C17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6891" y="5689478"/>
                  <a:ext cx="4995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2414" r="-41379" b="-5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E49D12-36B2-EC1A-256B-6035D9C64434}"/>
                </a:ext>
              </a:extLst>
            </p:cNvPr>
            <p:cNvSpPr/>
            <p:nvPr/>
          </p:nvSpPr>
          <p:spPr>
            <a:xfrm>
              <a:off x="5396664" y="3085666"/>
              <a:ext cx="1260389" cy="1105929"/>
            </a:xfrm>
            <a:prstGeom prst="rect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err="1"/>
                <a:t>Transfup</a:t>
              </a:r>
              <a:endParaRPr lang="en-NL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986121B4-424A-65AC-F0DA-19578A811D05}"/>
                </a:ext>
              </a:extLst>
            </p:cNvPr>
            <p:cNvSpPr/>
            <p:nvPr/>
          </p:nvSpPr>
          <p:spPr>
            <a:xfrm>
              <a:off x="6973588" y="3418535"/>
              <a:ext cx="983980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EFCD4B9-F3AB-8E89-BB79-4BC0A022C918}"/>
                    </a:ext>
                  </a:extLst>
                </p:cNvPr>
                <p:cNvSpPr txBox="1"/>
                <p:nvPr/>
              </p:nvSpPr>
              <p:spPr>
                <a:xfrm>
                  <a:off x="7317246" y="3111367"/>
                  <a:ext cx="27208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EFCD4B9-F3AB-8E89-BB79-4BC0A022C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246" y="3111367"/>
                  <a:ext cx="272080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45161" r="-41935" b="-5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150A04-A620-FBD6-73B5-A58EA118F5BF}"/>
                </a:ext>
              </a:extLst>
            </p:cNvPr>
            <p:cNvSpPr/>
            <p:nvPr/>
          </p:nvSpPr>
          <p:spPr>
            <a:xfrm>
              <a:off x="11265868" y="3085665"/>
              <a:ext cx="1260389" cy="1105930"/>
            </a:xfrm>
            <a:prstGeom prst="rect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err="1"/>
                <a:t>Transf</a:t>
              </a:r>
              <a:r>
                <a:rPr lang="en-NL"/>
                <a:t> down</a:t>
              </a: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B36BB529-FA42-7D94-11D0-8B1A8F2B73B6}"/>
                </a:ext>
              </a:extLst>
            </p:cNvPr>
            <p:cNvSpPr/>
            <p:nvPr/>
          </p:nvSpPr>
          <p:spPr>
            <a:xfrm>
              <a:off x="9959798" y="3438517"/>
              <a:ext cx="983980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0144F7-68CD-E1C9-C834-831775CAF0C9}"/>
                    </a:ext>
                  </a:extLst>
                </p:cNvPr>
                <p:cNvSpPr txBox="1"/>
                <p:nvPr/>
              </p:nvSpPr>
              <p:spPr>
                <a:xfrm>
                  <a:off x="10257474" y="3124836"/>
                  <a:ext cx="27208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0144F7-68CD-E1C9-C834-831775CAF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7474" y="3124836"/>
                  <a:ext cx="272081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45161" r="-45161" b="-6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02BCBF-F268-FD71-CAD8-FA12C5A3F1A2}"/>
                </a:ext>
              </a:extLst>
            </p:cNvPr>
            <p:cNvSpPr/>
            <p:nvPr/>
          </p:nvSpPr>
          <p:spPr>
            <a:xfrm>
              <a:off x="8210327" y="3034700"/>
              <a:ext cx="1516152" cy="1105929"/>
            </a:xfrm>
            <a:prstGeom prst="rect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err="1"/>
                <a:t>Transm</a:t>
              </a:r>
              <a:r>
                <a:rPr lang="en-NL"/>
                <a:t> lines</a:t>
              </a: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12A302DB-9DC6-7675-0205-B01196DFF63C}"/>
                </a:ext>
              </a:extLst>
            </p:cNvPr>
            <p:cNvSpPr/>
            <p:nvPr/>
          </p:nvSpPr>
          <p:spPr>
            <a:xfrm rot="5400000">
              <a:off x="5666908" y="4509819"/>
              <a:ext cx="648658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71641A3-12A1-0CED-0F61-BDB030977784}"/>
                    </a:ext>
                  </a:extLst>
                </p:cNvPr>
                <p:cNvSpPr txBox="1"/>
                <p:nvPr/>
              </p:nvSpPr>
              <p:spPr>
                <a:xfrm>
                  <a:off x="6335945" y="4546957"/>
                  <a:ext cx="27208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71641A3-12A1-0CED-0F61-BDB030977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945" y="4546957"/>
                  <a:ext cx="272080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45161" r="-54839" b="-5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483B9D1F-444E-F1D9-EF7B-9EBC985BD581}"/>
                </a:ext>
              </a:extLst>
            </p:cNvPr>
            <p:cNvSpPr/>
            <p:nvPr/>
          </p:nvSpPr>
          <p:spPr>
            <a:xfrm rot="5400000">
              <a:off x="8663252" y="4439189"/>
              <a:ext cx="648658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610E4BA-EB07-278C-ACC5-6AA80E5C174C}"/>
                    </a:ext>
                  </a:extLst>
                </p:cNvPr>
                <p:cNvSpPr txBox="1"/>
                <p:nvPr/>
              </p:nvSpPr>
              <p:spPr>
                <a:xfrm>
                  <a:off x="9332288" y="4476326"/>
                  <a:ext cx="27208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610E4BA-EB07-278C-ACC5-6AA80E5C1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288" y="4476326"/>
                  <a:ext cx="272080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45161" r="-58065" b="-6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EC0608A5-2AB8-7EB4-9B5B-C2F874BC598D}"/>
                </a:ext>
              </a:extLst>
            </p:cNvPr>
            <p:cNvSpPr/>
            <p:nvPr/>
          </p:nvSpPr>
          <p:spPr>
            <a:xfrm rot="5400000">
              <a:off x="11512174" y="4463035"/>
              <a:ext cx="648658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9C3E7A-7AA8-3DBF-CC24-268DD3C06D46}"/>
                    </a:ext>
                  </a:extLst>
                </p:cNvPr>
                <p:cNvSpPr txBox="1"/>
                <p:nvPr/>
              </p:nvSpPr>
              <p:spPr>
                <a:xfrm>
                  <a:off x="12181209" y="4500172"/>
                  <a:ext cx="27208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9C3E7A-7AA8-3DBF-CC24-268DD3C06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1209" y="4500172"/>
                  <a:ext cx="272080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45161" r="-58065" b="-5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1AC2F68D-F243-30A7-9885-F6124C44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45" y="365125"/>
            <a:ext cx="7804355" cy="1325563"/>
          </a:xfrm>
        </p:spPr>
        <p:txBody>
          <a:bodyPr/>
          <a:lstStyle/>
          <a:p>
            <a:r>
              <a:rPr lang="nl-NL" err="1"/>
              <a:t>Checking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result</a:t>
            </a:r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19AB5A-4561-8302-79EA-766098D4D17E}"/>
              </a:ext>
            </a:extLst>
          </p:cNvPr>
          <p:cNvSpPr txBox="1"/>
          <p:nvPr/>
        </p:nvSpPr>
        <p:spPr>
          <a:xfrm>
            <a:off x="7782597" y="5655987"/>
            <a:ext cx="314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/>
              <a:t>+</a:t>
            </a:r>
            <a:endParaRPr lang="en-NL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4ACC9746-1018-9BA6-9043-85BA9815DABB}"/>
              </a:ext>
            </a:extLst>
          </p:cNvPr>
          <p:cNvSpPr/>
          <p:nvPr/>
        </p:nvSpPr>
        <p:spPr>
          <a:xfrm>
            <a:off x="8309536" y="6008508"/>
            <a:ext cx="975491" cy="379935"/>
          </a:xfrm>
          <a:prstGeom prst="rightArrow">
            <a:avLst/>
          </a:prstGeom>
          <a:solidFill>
            <a:srgbClr val="C81919"/>
          </a:solidFill>
          <a:ln>
            <a:solidFill>
              <a:srgbClr val="690D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49E0F3-04BD-C92C-F98A-E225724706D2}"/>
                  </a:ext>
                </a:extLst>
              </p:cNvPr>
              <p:cNvSpPr txBox="1"/>
              <p:nvPr/>
            </p:nvSpPr>
            <p:spPr>
              <a:xfrm>
                <a:off x="8740876" y="6019111"/>
                <a:ext cx="30953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L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NL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49E0F3-04BD-C92C-F98A-E22572470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876" y="6019111"/>
                <a:ext cx="309531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Graphic 56" descr="Tick with solid fill">
            <a:extLst>
              <a:ext uri="{FF2B5EF4-FFF2-40B4-BE49-F238E27FC236}">
                <a16:creationId xmlns:a16="http://schemas.microsoft.com/office/drawing/2014/main" id="{2C3F8C0E-C4FA-C299-B7CF-CD02E41B7D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048043" y="520921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85A07B8-92D2-A021-BC90-1123EE19B716}"/>
                  </a:ext>
                </a:extLst>
              </p:cNvPr>
              <p:cNvSpPr txBox="1"/>
              <p:nvPr/>
            </p:nvSpPr>
            <p:spPr>
              <a:xfrm>
                <a:off x="3827313" y="4245891"/>
                <a:ext cx="4266553" cy="2516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nl-NL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nl-NL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𝑖𝑛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nl-NL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NL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85A07B8-92D2-A021-BC90-1123EE19B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313" y="4245891"/>
                <a:ext cx="4266553" cy="251639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0035BF-2F37-EE8D-719D-127E665B0AE5}"/>
              </a:ext>
            </a:extLst>
          </p:cNvPr>
          <p:cNvCxnSpPr>
            <a:cxnSpLocks/>
          </p:cNvCxnSpPr>
          <p:nvPr/>
        </p:nvCxnSpPr>
        <p:spPr>
          <a:xfrm>
            <a:off x="3701807" y="5872052"/>
            <a:ext cx="40842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0FF2-65E5-D175-39D9-02B7FFA5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45" y="365125"/>
            <a:ext cx="7804355" cy="1325563"/>
          </a:xfrm>
        </p:spPr>
        <p:txBody>
          <a:bodyPr/>
          <a:lstStyle/>
          <a:p>
            <a:r>
              <a:rPr lang="nl-NL"/>
              <a:t>Does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result</a:t>
            </a:r>
            <a:r>
              <a:rPr lang="nl-NL"/>
              <a:t> make sense?</a:t>
            </a:r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5D5CCBC-3784-8DF7-5370-8BABD70EB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9445" y="1815793"/>
                <a:ext cx="7804355" cy="4351338"/>
              </a:xfrm>
            </p:spPr>
            <p:txBody>
              <a:bodyPr/>
              <a:lstStyle/>
              <a:p>
                <a:r>
                  <a:rPr lang="nl-NL"/>
                  <a:t>Estimating parameters </a:t>
                </a:r>
                <a:r>
                  <a:rPr lang="nl-NL" err="1"/>
                  <a:t>from</a:t>
                </a:r>
                <a:r>
                  <a:rPr lang="nl-NL"/>
                  <a:t> </a:t>
                </a:r>
                <a:r>
                  <a:rPr lang="nl-NL" err="1"/>
                  <a:t>spec</a:t>
                </a:r>
                <a:r>
                  <a:rPr lang="nl-NL"/>
                  <a:t> sheets:</a:t>
                </a:r>
              </a:p>
              <a:p>
                <a:pPr lvl="1"/>
                <a:r>
                  <a:rPr lang="nl-NL"/>
                  <a:t>High-voltage </a:t>
                </a:r>
                <a:r>
                  <a:rPr lang="nl-NL" err="1"/>
                  <a:t>transformer</a:t>
                </a:r>
                <a:r>
                  <a:rPr lang="nl-NL"/>
                  <a:t>:</a:t>
                </a:r>
              </a:p>
              <a:p>
                <a:pPr lvl="1"/>
                <a:endParaRPr lang="nl-NL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=99%</m:t>
                      </m:r>
                    </m:oMath>
                  </m:oMathPara>
                </a14:m>
                <a:endParaRPr lang="nl-NL"/>
              </a:p>
              <a:p>
                <a:pPr lvl="1"/>
                <a:r>
                  <a:rPr lang="en-NL"/>
                  <a:t>ACSR cable:</a:t>
                </a:r>
              </a:p>
              <a:p>
                <a:pPr lvl="1"/>
                <a:endParaRPr lang="nl-NL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=160 </m:t>
                      </m:r>
                      <m:d>
                        <m:dPr>
                          <m:begChr m:val="["/>
                          <m:endChr m:val="]"/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𝑘𝑚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=0.03 [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nl-NL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nl-NL" b="0" i="0" smtClean="0">
                          <a:latin typeface="Cambria Math" panose="02040503050406030204" pitchFamily="18" charset="0"/>
                        </a:rPr>
                        <m:t>km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l-NL"/>
              </a:p>
              <a:p>
                <a:r>
                  <a:rPr lang="nl-NL" err="1"/>
                  <a:t>Losses</a:t>
                </a:r>
                <a:r>
                  <a:rPr lang="nl-NL"/>
                  <a:t> at 1000 MW </a:t>
                </a:r>
                <a:r>
                  <a:rPr lang="nl-NL" err="1"/>
                  <a:t>and</a:t>
                </a:r>
                <a:r>
                  <a:rPr lang="nl-NL"/>
                  <a:t> 765 kV:</a:t>
                </a:r>
              </a:p>
              <a:p>
                <a:endParaRPr lang="nl-NL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5D5CCBC-3784-8DF7-5370-8BABD70EB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445" y="1815793"/>
                <a:ext cx="7804355" cy="4351338"/>
              </a:xfrm>
              <a:blipFill>
                <a:blip r:embed="rId3"/>
                <a:stretch>
                  <a:fillRect l="-1405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A922607-6825-80FB-85C4-5750DC950C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rgbClr val="A31515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</a:t>
                </a:r>
                <a:r>
                  <a:rPr lang="en-US" sz="200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Implementation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F0BB9A-6305-83A8-4A60-EB4E0B372873}"/>
                  </a:ext>
                </a:extLst>
              </p:cNvPr>
              <p:cNvSpPr txBox="1"/>
              <p:nvPr/>
            </p:nvSpPr>
            <p:spPr>
              <a:xfrm>
                <a:off x="2594919" y="5360901"/>
                <a:ext cx="9168714" cy="561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L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0.99</m:t>
                        </m: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)×1000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0.99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×160×0.03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num>
                              <m:den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765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=27.9 [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𝑀𝑊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]=2.79%</m:t>
                    </m:r>
                  </m:oMath>
                </a14:m>
                <a:endParaRPr lang="en-NL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F0BB9A-6305-83A8-4A60-EB4E0B37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919" y="5360901"/>
                <a:ext cx="9168714" cy="5615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04F8D029-E18B-6461-F867-2896C92321C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054150" y="54569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5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A922607-6825-80FB-85C4-5750DC950C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rgbClr val="A31515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</a:t>
                </a:r>
                <a:r>
                  <a:rPr lang="en-US" sz="200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F9D3D3"/>
                    </a:solidFill>
                  </a:rPr>
                  <a:t>Implementation</a:t>
                </a:r>
                <a:endParaRPr lang="LID4096" sz="2000" dirty="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BE8174F2-601B-72E4-72F0-263749F4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989" y="365125"/>
            <a:ext cx="7801811" cy="1338931"/>
          </a:xfrm>
        </p:spPr>
        <p:txBody>
          <a:bodyPr/>
          <a:lstStyle/>
          <a:p>
            <a:r>
              <a:rPr lang="en-GB" dirty="0"/>
              <a:t>The transport function block</a:t>
            </a:r>
          </a:p>
        </p:txBody>
      </p:sp>
      <p:pic>
        <p:nvPicPr>
          <p:cNvPr id="13" name="Picture 12" descr="A diagram of a process&#10;&#10;Description automatically generated">
            <a:extLst>
              <a:ext uri="{FF2B5EF4-FFF2-40B4-BE49-F238E27FC236}">
                <a16:creationId xmlns:a16="http://schemas.microsoft.com/office/drawing/2014/main" id="{6F18205C-EF8B-86A0-9213-86D813EF79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15530" y="1824789"/>
            <a:ext cx="4868574" cy="44650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F582F21-6500-2A65-A04C-AA350647168F}"/>
              </a:ext>
            </a:extLst>
          </p:cNvPr>
          <p:cNvSpPr/>
          <p:nvPr/>
        </p:nvSpPr>
        <p:spPr>
          <a:xfrm>
            <a:off x="6884737" y="1931736"/>
            <a:ext cx="1283369" cy="1243262"/>
          </a:xfrm>
          <a:custGeom>
            <a:avLst/>
            <a:gdLst>
              <a:gd name="connsiteX0" fmla="*/ 0 w 1283369"/>
              <a:gd name="connsiteY0" fmla="*/ 0 h 1243262"/>
              <a:gd name="connsiteX1" fmla="*/ 402122 w 1283369"/>
              <a:gd name="connsiteY1" fmla="*/ 0 h 1243262"/>
              <a:gd name="connsiteX2" fmla="*/ 842746 w 1283369"/>
              <a:gd name="connsiteY2" fmla="*/ 0 h 1243262"/>
              <a:gd name="connsiteX3" fmla="*/ 1283369 w 1283369"/>
              <a:gd name="connsiteY3" fmla="*/ 0 h 1243262"/>
              <a:gd name="connsiteX4" fmla="*/ 1283369 w 1283369"/>
              <a:gd name="connsiteY4" fmla="*/ 426853 h 1243262"/>
              <a:gd name="connsiteX5" fmla="*/ 1283369 w 1283369"/>
              <a:gd name="connsiteY5" fmla="*/ 841274 h 1243262"/>
              <a:gd name="connsiteX6" fmla="*/ 1283369 w 1283369"/>
              <a:gd name="connsiteY6" fmla="*/ 1243262 h 1243262"/>
              <a:gd name="connsiteX7" fmla="*/ 842746 w 1283369"/>
              <a:gd name="connsiteY7" fmla="*/ 1243262 h 1243262"/>
              <a:gd name="connsiteX8" fmla="*/ 414956 w 1283369"/>
              <a:gd name="connsiteY8" fmla="*/ 1243262 h 1243262"/>
              <a:gd name="connsiteX9" fmla="*/ 0 w 1283369"/>
              <a:gd name="connsiteY9" fmla="*/ 1243262 h 1243262"/>
              <a:gd name="connsiteX10" fmla="*/ 0 w 1283369"/>
              <a:gd name="connsiteY10" fmla="*/ 841274 h 1243262"/>
              <a:gd name="connsiteX11" fmla="*/ 0 w 1283369"/>
              <a:gd name="connsiteY11" fmla="*/ 439286 h 1243262"/>
              <a:gd name="connsiteX12" fmla="*/ 0 w 1283369"/>
              <a:gd name="connsiteY12" fmla="*/ 0 h 124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3369" h="1243262" extrusionOk="0">
                <a:moveTo>
                  <a:pt x="0" y="0"/>
                </a:moveTo>
                <a:cubicBezTo>
                  <a:pt x="128941" y="-10931"/>
                  <a:pt x="286785" y="27180"/>
                  <a:pt x="402122" y="0"/>
                </a:cubicBezTo>
                <a:cubicBezTo>
                  <a:pt x="517459" y="-27180"/>
                  <a:pt x="656879" y="32775"/>
                  <a:pt x="842746" y="0"/>
                </a:cubicBezTo>
                <a:cubicBezTo>
                  <a:pt x="1028613" y="-32775"/>
                  <a:pt x="1137134" y="24530"/>
                  <a:pt x="1283369" y="0"/>
                </a:cubicBezTo>
                <a:cubicBezTo>
                  <a:pt x="1313129" y="114729"/>
                  <a:pt x="1237208" y="231285"/>
                  <a:pt x="1283369" y="426853"/>
                </a:cubicBezTo>
                <a:cubicBezTo>
                  <a:pt x="1329530" y="622421"/>
                  <a:pt x="1277483" y="658881"/>
                  <a:pt x="1283369" y="841274"/>
                </a:cubicBezTo>
                <a:cubicBezTo>
                  <a:pt x="1289255" y="1023667"/>
                  <a:pt x="1277543" y="1113800"/>
                  <a:pt x="1283369" y="1243262"/>
                </a:cubicBezTo>
                <a:cubicBezTo>
                  <a:pt x="1112774" y="1263237"/>
                  <a:pt x="950411" y="1223670"/>
                  <a:pt x="842746" y="1243262"/>
                </a:cubicBezTo>
                <a:cubicBezTo>
                  <a:pt x="735081" y="1262854"/>
                  <a:pt x="583549" y="1216762"/>
                  <a:pt x="414956" y="1243262"/>
                </a:cubicBezTo>
                <a:cubicBezTo>
                  <a:pt x="246363" y="1269762"/>
                  <a:pt x="99327" y="1218939"/>
                  <a:pt x="0" y="1243262"/>
                </a:cubicBezTo>
                <a:cubicBezTo>
                  <a:pt x="-41432" y="1068337"/>
                  <a:pt x="9466" y="1012630"/>
                  <a:pt x="0" y="841274"/>
                </a:cubicBezTo>
                <a:cubicBezTo>
                  <a:pt x="-9466" y="669918"/>
                  <a:pt x="43013" y="633586"/>
                  <a:pt x="0" y="439286"/>
                </a:cubicBezTo>
                <a:cubicBezTo>
                  <a:pt x="-43013" y="244986"/>
                  <a:pt x="42279" y="149772"/>
                  <a:pt x="0" y="0"/>
                </a:cubicBezTo>
                <a:close/>
              </a:path>
            </a:pathLst>
          </a:custGeom>
          <a:noFill/>
          <a:ln w="57150">
            <a:extLst>
              <a:ext uri="{C807C97D-BFC1-408E-A445-0C87EB9F89A2}">
                <ask:lineSketchStyleProps xmlns:ask="http://schemas.microsoft.com/office/drawing/2018/sketchyshapes" sd="42227575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15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A922607-6825-80FB-85C4-5750DC950C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rgbClr val="A31515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</a:t>
                </a:r>
                <a:r>
                  <a:rPr lang="en-US" sz="200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F9D3D3"/>
                    </a:solidFill>
                  </a:rPr>
                  <a:t>Implementation</a:t>
                </a:r>
                <a:endParaRPr lang="LID4096" sz="2000" dirty="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BE8174F2-601B-72E4-72F0-263749F4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989" y="365125"/>
            <a:ext cx="7801811" cy="1338931"/>
          </a:xfrm>
        </p:spPr>
        <p:txBody>
          <a:bodyPr/>
          <a:lstStyle/>
          <a:p>
            <a:r>
              <a:rPr lang="en-GB" dirty="0"/>
              <a:t>The transport function block</a:t>
            </a:r>
          </a:p>
        </p:txBody>
      </p:sp>
      <p:pic>
        <p:nvPicPr>
          <p:cNvPr id="2" name="Picture 1" descr="A diagram of a supply chain&#10;&#10;Description automatically generated">
            <a:extLst>
              <a:ext uri="{FF2B5EF4-FFF2-40B4-BE49-F238E27FC236}">
                <a16:creationId xmlns:a16="http://schemas.microsoft.com/office/drawing/2014/main" id="{622CAF80-F263-9E4B-EB93-01A1EF128D2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67728" y="2000197"/>
            <a:ext cx="7988440" cy="18521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65C2E1-9175-D3FB-F083-E82799530EA5}"/>
              </a:ext>
            </a:extLst>
          </p:cNvPr>
          <p:cNvSpPr/>
          <p:nvPr/>
        </p:nvSpPr>
        <p:spPr>
          <a:xfrm>
            <a:off x="3552035" y="1873120"/>
            <a:ext cx="8350709" cy="2172735"/>
          </a:xfrm>
          <a:custGeom>
            <a:avLst/>
            <a:gdLst>
              <a:gd name="connsiteX0" fmla="*/ 0 w 8350709"/>
              <a:gd name="connsiteY0" fmla="*/ 0 h 2172735"/>
              <a:gd name="connsiteX1" fmla="*/ 429465 w 8350709"/>
              <a:gd name="connsiteY1" fmla="*/ 0 h 2172735"/>
              <a:gd name="connsiteX2" fmla="*/ 1109451 w 8350709"/>
              <a:gd name="connsiteY2" fmla="*/ 0 h 2172735"/>
              <a:gd name="connsiteX3" fmla="*/ 1622423 w 8350709"/>
              <a:gd name="connsiteY3" fmla="*/ 0 h 2172735"/>
              <a:gd name="connsiteX4" fmla="*/ 2302410 w 8350709"/>
              <a:gd name="connsiteY4" fmla="*/ 0 h 2172735"/>
              <a:gd name="connsiteX5" fmla="*/ 2731875 w 8350709"/>
              <a:gd name="connsiteY5" fmla="*/ 0 h 2172735"/>
              <a:gd name="connsiteX6" fmla="*/ 3328354 w 8350709"/>
              <a:gd name="connsiteY6" fmla="*/ 0 h 2172735"/>
              <a:gd name="connsiteX7" fmla="*/ 3757819 w 8350709"/>
              <a:gd name="connsiteY7" fmla="*/ 0 h 2172735"/>
              <a:gd name="connsiteX8" fmla="*/ 4270791 w 8350709"/>
              <a:gd name="connsiteY8" fmla="*/ 0 h 2172735"/>
              <a:gd name="connsiteX9" fmla="*/ 4867270 w 8350709"/>
              <a:gd name="connsiteY9" fmla="*/ 0 h 2172735"/>
              <a:gd name="connsiteX10" fmla="*/ 5213228 w 8350709"/>
              <a:gd name="connsiteY10" fmla="*/ 0 h 2172735"/>
              <a:gd name="connsiteX11" fmla="*/ 5809708 w 8350709"/>
              <a:gd name="connsiteY11" fmla="*/ 0 h 2172735"/>
              <a:gd name="connsiteX12" fmla="*/ 6155665 w 8350709"/>
              <a:gd name="connsiteY12" fmla="*/ 0 h 2172735"/>
              <a:gd name="connsiteX13" fmla="*/ 6668638 w 8350709"/>
              <a:gd name="connsiteY13" fmla="*/ 0 h 2172735"/>
              <a:gd name="connsiteX14" fmla="*/ 7098103 w 8350709"/>
              <a:gd name="connsiteY14" fmla="*/ 0 h 2172735"/>
              <a:gd name="connsiteX15" fmla="*/ 8350709 w 8350709"/>
              <a:gd name="connsiteY15" fmla="*/ 0 h 2172735"/>
              <a:gd name="connsiteX16" fmla="*/ 8350709 w 8350709"/>
              <a:gd name="connsiteY16" fmla="*/ 564911 h 2172735"/>
              <a:gd name="connsiteX17" fmla="*/ 8350709 w 8350709"/>
              <a:gd name="connsiteY17" fmla="*/ 1086368 h 2172735"/>
              <a:gd name="connsiteX18" fmla="*/ 8350709 w 8350709"/>
              <a:gd name="connsiteY18" fmla="*/ 1607824 h 2172735"/>
              <a:gd name="connsiteX19" fmla="*/ 8350709 w 8350709"/>
              <a:gd name="connsiteY19" fmla="*/ 2172735 h 2172735"/>
              <a:gd name="connsiteX20" fmla="*/ 7670723 w 8350709"/>
              <a:gd name="connsiteY20" fmla="*/ 2172735 h 2172735"/>
              <a:gd name="connsiteX21" fmla="*/ 7157751 w 8350709"/>
              <a:gd name="connsiteY21" fmla="*/ 2172735 h 2172735"/>
              <a:gd name="connsiteX22" fmla="*/ 6644778 w 8350709"/>
              <a:gd name="connsiteY22" fmla="*/ 2172735 h 2172735"/>
              <a:gd name="connsiteX23" fmla="*/ 5881285 w 8350709"/>
              <a:gd name="connsiteY23" fmla="*/ 2172735 h 2172735"/>
              <a:gd name="connsiteX24" fmla="*/ 5451820 w 8350709"/>
              <a:gd name="connsiteY24" fmla="*/ 2172735 h 2172735"/>
              <a:gd name="connsiteX25" fmla="*/ 5105862 w 8350709"/>
              <a:gd name="connsiteY25" fmla="*/ 2172735 h 2172735"/>
              <a:gd name="connsiteX26" fmla="*/ 4759904 w 8350709"/>
              <a:gd name="connsiteY26" fmla="*/ 2172735 h 2172735"/>
              <a:gd name="connsiteX27" fmla="*/ 4246932 w 8350709"/>
              <a:gd name="connsiteY27" fmla="*/ 2172735 h 2172735"/>
              <a:gd name="connsiteX28" fmla="*/ 3566946 w 8350709"/>
              <a:gd name="connsiteY28" fmla="*/ 2172735 h 2172735"/>
              <a:gd name="connsiteX29" fmla="*/ 3220988 w 8350709"/>
              <a:gd name="connsiteY29" fmla="*/ 2172735 h 2172735"/>
              <a:gd name="connsiteX30" fmla="*/ 2708016 w 8350709"/>
              <a:gd name="connsiteY30" fmla="*/ 2172735 h 2172735"/>
              <a:gd name="connsiteX31" fmla="*/ 2028029 w 8350709"/>
              <a:gd name="connsiteY31" fmla="*/ 2172735 h 2172735"/>
              <a:gd name="connsiteX32" fmla="*/ 1264536 w 8350709"/>
              <a:gd name="connsiteY32" fmla="*/ 2172735 h 2172735"/>
              <a:gd name="connsiteX33" fmla="*/ 751564 w 8350709"/>
              <a:gd name="connsiteY33" fmla="*/ 2172735 h 2172735"/>
              <a:gd name="connsiteX34" fmla="*/ 0 w 8350709"/>
              <a:gd name="connsiteY34" fmla="*/ 2172735 h 2172735"/>
              <a:gd name="connsiteX35" fmla="*/ 0 w 8350709"/>
              <a:gd name="connsiteY35" fmla="*/ 1607824 h 2172735"/>
              <a:gd name="connsiteX36" fmla="*/ 0 w 8350709"/>
              <a:gd name="connsiteY36" fmla="*/ 1086368 h 2172735"/>
              <a:gd name="connsiteX37" fmla="*/ 0 w 8350709"/>
              <a:gd name="connsiteY37" fmla="*/ 564911 h 2172735"/>
              <a:gd name="connsiteX38" fmla="*/ 0 w 8350709"/>
              <a:gd name="connsiteY38" fmla="*/ 0 h 217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350709" h="2172735" extrusionOk="0">
                <a:moveTo>
                  <a:pt x="0" y="0"/>
                </a:moveTo>
                <a:cubicBezTo>
                  <a:pt x="176202" y="-1897"/>
                  <a:pt x="270978" y="31412"/>
                  <a:pt x="429465" y="0"/>
                </a:cubicBezTo>
                <a:cubicBezTo>
                  <a:pt x="587952" y="-31412"/>
                  <a:pt x="972080" y="79798"/>
                  <a:pt x="1109451" y="0"/>
                </a:cubicBezTo>
                <a:cubicBezTo>
                  <a:pt x="1246822" y="-79798"/>
                  <a:pt x="1439865" y="26483"/>
                  <a:pt x="1622423" y="0"/>
                </a:cubicBezTo>
                <a:cubicBezTo>
                  <a:pt x="1804981" y="-26483"/>
                  <a:pt x="2075224" y="28075"/>
                  <a:pt x="2302410" y="0"/>
                </a:cubicBezTo>
                <a:cubicBezTo>
                  <a:pt x="2529596" y="-28075"/>
                  <a:pt x="2644908" y="44880"/>
                  <a:pt x="2731875" y="0"/>
                </a:cubicBezTo>
                <a:cubicBezTo>
                  <a:pt x="2818842" y="-44880"/>
                  <a:pt x="3200429" y="26627"/>
                  <a:pt x="3328354" y="0"/>
                </a:cubicBezTo>
                <a:cubicBezTo>
                  <a:pt x="3456279" y="-26627"/>
                  <a:pt x="3590283" y="36878"/>
                  <a:pt x="3757819" y="0"/>
                </a:cubicBezTo>
                <a:cubicBezTo>
                  <a:pt x="3925355" y="-36878"/>
                  <a:pt x="4068190" y="8635"/>
                  <a:pt x="4270791" y="0"/>
                </a:cubicBezTo>
                <a:cubicBezTo>
                  <a:pt x="4473392" y="-8635"/>
                  <a:pt x="4640129" y="12313"/>
                  <a:pt x="4867270" y="0"/>
                </a:cubicBezTo>
                <a:cubicBezTo>
                  <a:pt x="5094411" y="-12313"/>
                  <a:pt x="5126301" y="37941"/>
                  <a:pt x="5213228" y="0"/>
                </a:cubicBezTo>
                <a:cubicBezTo>
                  <a:pt x="5300155" y="-37941"/>
                  <a:pt x="5525420" y="32814"/>
                  <a:pt x="5809708" y="0"/>
                </a:cubicBezTo>
                <a:cubicBezTo>
                  <a:pt x="6093996" y="-32814"/>
                  <a:pt x="6016429" y="14783"/>
                  <a:pt x="6155665" y="0"/>
                </a:cubicBezTo>
                <a:cubicBezTo>
                  <a:pt x="6294901" y="-14783"/>
                  <a:pt x="6459766" y="42567"/>
                  <a:pt x="6668638" y="0"/>
                </a:cubicBezTo>
                <a:cubicBezTo>
                  <a:pt x="6877510" y="-42567"/>
                  <a:pt x="6977442" y="26691"/>
                  <a:pt x="7098103" y="0"/>
                </a:cubicBezTo>
                <a:cubicBezTo>
                  <a:pt x="7218765" y="-26691"/>
                  <a:pt x="7829580" y="75708"/>
                  <a:pt x="8350709" y="0"/>
                </a:cubicBezTo>
                <a:cubicBezTo>
                  <a:pt x="8368611" y="178144"/>
                  <a:pt x="8319008" y="348025"/>
                  <a:pt x="8350709" y="564911"/>
                </a:cubicBezTo>
                <a:cubicBezTo>
                  <a:pt x="8382410" y="781797"/>
                  <a:pt x="8304759" y="843059"/>
                  <a:pt x="8350709" y="1086368"/>
                </a:cubicBezTo>
                <a:cubicBezTo>
                  <a:pt x="8396659" y="1329677"/>
                  <a:pt x="8333603" y="1413844"/>
                  <a:pt x="8350709" y="1607824"/>
                </a:cubicBezTo>
                <a:cubicBezTo>
                  <a:pt x="8367815" y="1801804"/>
                  <a:pt x="8311936" y="2030338"/>
                  <a:pt x="8350709" y="2172735"/>
                </a:cubicBezTo>
                <a:cubicBezTo>
                  <a:pt x="8121062" y="2251664"/>
                  <a:pt x="7847639" y="2116769"/>
                  <a:pt x="7670723" y="2172735"/>
                </a:cubicBezTo>
                <a:cubicBezTo>
                  <a:pt x="7493807" y="2228701"/>
                  <a:pt x="7315956" y="2137428"/>
                  <a:pt x="7157751" y="2172735"/>
                </a:cubicBezTo>
                <a:cubicBezTo>
                  <a:pt x="6999546" y="2208042"/>
                  <a:pt x="6808984" y="2165335"/>
                  <a:pt x="6644778" y="2172735"/>
                </a:cubicBezTo>
                <a:cubicBezTo>
                  <a:pt x="6480572" y="2180135"/>
                  <a:pt x="6201213" y="2166830"/>
                  <a:pt x="5881285" y="2172735"/>
                </a:cubicBezTo>
                <a:cubicBezTo>
                  <a:pt x="5561357" y="2178640"/>
                  <a:pt x="5643602" y="2133665"/>
                  <a:pt x="5451820" y="2172735"/>
                </a:cubicBezTo>
                <a:cubicBezTo>
                  <a:pt x="5260039" y="2211805"/>
                  <a:pt x="5178955" y="2150159"/>
                  <a:pt x="5105862" y="2172735"/>
                </a:cubicBezTo>
                <a:cubicBezTo>
                  <a:pt x="5032769" y="2195311"/>
                  <a:pt x="4924705" y="2143247"/>
                  <a:pt x="4759904" y="2172735"/>
                </a:cubicBezTo>
                <a:cubicBezTo>
                  <a:pt x="4595103" y="2202223"/>
                  <a:pt x="4460702" y="2164868"/>
                  <a:pt x="4246932" y="2172735"/>
                </a:cubicBezTo>
                <a:cubicBezTo>
                  <a:pt x="4033162" y="2180602"/>
                  <a:pt x="3810845" y="2108658"/>
                  <a:pt x="3566946" y="2172735"/>
                </a:cubicBezTo>
                <a:cubicBezTo>
                  <a:pt x="3323047" y="2236812"/>
                  <a:pt x="3391040" y="2166721"/>
                  <a:pt x="3220988" y="2172735"/>
                </a:cubicBezTo>
                <a:cubicBezTo>
                  <a:pt x="3050936" y="2178749"/>
                  <a:pt x="2906828" y="2162432"/>
                  <a:pt x="2708016" y="2172735"/>
                </a:cubicBezTo>
                <a:cubicBezTo>
                  <a:pt x="2509204" y="2183038"/>
                  <a:pt x="2296257" y="2140419"/>
                  <a:pt x="2028029" y="2172735"/>
                </a:cubicBezTo>
                <a:cubicBezTo>
                  <a:pt x="1759801" y="2205051"/>
                  <a:pt x="1418131" y="2124327"/>
                  <a:pt x="1264536" y="2172735"/>
                </a:cubicBezTo>
                <a:cubicBezTo>
                  <a:pt x="1110941" y="2221143"/>
                  <a:pt x="867564" y="2133883"/>
                  <a:pt x="751564" y="2172735"/>
                </a:cubicBezTo>
                <a:cubicBezTo>
                  <a:pt x="635564" y="2211587"/>
                  <a:pt x="342143" y="2136949"/>
                  <a:pt x="0" y="2172735"/>
                </a:cubicBezTo>
                <a:cubicBezTo>
                  <a:pt x="-44751" y="1925785"/>
                  <a:pt x="46799" y="1759672"/>
                  <a:pt x="0" y="1607824"/>
                </a:cubicBezTo>
                <a:cubicBezTo>
                  <a:pt x="-46799" y="1455976"/>
                  <a:pt x="34530" y="1196673"/>
                  <a:pt x="0" y="1086368"/>
                </a:cubicBezTo>
                <a:cubicBezTo>
                  <a:pt x="-34530" y="976063"/>
                  <a:pt x="13328" y="673895"/>
                  <a:pt x="0" y="564911"/>
                </a:cubicBezTo>
                <a:cubicBezTo>
                  <a:pt x="-13328" y="455927"/>
                  <a:pt x="2915" y="210548"/>
                  <a:pt x="0" y="0"/>
                </a:cubicBezTo>
                <a:close/>
              </a:path>
            </a:pathLst>
          </a:custGeom>
          <a:noFill/>
          <a:ln w="57150">
            <a:extLst>
              <a:ext uri="{C807C97D-BFC1-408E-A445-0C87EB9F89A2}">
                <ask:lineSketchStyleProps xmlns:ask="http://schemas.microsoft.com/office/drawing/2018/sketchyshapes" sd="42227575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42024E4-8E91-896F-714A-30295343B68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28778" y="4308307"/>
            <a:ext cx="5035550" cy="23388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E50CC2-1A35-BE73-76C1-DEF420DC5F03}"/>
              </a:ext>
            </a:extLst>
          </p:cNvPr>
          <p:cNvCxnSpPr/>
          <p:nvPr/>
        </p:nvCxnSpPr>
        <p:spPr>
          <a:xfrm>
            <a:off x="4692315" y="3703053"/>
            <a:ext cx="1523999" cy="10694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5117F8-02FC-EEC6-CAA8-565507B1A03A}"/>
              </a:ext>
            </a:extLst>
          </p:cNvPr>
          <p:cNvSpPr txBox="1"/>
          <p:nvPr/>
        </p:nvSpPr>
        <p:spPr>
          <a:xfrm>
            <a:off x="3769894" y="4237789"/>
            <a:ext cx="24263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Effective loss parameter in baseline implementation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50DF4-56BD-77C7-900A-37B79C834F72}"/>
              </a:ext>
            </a:extLst>
          </p:cNvPr>
          <p:cNvSpPr txBox="1"/>
          <p:nvPr/>
        </p:nvSpPr>
        <p:spPr>
          <a:xfrm>
            <a:off x="5360736" y="1503947"/>
            <a:ext cx="4458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Inside the "Transport from supply" block: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8300F-8559-64D9-7D46-62CBA2E5BC4B}"/>
              </a:ext>
            </a:extLst>
          </p:cNvPr>
          <p:cNvSpPr txBox="1"/>
          <p:nvPr/>
        </p:nvSpPr>
        <p:spPr>
          <a:xfrm>
            <a:off x="9585156" y="4237788"/>
            <a:ext cx="1878263" cy="3760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preprocessing.m</a:t>
            </a:r>
          </a:p>
        </p:txBody>
      </p:sp>
    </p:spTree>
    <p:extLst>
      <p:ext uri="{BB962C8B-B14F-4D97-AF65-F5344CB8AC3E}">
        <p14:creationId xmlns:p14="http://schemas.microsoft.com/office/powerpoint/2010/main" val="2848705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A922607-6825-80FB-85C4-5750DC950C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rgbClr val="A31515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</a:t>
                </a:r>
                <a:r>
                  <a:rPr lang="en-US" sz="200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F9D3D3"/>
                    </a:solidFill>
                  </a:rPr>
                  <a:t>Implementation</a:t>
                </a:r>
                <a:endParaRPr lang="LID4096" sz="2000" dirty="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BE8174F2-601B-72E4-72F0-263749F4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989" y="365125"/>
            <a:ext cx="7801811" cy="1338931"/>
          </a:xfrm>
        </p:spPr>
        <p:txBody>
          <a:bodyPr/>
          <a:lstStyle/>
          <a:p>
            <a:r>
              <a:rPr lang="en-GB" dirty="0"/>
              <a:t>The implementation of the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50DF4-56BD-77C7-900A-37B79C834F72}"/>
              </a:ext>
            </a:extLst>
          </p:cNvPr>
          <p:cNvSpPr txBox="1"/>
          <p:nvPr/>
        </p:nvSpPr>
        <p:spPr>
          <a:xfrm>
            <a:off x="5427578" y="1503947"/>
            <a:ext cx="4979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Inside the "</a:t>
            </a:r>
            <a:r>
              <a:rPr lang="en-GB" dirty="0" err="1"/>
              <a:t>supplyTransport</a:t>
            </a:r>
            <a:r>
              <a:rPr lang="en-GB" dirty="0"/>
              <a:t>" function block:</a:t>
            </a:r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051922C-A506-7C34-0A5F-19A1B53F60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68842" y="1964162"/>
            <a:ext cx="8689475" cy="523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A6B757CE-3956-DE0E-8E6D-801EF3A4F6D6}"/>
              </a:ext>
            </a:extLst>
          </p:cNvPr>
          <p:cNvSpPr/>
          <p:nvPr/>
        </p:nvSpPr>
        <p:spPr>
          <a:xfrm>
            <a:off x="5427579" y="2961105"/>
            <a:ext cx="909052" cy="10828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D5CE841-DE74-285A-44C4-A0F17E4D2C8D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-5250" r="80375" b="-870"/>
          <a:stretch/>
        </p:blipFill>
        <p:spPr>
          <a:xfrm>
            <a:off x="6526630" y="2974724"/>
            <a:ext cx="768882" cy="821754"/>
          </a:xfrm>
          <a:prstGeom prst="rect">
            <a:avLst/>
          </a:prstGeom>
        </p:spPr>
      </p:pic>
      <p:pic>
        <p:nvPicPr>
          <p:cNvPr id="22" name="Picture 2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BADCF49-0BD5-2A84-EE6C-5650B96A54D9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2764" t="7826" r="-341" b="-1957"/>
          <a:stretch/>
        </p:blipFill>
        <p:spPr>
          <a:xfrm>
            <a:off x="7255208" y="3044909"/>
            <a:ext cx="2647595" cy="728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802C2D-3F48-CB22-95F3-333B6D2672A5}"/>
              </a:ext>
            </a:extLst>
          </p:cNvPr>
          <p:cNvSpPr txBox="1"/>
          <p:nvPr/>
        </p:nvSpPr>
        <p:spPr>
          <a:xfrm>
            <a:off x="3876841" y="4211052"/>
            <a:ext cx="404394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Not of the form same form due to quadratic dependence on the input power.</a:t>
            </a:r>
            <a:endParaRPr lang="en-US" dirty="0"/>
          </a:p>
          <a:p>
            <a:pPr algn="ctr"/>
            <a:endParaRPr lang="en-GB" dirty="0"/>
          </a:p>
          <a:p>
            <a:pPr algn="ctr"/>
            <a:r>
              <a:rPr lang="en-GB" dirty="0"/>
              <a:t>Requires new implementation of the Matlab 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6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A922607-6825-80FB-85C4-5750DC950C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rgbClr val="A31515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</a:t>
                </a:r>
                <a:r>
                  <a:rPr lang="en-US" sz="200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F9D3D3"/>
                    </a:solidFill>
                  </a:rPr>
                  <a:t>Implementation</a:t>
                </a:r>
                <a:endParaRPr lang="LID4096" sz="2000" dirty="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BE8174F2-601B-72E4-72F0-263749F4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989" y="365125"/>
            <a:ext cx="7801811" cy="1338931"/>
          </a:xfrm>
        </p:spPr>
        <p:txBody>
          <a:bodyPr/>
          <a:lstStyle/>
          <a:p>
            <a:r>
              <a:rPr lang="en-GB" dirty="0"/>
              <a:t>The implementation of the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50DF4-56BD-77C7-900A-37B79C834F72}"/>
              </a:ext>
            </a:extLst>
          </p:cNvPr>
          <p:cNvSpPr txBox="1"/>
          <p:nvPr/>
        </p:nvSpPr>
        <p:spPr>
          <a:xfrm>
            <a:off x="5427578" y="1503947"/>
            <a:ext cx="4979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Inside the "</a:t>
            </a:r>
            <a:r>
              <a:rPr lang="en-GB" dirty="0" err="1"/>
              <a:t>supplyTransport</a:t>
            </a:r>
            <a:r>
              <a:rPr lang="en-GB" dirty="0"/>
              <a:t>" function block:</a:t>
            </a:r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051922C-A506-7C34-0A5F-19A1B53F60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68842" y="1964162"/>
            <a:ext cx="8689475" cy="523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A6B757CE-3956-DE0E-8E6D-801EF3A4F6D6}"/>
              </a:ext>
            </a:extLst>
          </p:cNvPr>
          <p:cNvSpPr/>
          <p:nvPr/>
        </p:nvSpPr>
        <p:spPr>
          <a:xfrm>
            <a:off x="5427579" y="2961105"/>
            <a:ext cx="909052" cy="10828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D5CE841-DE74-285A-44C4-A0F17E4D2C8D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-5250" r="80375" b="-870"/>
          <a:stretch/>
        </p:blipFill>
        <p:spPr>
          <a:xfrm>
            <a:off x="6526630" y="2974724"/>
            <a:ext cx="768882" cy="821754"/>
          </a:xfrm>
          <a:prstGeom prst="rect">
            <a:avLst/>
          </a:prstGeom>
        </p:spPr>
      </p:pic>
      <p:pic>
        <p:nvPicPr>
          <p:cNvPr id="21" name="Picture 2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A7E70C2-8F47-5F5A-30B7-6BE655FA023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68842" y="4338591"/>
            <a:ext cx="8709527" cy="874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BADCF49-0BD5-2A84-EE6C-5650B96A54D9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32764" t="7826" r="-341" b="-1957"/>
          <a:stretch/>
        </p:blipFill>
        <p:spPr>
          <a:xfrm>
            <a:off x="7255208" y="3044909"/>
            <a:ext cx="2647595" cy="7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0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FBDF15-D84C-C53E-DEEC-2D026CDB4671}"/>
              </a:ext>
            </a:extLst>
          </p:cNvPr>
          <p:cNvSpPr/>
          <p:nvPr/>
        </p:nvSpPr>
        <p:spPr>
          <a:xfrm>
            <a:off x="4011" y="4011"/>
            <a:ext cx="12181971" cy="1861859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CCAE2-A0FB-36D8-EDAA-9B5FDF938CE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The model development cycle</a:t>
            </a:r>
            <a:endParaRPr lang="LID4096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EA46A1-956E-1FEE-3B2B-4F2F92B5BEAF}"/>
              </a:ext>
            </a:extLst>
          </p:cNvPr>
          <p:cNvGrpSpPr/>
          <p:nvPr/>
        </p:nvGrpSpPr>
        <p:grpSpPr>
          <a:xfrm>
            <a:off x="200967" y="2081991"/>
            <a:ext cx="11744590" cy="4240151"/>
            <a:chOff x="200967" y="2081991"/>
            <a:chExt cx="11744590" cy="424015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5BC5FF5-C974-DBAB-5B56-38E8BF7B17FD}"/>
                </a:ext>
              </a:extLst>
            </p:cNvPr>
            <p:cNvGrpSpPr/>
            <p:nvPr/>
          </p:nvGrpSpPr>
          <p:grpSpPr>
            <a:xfrm>
              <a:off x="200967" y="2081991"/>
              <a:ext cx="11744590" cy="1622286"/>
              <a:chOff x="200967" y="2081991"/>
              <a:chExt cx="11744590" cy="1622286"/>
            </a:xfrm>
          </p:grpSpPr>
          <p:pic>
            <p:nvPicPr>
              <p:cNvPr id="6" name="Graphic 5" descr="Fork In Road with solid fill">
                <a:extLst>
                  <a:ext uri="{FF2B5EF4-FFF2-40B4-BE49-F238E27FC236}">
                    <a16:creationId xmlns:a16="http://schemas.microsoft.com/office/drawing/2014/main" id="{FDB98410-27F3-68B5-8BE2-8F24461F8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3094" y="208199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91D3AE-55AD-3FF9-F9C4-07974FBFD834}"/>
                  </a:ext>
                </a:extLst>
              </p:cNvPr>
              <p:cNvSpPr txBox="1"/>
              <p:nvPr/>
            </p:nvSpPr>
            <p:spPr>
              <a:xfrm>
                <a:off x="200967" y="2996391"/>
                <a:ext cx="1736124" cy="707886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algn="ctr"/>
                <a:r>
                  <a:rPr lang="en-US" sz="2000">
                    <a:solidFill>
                      <a:srgbClr val="C81919"/>
                    </a:solidFill>
                  </a:rPr>
                  <a:t>Modelling objective</a:t>
                </a:r>
                <a:endParaRPr lang="LID4096" sz="2000">
                  <a:solidFill>
                    <a:srgbClr val="C81919"/>
                  </a:solidFill>
                </a:endParaRPr>
              </a:p>
            </p:txBody>
          </p:sp>
          <p:pic>
            <p:nvPicPr>
              <p:cNvPr id="9" name="Graphic 8" descr="Newton's Cradle with solid fill">
                <a:extLst>
                  <a:ext uri="{FF2B5EF4-FFF2-40B4-BE49-F238E27FC236}">
                    <a16:creationId xmlns:a16="http://schemas.microsoft.com/office/drawing/2014/main" id="{5E880288-9069-965E-FC52-60E5600B3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80494" y="208199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229CFD-9275-A268-EC55-66B44A8AADE8}"/>
                  </a:ext>
                </a:extLst>
              </p:cNvPr>
              <p:cNvSpPr txBox="1"/>
              <p:nvPr/>
            </p:nvSpPr>
            <p:spPr>
              <a:xfrm>
                <a:off x="1869632" y="2996391"/>
                <a:ext cx="1736124" cy="707886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algn="ctr"/>
                <a:r>
                  <a:rPr lang="en-US" sz="2000">
                    <a:solidFill>
                      <a:srgbClr val="C81919"/>
                    </a:solidFill>
                  </a:rPr>
                  <a:t>Physical phenomena</a:t>
                </a:r>
                <a:endParaRPr lang="LID4096" sz="2000">
                  <a:solidFill>
                    <a:srgbClr val="C81919"/>
                  </a:solidFill>
                </a:endParaRPr>
              </a:p>
            </p:txBody>
          </p:sp>
          <p:pic>
            <p:nvPicPr>
              <p:cNvPr id="12" name="Graphic 11" descr="List with solid fill">
                <a:extLst>
                  <a:ext uri="{FF2B5EF4-FFF2-40B4-BE49-F238E27FC236}">
                    <a16:creationId xmlns:a16="http://schemas.microsoft.com/office/drawing/2014/main" id="{8628FBB2-4593-09B5-068E-9F1D28383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47894" y="208199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E1AAE0-BC7C-8AD3-B4A9-D3FF8417E39A}"/>
                  </a:ext>
                </a:extLst>
              </p:cNvPr>
              <p:cNvSpPr txBox="1"/>
              <p:nvPr/>
            </p:nvSpPr>
            <p:spPr>
              <a:xfrm>
                <a:off x="3541567" y="2996391"/>
                <a:ext cx="1736124" cy="707886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algn="ctr"/>
                <a:r>
                  <a:rPr lang="en-US" sz="2000">
                    <a:solidFill>
                      <a:srgbClr val="C81919"/>
                    </a:solidFill>
                  </a:rPr>
                  <a:t>Model selection</a:t>
                </a:r>
                <a:endParaRPr lang="LID4096" sz="2000">
                  <a:solidFill>
                    <a:srgbClr val="C81919"/>
                  </a:solidFill>
                </a:endParaRPr>
              </a:p>
            </p:txBody>
          </p:sp>
          <p:pic>
            <p:nvPicPr>
              <p:cNvPr id="15" name="Graphic 14" descr="Supply And Demand with solid fill">
                <a:extLst>
                  <a:ext uri="{FF2B5EF4-FFF2-40B4-BE49-F238E27FC236}">
                    <a16:creationId xmlns:a16="http://schemas.microsoft.com/office/drawing/2014/main" id="{132AAFF1-9174-0BC2-98A8-B10277A74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615294" y="208199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7AA853-6547-C1AE-0344-CA1E61DF8A3A}"/>
                  </a:ext>
                </a:extLst>
              </p:cNvPr>
              <p:cNvSpPr txBox="1"/>
              <p:nvPr/>
            </p:nvSpPr>
            <p:spPr>
              <a:xfrm>
                <a:off x="5221651" y="2996391"/>
                <a:ext cx="173612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noAutofit/>
              </a:bodyPr>
              <a:lstStyle/>
              <a:p>
                <a:pPr algn="ctr"/>
                <a:r>
                  <a:rPr lang="en-US" sz="2000">
                    <a:solidFill>
                      <a:srgbClr val="C81919"/>
                    </a:solidFill>
                  </a:rPr>
                  <a:t>Mathematical elaboration</a:t>
                </a:r>
                <a:endParaRPr lang="LID4096" sz="2000">
                  <a:solidFill>
                    <a:srgbClr val="C81919"/>
                  </a:solidFill>
                </a:endParaRPr>
              </a:p>
            </p:txBody>
          </p:sp>
          <p:pic>
            <p:nvPicPr>
              <p:cNvPr id="18" name="Graphic 17" descr="Programmer female with solid fill">
                <a:extLst>
                  <a:ext uri="{FF2B5EF4-FFF2-40B4-BE49-F238E27FC236}">
                    <a16:creationId xmlns:a16="http://schemas.microsoft.com/office/drawing/2014/main" id="{4F8B98F5-D310-174E-9B1E-72D605B35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282694" y="208199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8340B2-B4C2-3731-F465-D5FB717CB305}"/>
                  </a:ext>
                </a:extLst>
              </p:cNvPr>
              <p:cNvSpPr txBox="1"/>
              <p:nvPr/>
            </p:nvSpPr>
            <p:spPr>
              <a:xfrm>
                <a:off x="6871832" y="2996391"/>
                <a:ext cx="1736124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rgbClr val="C81919"/>
                    </a:solidFill>
                  </a:rPr>
                  <a:t>Implemen-tation</a:t>
                </a:r>
                <a:endParaRPr lang="LID4096" sz="2000" dirty="0">
                  <a:solidFill>
                    <a:srgbClr val="C81919"/>
                  </a:solidFill>
                </a:endParaRPr>
              </a:p>
            </p:txBody>
          </p:sp>
          <p:pic>
            <p:nvPicPr>
              <p:cNvPr id="21" name="Graphic 20" descr="Clipboard Mixed with solid fill">
                <a:extLst>
                  <a:ext uri="{FF2B5EF4-FFF2-40B4-BE49-F238E27FC236}">
                    <a16:creationId xmlns:a16="http://schemas.microsoft.com/office/drawing/2014/main" id="{64FA21FE-90B9-4442-86F7-78B4E8D2A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950094" y="208199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DC587-2207-E026-4D16-68352851D351}"/>
                  </a:ext>
                </a:extLst>
              </p:cNvPr>
              <p:cNvSpPr txBox="1"/>
              <p:nvPr/>
            </p:nvSpPr>
            <p:spPr>
              <a:xfrm>
                <a:off x="8539232" y="2996391"/>
                <a:ext cx="1736124" cy="707886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algn="ctr"/>
                <a:r>
                  <a:rPr lang="en-US" sz="2000">
                    <a:solidFill>
                      <a:srgbClr val="C81919"/>
                    </a:solidFill>
                  </a:rPr>
                  <a:t>Validation &amp; verification</a:t>
                </a:r>
              </a:p>
            </p:txBody>
          </p:sp>
          <p:pic>
            <p:nvPicPr>
              <p:cNvPr id="24" name="Content Placeholder 5" descr="Road with solid fill">
                <a:extLst>
                  <a:ext uri="{FF2B5EF4-FFF2-40B4-BE49-F238E27FC236}">
                    <a16:creationId xmlns:a16="http://schemas.microsoft.com/office/drawing/2014/main" id="{3F407B2F-9B33-E30B-10DF-21B268B347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617492" y="208199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D4D1A7-E385-0E8B-2583-809649DEFA2A}"/>
                  </a:ext>
                </a:extLst>
              </p:cNvPr>
              <p:cNvSpPr txBox="1"/>
              <p:nvPr/>
            </p:nvSpPr>
            <p:spPr>
              <a:xfrm>
                <a:off x="10209433" y="2996391"/>
                <a:ext cx="1736124" cy="707886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algn="ctr"/>
                <a:r>
                  <a:rPr lang="en-US" sz="2000">
                    <a:solidFill>
                      <a:srgbClr val="C81919"/>
                    </a:solidFill>
                  </a:rPr>
                  <a:t>Reflection</a:t>
                </a:r>
                <a:endParaRPr lang="LID4096" sz="2000">
                  <a:solidFill>
                    <a:srgbClr val="C81919"/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D385CC-4960-2AAB-EB28-0B8D3FC80B64}"/>
                </a:ext>
              </a:extLst>
            </p:cNvPr>
            <p:cNvSpPr txBox="1"/>
            <p:nvPr/>
          </p:nvSpPr>
          <p:spPr>
            <a:xfrm>
              <a:off x="289711" y="3754517"/>
              <a:ext cx="1558636" cy="2567625"/>
            </a:xfrm>
            <a:prstGeom prst="rect">
              <a:avLst/>
            </a:prstGeom>
            <a:ln>
              <a:solidFill>
                <a:srgbClr val="C8191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500">
                  <a:solidFill>
                    <a:srgbClr val="C81919"/>
                  </a:solidFill>
                </a:rPr>
                <a:t>Analyze the context and define an objective for modeling. </a:t>
              </a:r>
              <a:r>
                <a:rPr lang="en-US" sz="1500" b="1">
                  <a:solidFill>
                    <a:srgbClr val="C81919"/>
                  </a:solidFill>
                </a:rPr>
                <a:t>Which purpose can a model serve </a:t>
              </a:r>
              <a:r>
                <a:rPr lang="en-US" sz="1500">
                  <a:solidFill>
                    <a:srgbClr val="C81919"/>
                  </a:solidFill>
                </a:rPr>
                <a:t>in the project? </a:t>
              </a:r>
              <a:endParaRPr lang="LID4096" sz="1500">
                <a:solidFill>
                  <a:srgbClr val="C81919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F41BF9-A5E0-D148-D0B4-798AA2C8DFF6}"/>
                </a:ext>
              </a:extLst>
            </p:cNvPr>
            <p:cNvSpPr txBox="1"/>
            <p:nvPr/>
          </p:nvSpPr>
          <p:spPr>
            <a:xfrm>
              <a:off x="1958376" y="3754517"/>
              <a:ext cx="1558636" cy="2567625"/>
            </a:xfrm>
            <a:prstGeom prst="rect">
              <a:avLst/>
            </a:prstGeom>
            <a:ln>
              <a:solidFill>
                <a:srgbClr val="C8191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500">
                  <a:solidFill>
                    <a:srgbClr val="C81919"/>
                  </a:solidFill>
                </a:rPr>
                <a:t>Perform research to understand the physical phenomena that </a:t>
              </a:r>
              <a:r>
                <a:rPr lang="en-US" sz="1500" b="1">
                  <a:solidFill>
                    <a:srgbClr val="C81919"/>
                  </a:solidFill>
                </a:rPr>
                <a:t>play a role in the project</a:t>
              </a:r>
              <a:r>
                <a:rPr lang="en-US" sz="1500">
                  <a:solidFill>
                    <a:srgbClr val="C81919"/>
                  </a:solidFill>
                </a:rPr>
                <a:t>. How do they relate to the modelling objective?</a:t>
              </a:r>
              <a:endParaRPr lang="LID4096" sz="1500">
                <a:solidFill>
                  <a:srgbClr val="C81919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4B0A0D-2BD6-E525-1BC9-1C320332C2F8}"/>
                </a:ext>
              </a:extLst>
            </p:cNvPr>
            <p:cNvSpPr txBox="1"/>
            <p:nvPr/>
          </p:nvSpPr>
          <p:spPr>
            <a:xfrm>
              <a:off x="3630311" y="3754517"/>
              <a:ext cx="1558636" cy="2567625"/>
            </a:xfrm>
            <a:prstGeom prst="rect">
              <a:avLst/>
            </a:prstGeom>
            <a:ln>
              <a:solidFill>
                <a:srgbClr val="C8191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500">
                  <a:solidFill>
                    <a:srgbClr val="C81919"/>
                  </a:solidFill>
                </a:rPr>
                <a:t>Select which phenomena are essential to include and which may be neglected. Which </a:t>
              </a:r>
              <a:r>
                <a:rPr lang="en-US" sz="1500" b="1">
                  <a:solidFill>
                    <a:srgbClr val="C81919"/>
                  </a:solidFill>
                </a:rPr>
                <a:t>simplifications and assumptions </a:t>
              </a:r>
              <a:r>
                <a:rPr lang="en-US" sz="1500">
                  <a:solidFill>
                    <a:srgbClr val="C81919"/>
                  </a:solidFill>
                </a:rPr>
                <a:t>can be made?</a:t>
              </a:r>
              <a:endParaRPr lang="LID4096" sz="1500">
                <a:solidFill>
                  <a:srgbClr val="C81919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A9BD25-04BC-7036-6B5F-FF08CDA2AE4F}"/>
                </a:ext>
              </a:extLst>
            </p:cNvPr>
            <p:cNvSpPr txBox="1"/>
            <p:nvPr/>
          </p:nvSpPr>
          <p:spPr>
            <a:xfrm>
              <a:off x="5310395" y="3754517"/>
              <a:ext cx="1558636" cy="2567625"/>
            </a:xfrm>
            <a:prstGeom prst="rect">
              <a:avLst/>
            </a:prstGeom>
            <a:ln>
              <a:solidFill>
                <a:srgbClr val="C8191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500">
                  <a:solidFill>
                    <a:srgbClr val="C81919"/>
                  </a:solidFill>
                </a:rPr>
                <a:t>Define and combine the mathematical relations that describe the physical phenomena and apply the selected simplifications. </a:t>
              </a:r>
              <a:endParaRPr lang="LID4096" sz="1500">
                <a:solidFill>
                  <a:srgbClr val="C81919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AC03E0-A56E-A55D-CD40-5F1DD9BF71BD}"/>
                </a:ext>
              </a:extLst>
            </p:cNvPr>
            <p:cNvSpPr txBox="1"/>
            <p:nvPr/>
          </p:nvSpPr>
          <p:spPr>
            <a:xfrm>
              <a:off x="6960576" y="3754517"/>
              <a:ext cx="1558636" cy="2567625"/>
            </a:xfrm>
            <a:prstGeom prst="rect">
              <a:avLst/>
            </a:prstGeom>
            <a:ln>
              <a:solidFill>
                <a:srgbClr val="C8191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500">
                  <a:solidFill>
                    <a:srgbClr val="C81919"/>
                  </a:solidFill>
                </a:rPr>
                <a:t>Create the model which uses the mathematical relations to predict (an) outcome(s) based on given inputs. </a:t>
              </a:r>
              <a:endParaRPr lang="LID4096" sz="1500">
                <a:solidFill>
                  <a:srgbClr val="C81919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ABD0B4-36FE-B04A-7E3B-EEDABB3BB193}"/>
                </a:ext>
              </a:extLst>
            </p:cNvPr>
            <p:cNvSpPr txBox="1"/>
            <p:nvPr/>
          </p:nvSpPr>
          <p:spPr>
            <a:xfrm>
              <a:off x="8627976" y="3754517"/>
              <a:ext cx="1558636" cy="2567625"/>
            </a:xfrm>
            <a:prstGeom prst="rect">
              <a:avLst/>
            </a:prstGeom>
            <a:ln>
              <a:solidFill>
                <a:srgbClr val="C8191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500">
                  <a:solidFill>
                    <a:srgbClr val="C81919"/>
                  </a:solidFill>
                </a:rPr>
                <a:t>Validate: does the model solve the right equations?</a:t>
              </a:r>
            </a:p>
            <a:p>
              <a:pPr algn="ctr"/>
              <a:r>
                <a:rPr lang="en-US" sz="1500">
                  <a:solidFill>
                    <a:srgbClr val="C81919"/>
                  </a:solidFill>
                </a:rPr>
                <a:t>Verify: does the model solve the equations correctly?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C63911-A3F3-8CB1-3F84-E4C2DF1DAE56}"/>
                </a:ext>
              </a:extLst>
            </p:cNvPr>
            <p:cNvSpPr txBox="1"/>
            <p:nvPr/>
          </p:nvSpPr>
          <p:spPr>
            <a:xfrm>
              <a:off x="10298177" y="3754517"/>
              <a:ext cx="1558636" cy="2567625"/>
            </a:xfrm>
            <a:prstGeom prst="rect">
              <a:avLst/>
            </a:prstGeom>
            <a:ln>
              <a:solidFill>
                <a:srgbClr val="C8191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r>
                <a:rPr lang="en-US" sz="1500" dirty="0">
                  <a:solidFill>
                    <a:srgbClr val="C81919"/>
                  </a:solidFill>
                </a:rPr>
                <a:t>Is the modelling objective met? What are the uses and limitations of the model?</a:t>
              </a:r>
            </a:p>
            <a:p>
              <a:pPr algn="ctr"/>
              <a:r>
                <a:rPr lang="en-US" sz="1500" dirty="0">
                  <a:solidFill>
                    <a:srgbClr val="C81919"/>
                  </a:solidFill>
                </a:rPr>
                <a:t>How can it be improved?</a:t>
              </a:r>
            </a:p>
            <a:p>
              <a:pPr algn="ctr"/>
              <a:r>
                <a:rPr lang="en-US" sz="1500" b="1" u="sng" dirty="0">
                  <a:solidFill>
                    <a:srgbClr val="C81919"/>
                  </a:solidFill>
                </a:rPr>
                <a:t>Iterate steps when appropriate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7860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A922607-6825-80FB-85C4-5750DC950C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rgbClr val="A31515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</a:t>
                </a:r>
                <a:r>
                  <a:rPr lang="en-US" sz="200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F9D3D3"/>
                    </a:solidFill>
                  </a:rPr>
                  <a:t>Implementation</a:t>
                </a:r>
                <a:endParaRPr lang="LID4096" sz="2000" dirty="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BE8174F2-601B-72E4-72F0-263749F4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989" y="365125"/>
            <a:ext cx="7801811" cy="1338931"/>
          </a:xfrm>
        </p:spPr>
        <p:txBody>
          <a:bodyPr/>
          <a:lstStyle/>
          <a:p>
            <a:r>
              <a:rPr lang="en-GB" dirty="0">
                <a:ea typeface="+mj-lt"/>
                <a:cs typeface="+mj-lt"/>
              </a:rPr>
              <a:t>The transport function block</a:t>
            </a:r>
          </a:p>
          <a:p>
            <a:endParaRPr lang="en-GB" dirty="0"/>
          </a:p>
        </p:txBody>
      </p:sp>
      <p:pic>
        <p:nvPicPr>
          <p:cNvPr id="2" name="Picture 1" descr="A rectangular white box with black text&#10;&#10;Description automatically generated">
            <a:extLst>
              <a:ext uri="{FF2B5EF4-FFF2-40B4-BE49-F238E27FC236}">
                <a16:creationId xmlns:a16="http://schemas.microsoft.com/office/drawing/2014/main" id="{E75DF409-5C15-10CB-3677-24FB870020B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03242" y="2115852"/>
            <a:ext cx="7301215" cy="26218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A033C2-1D1B-59DA-812E-AAE7EA980960}"/>
              </a:ext>
            </a:extLst>
          </p:cNvPr>
          <p:cNvSpPr/>
          <p:nvPr/>
        </p:nvSpPr>
        <p:spPr>
          <a:xfrm>
            <a:off x="3552035" y="1873120"/>
            <a:ext cx="8350709" cy="3081787"/>
          </a:xfrm>
          <a:custGeom>
            <a:avLst/>
            <a:gdLst>
              <a:gd name="connsiteX0" fmla="*/ 0 w 8350709"/>
              <a:gd name="connsiteY0" fmla="*/ 0 h 3081787"/>
              <a:gd name="connsiteX1" fmla="*/ 429465 w 8350709"/>
              <a:gd name="connsiteY1" fmla="*/ 0 h 3081787"/>
              <a:gd name="connsiteX2" fmla="*/ 1109451 w 8350709"/>
              <a:gd name="connsiteY2" fmla="*/ 0 h 3081787"/>
              <a:gd name="connsiteX3" fmla="*/ 1622423 w 8350709"/>
              <a:gd name="connsiteY3" fmla="*/ 0 h 3081787"/>
              <a:gd name="connsiteX4" fmla="*/ 2302410 w 8350709"/>
              <a:gd name="connsiteY4" fmla="*/ 0 h 3081787"/>
              <a:gd name="connsiteX5" fmla="*/ 2731875 w 8350709"/>
              <a:gd name="connsiteY5" fmla="*/ 0 h 3081787"/>
              <a:gd name="connsiteX6" fmla="*/ 3328354 w 8350709"/>
              <a:gd name="connsiteY6" fmla="*/ 0 h 3081787"/>
              <a:gd name="connsiteX7" fmla="*/ 3757819 w 8350709"/>
              <a:gd name="connsiteY7" fmla="*/ 0 h 3081787"/>
              <a:gd name="connsiteX8" fmla="*/ 4270791 w 8350709"/>
              <a:gd name="connsiteY8" fmla="*/ 0 h 3081787"/>
              <a:gd name="connsiteX9" fmla="*/ 4867270 w 8350709"/>
              <a:gd name="connsiteY9" fmla="*/ 0 h 3081787"/>
              <a:gd name="connsiteX10" fmla="*/ 5213228 w 8350709"/>
              <a:gd name="connsiteY10" fmla="*/ 0 h 3081787"/>
              <a:gd name="connsiteX11" fmla="*/ 5809708 w 8350709"/>
              <a:gd name="connsiteY11" fmla="*/ 0 h 3081787"/>
              <a:gd name="connsiteX12" fmla="*/ 6155665 w 8350709"/>
              <a:gd name="connsiteY12" fmla="*/ 0 h 3081787"/>
              <a:gd name="connsiteX13" fmla="*/ 6668638 w 8350709"/>
              <a:gd name="connsiteY13" fmla="*/ 0 h 3081787"/>
              <a:gd name="connsiteX14" fmla="*/ 7098103 w 8350709"/>
              <a:gd name="connsiteY14" fmla="*/ 0 h 3081787"/>
              <a:gd name="connsiteX15" fmla="*/ 8350709 w 8350709"/>
              <a:gd name="connsiteY15" fmla="*/ 0 h 3081787"/>
              <a:gd name="connsiteX16" fmla="*/ 8350709 w 8350709"/>
              <a:gd name="connsiteY16" fmla="*/ 544449 h 3081787"/>
              <a:gd name="connsiteX17" fmla="*/ 8350709 w 8350709"/>
              <a:gd name="connsiteY17" fmla="*/ 1027262 h 3081787"/>
              <a:gd name="connsiteX18" fmla="*/ 8350709 w 8350709"/>
              <a:gd name="connsiteY18" fmla="*/ 1510076 h 3081787"/>
              <a:gd name="connsiteX19" fmla="*/ 8350709 w 8350709"/>
              <a:gd name="connsiteY19" fmla="*/ 1962071 h 3081787"/>
              <a:gd name="connsiteX20" fmla="*/ 8350709 w 8350709"/>
              <a:gd name="connsiteY20" fmla="*/ 2506520 h 3081787"/>
              <a:gd name="connsiteX21" fmla="*/ 8350709 w 8350709"/>
              <a:gd name="connsiteY21" fmla="*/ 3081787 h 3081787"/>
              <a:gd name="connsiteX22" fmla="*/ 7921244 w 8350709"/>
              <a:gd name="connsiteY22" fmla="*/ 3081787 h 3081787"/>
              <a:gd name="connsiteX23" fmla="*/ 7157751 w 8350709"/>
              <a:gd name="connsiteY23" fmla="*/ 3081787 h 3081787"/>
              <a:gd name="connsiteX24" fmla="*/ 6728286 w 8350709"/>
              <a:gd name="connsiteY24" fmla="*/ 3081787 h 3081787"/>
              <a:gd name="connsiteX25" fmla="*/ 6382328 w 8350709"/>
              <a:gd name="connsiteY25" fmla="*/ 3081787 h 3081787"/>
              <a:gd name="connsiteX26" fmla="*/ 6036370 w 8350709"/>
              <a:gd name="connsiteY26" fmla="*/ 3081787 h 3081787"/>
              <a:gd name="connsiteX27" fmla="*/ 5523398 w 8350709"/>
              <a:gd name="connsiteY27" fmla="*/ 3081787 h 3081787"/>
              <a:gd name="connsiteX28" fmla="*/ 4843411 w 8350709"/>
              <a:gd name="connsiteY28" fmla="*/ 3081787 h 3081787"/>
              <a:gd name="connsiteX29" fmla="*/ 4497453 w 8350709"/>
              <a:gd name="connsiteY29" fmla="*/ 3081787 h 3081787"/>
              <a:gd name="connsiteX30" fmla="*/ 3984481 w 8350709"/>
              <a:gd name="connsiteY30" fmla="*/ 3081787 h 3081787"/>
              <a:gd name="connsiteX31" fmla="*/ 3304495 w 8350709"/>
              <a:gd name="connsiteY31" fmla="*/ 3081787 h 3081787"/>
              <a:gd name="connsiteX32" fmla="*/ 2541001 w 8350709"/>
              <a:gd name="connsiteY32" fmla="*/ 3081787 h 3081787"/>
              <a:gd name="connsiteX33" fmla="*/ 2028029 w 8350709"/>
              <a:gd name="connsiteY33" fmla="*/ 3081787 h 3081787"/>
              <a:gd name="connsiteX34" fmla="*/ 1598564 w 8350709"/>
              <a:gd name="connsiteY34" fmla="*/ 3081787 h 3081787"/>
              <a:gd name="connsiteX35" fmla="*/ 918578 w 8350709"/>
              <a:gd name="connsiteY35" fmla="*/ 3081787 h 3081787"/>
              <a:gd name="connsiteX36" fmla="*/ 0 w 8350709"/>
              <a:gd name="connsiteY36" fmla="*/ 3081787 h 3081787"/>
              <a:gd name="connsiteX37" fmla="*/ 0 w 8350709"/>
              <a:gd name="connsiteY37" fmla="*/ 2537338 h 3081787"/>
              <a:gd name="connsiteX38" fmla="*/ 0 w 8350709"/>
              <a:gd name="connsiteY38" fmla="*/ 1962071 h 3081787"/>
              <a:gd name="connsiteX39" fmla="*/ 0 w 8350709"/>
              <a:gd name="connsiteY39" fmla="*/ 1448440 h 3081787"/>
              <a:gd name="connsiteX40" fmla="*/ 0 w 8350709"/>
              <a:gd name="connsiteY40" fmla="*/ 934809 h 3081787"/>
              <a:gd name="connsiteX41" fmla="*/ 0 w 8350709"/>
              <a:gd name="connsiteY41" fmla="*/ 0 h 308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350709" h="3081787" extrusionOk="0">
                <a:moveTo>
                  <a:pt x="0" y="0"/>
                </a:moveTo>
                <a:cubicBezTo>
                  <a:pt x="176202" y="-1897"/>
                  <a:pt x="270978" y="31412"/>
                  <a:pt x="429465" y="0"/>
                </a:cubicBezTo>
                <a:cubicBezTo>
                  <a:pt x="587952" y="-31412"/>
                  <a:pt x="972080" y="79798"/>
                  <a:pt x="1109451" y="0"/>
                </a:cubicBezTo>
                <a:cubicBezTo>
                  <a:pt x="1246822" y="-79798"/>
                  <a:pt x="1439865" y="26483"/>
                  <a:pt x="1622423" y="0"/>
                </a:cubicBezTo>
                <a:cubicBezTo>
                  <a:pt x="1804981" y="-26483"/>
                  <a:pt x="2075224" y="28075"/>
                  <a:pt x="2302410" y="0"/>
                </a:cubicBezTo>
                <a:cubicBezTo>
                  <a:pt x="2529596" y="-28075"/>
                  <a:pt x="2644908" y="44880"/>
                  <a:pt x="2731875" y="0"/>
                </a:cubicBezTo>
                <a:cubicBezTo>
                  <a:pt x="2818842" y="-44880"/>
                  <a:pt x="3200429" y="26627"/>
                  <a:pt x="3328354" y="0"/>
                </a:cubicBezTo>
                <a:cubicBezTo>
                  <a:pt x="3456279" y="-26627"/>
                  <a:pt x="3590283" y="36878"/>
                  <a:pt x="3757819" y="0"/>
                </a:cubicBezTo>
                <a:cubicBezTo>
                  <a:pt x="3925355" y="-36878"/>
                  <a:pt x="4068190" y="8635"/>
                  <a:pt x="4270791" y="0"/>
                </a:cubicBezTo>
                <a:cubicBezTo>
                  <a:pt x="4473392" y="-8635"/>
                  <a:pt x="4640129" y="12313"/>
                  <a:pt x="4867270" y="0"/>
                </a:cubicBezTo>
                <a:cubicBezTo>
                  <a:pt x="5094411" y="-12313"/>
                  <a:pt x="5126301" y="37941"/>
                  <a:pt x="5213228" y="0"/>
                </a:cubicBezTo>
                <a:cubicBezTo>
                  <a:pt x="5300155" y="-37941"/>
                  <a:pt x="5525420" y="32814"/>
                  <a:pt x="5809708" y="0"/>
                </a:cubicBezTo>
                <a:cubicBezTo>
                  <a:pt x="6093996" y="-32814"/>
                  <a:pt x="6016429" y="14783"/>
                  <a:pt x="6155665" y="0"/>
                </a:cubicBezTo>
                <a:cubicBezTo>
                  <a:pt x="6294901" y="-14783"/>
                  <a:pt x="6459766" y="42567"/>
                  <a:pt x="6668638" y="0"/>
                </a:cubicBezTo>
                <a:cubicBezTo>
                  <a:pt x="6877510" y="-42567"/>
                  <a:pt x="6977442" y="26691"/>
                  <a:pt x="7098103" y="0"/>
                </a:cubicBezTo>
                <a:cubicBezTo>
                  <a:pt x="7218765" y="-26691"/>
                  <a:pt x="7829580" y="75708"/>
                  <a:pt x="8350709" y="0"/>
                </a:cubicBezTo>
                <a:cubicBezTo>
                  <a:pt x="8401828" y="256016"/>
                  <a:pt x="8335736" y="372224"/>
                  <a:pt x="8350709" y="544449"/>
                </a:cubicBezTo>
                <a:cubicBezTo>
                  <a:pt x="8365682" y="716674"/>
                  <a:pt x="8307261" y="910040"/>
                  <a:pt x="8350709" y="1027262"/>
                </a:cubicBezTo>
                <a:cubicBezTo>
                  <a:pt x="8394157" y="1144484"/>
                  <a:pt x="8340899" y="1358214"/>
                  <a:pt x="8350709" y="1510076"/>
                </a:cubicBezTo>
                <a:cubicBezTo>
                  <a:pt x="8360519" y="1661938"/>
                  <a:pt x="8311184" y="1755126"/>
                  <a:pt x="8350709" y="1962071"/>
                </a:cubicBezTo>
                <a:cubicBezTo>
                  <a:pt x="8390234" y="2169017"/>
                  <a:pt x="8316271" y="2371505"/>
                  <a:pt x="8350709" y="2506520"/>
                </a:cubicBezTo>
                <a:cubicBezTo>
                  <a:pt x="8385147" y="2641535"/>
                  <a:pt x="8298218" y="2892463"/>
                  <a:pt x="8350709" y="3081787"/>
                </a:cubicBezTo>
                <a:cubicBezTo>
                  <a:pt x="8213060" y="3111036"/>
                  <a:pt x="8128003" y="3073276"/>
                  <a:pt x="7921244" y="3081787"/>
                </a:cubicBezTo>
                <a:cubicBezTo>
                  <a:pt x="7714486" y="3090298"/>
                  <a:pt x="7477679" y="3075882"/>
                  <a:pt x="7157751" y="3081787"/>
                </a:cubicBezTo>
                <a:cubicBezTo>
                  <a:pt x="6837823" y="3087692"/>
                  <a:pt x="6920068" y="3042717"/>
                  <a:pt x="6728286" y="3081787"/>
                </a:cubicBezTo>
                <a:cubicBezTo>
                  <a:pt x="6536505" y="3120857"/>
                  <a:pt x="6455421" y="3059211"/>
                  <a:pt x="6382328" y="3081787"/>
                </a:cubicBezTo>
                <a:cubicBezTo>
                  <a:pt x="6309235" y="3104363"/>
                  <a:pt x="6201171" y="3052299"/>
                  <a:pt x="6036370" y="3081787"/>
                </a:cubicBezTo>
                <a:cubicBezTo>
                  <a:pt x="5871569" y="3111275"/>
                  <a:pt x="5737168" y="3073920"/>
                  <a:pt x="5523398" y="3081787"/>
                </a:cubicBezTo>
                <a:cubicBezTo>
                  <a:pt x="5309628" y="3089654"/>
                  <a:pt x="5093465" y="3018570"/>
                  <a:pt x="4843411" y="3081787"/>
                </a:cubicBezTo>
                <a:cubicBezTo>
                  <a:pt x="4593357" y="3145004"/>
                  <a:pt x="4667505" y="3075773"/>
                  <a:pt x="4497453" y="3081787"/>
                </a:cubicBezTo>
                <a:cubicBezTo>
                  <a:pt x="4327401" y="3087801"/>
                  <a:pt x="4183293" y="3071484"/>
                  <a:pt x="3984481" y="3081787"/>
                </a:cubicBezTo>
                <a:cubicBezTo>
                  <a:pt x="3785669" y="3092090"/>
                  <a:pt x="3568666" y="3048155"/>
                  <a:pt x="3304495" y="3081787"/>
                </a:cubicBezTo>
                <a:cubicBezTo>
                  <a:pt x="3040324" y="3115419"/>
                  <a:pt x="2698798" y="3035261"/>
                  <a:pt x="2541001" y="3081787"/>
                </a:cubicBezTo>
                <a:cubicBezTo>
                  <a:pt x="2383204" y="3128313"/>
                  <a:pt x="2144029" y="3042935"/>
                  <a:pt x="2028029" y="3081787"/>
                </a:cubicBezTo>
                <a:cubicBezTo>
                  <a:pt x="1912029" y="3120639"/>
                  <a:pt x="1688604" y="3058140"/>
                  <a:pt x="1598564" y="3081787"/>
                </a:cubicBezTo>
                <a:cubicBezTo>
                  <a:pt x="1508525" y="3105434"/>
                  <a:pt x="1221284" y="3055615"/>
                  <a:pt x="918578" y="3081787"/>
                </a:cubicBezTo>
                <a:cubicBezTo>
                  <a:pt x="615872" y="3107959"/>
                  <a:pt x="250110" y="2998489"/>
                  <a:pt x="0" y="3081787"/>
                </a:cubicBezTo>
                <a:cubicBezTo>
                  <a:pt x="-5621" y="2867355"/>
                  <a:pt x="9545" y="2776662"/>
                  <a:pt x="0" y="2537338"/>
                </a:cubicBezTo>
                <a:cubicBezTo>
                  <a:pt x="-9545" y="2298014"/>
                  <a:pt x="22994" y="2077720"/>
                  <a:pt x="0" y="1962071"/>
                </a:cubicBezTo>
                <a:cubicBezTo>
                  <a:pt x="-22994" y="1846422"/>
                  <a:pt x="49627" y="1654706"/>
                  <a:pt x="0" y="1448440"/>
                </a:cubicBezTo>
                <a:cubicBezTo>
                  <a:pt x="-49627" y="1242174"/>
                  <a:pt x="53148" y="1066520"/>
                  <a:pt x="0" y="934809"/>
                </a:cubicBezTo>
                <a:cubicBezTo>
                  <a:pt x="-53148" y="803098"/>
                  <a:pt x="8859" y="464496"/>
                  <a:pt x="0" y="0"/>
                </a:cubicBezTo>
                <a:close/>
              </a:path>
            </a:pathLst>
          </a:custGeom>
          <a:noFill/>
          <a:ln w="57150">
            <a:extLst>
              <a:ext uri="{C807C97D-BFC1-408E-A445-0C87EB9F89A2}">
                <ask:lineSketchStyleProps xmlns:ask="http://schemas.microsoft.com/office/drawing/2018/sketchyshapes" sd="42227575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A0F25A-9E94-DF9D-700D-71E217D54F62}"/>
              </a:ext>
            </a:extLst>
          </p:cNvPr>
          <p:cNvSpPr txBox="1"/>
          <p:nvPr/>
        </p:nvSpPr>
        <p:spPr>
          <a:xfrm>
            <a:off x="5360736" y="1503947"/>
            <a:ext cx="4458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Inside the "Transport from supply" block:</a:t>
            </a:r>
          </a:p>
        </p:txBody>
      </p:sp>
    </p:spTree>
    <p:extLst>
      <p:ext uri="{BB962C8B-B14F-4D97-AF65-F5344CB8AC3E}">
        <p14:creationId xmlns:p14="http://schemas.microsoft.com/office/powerpoint/2010/main" val="1956768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een and white screen with numbers and symbols&#10;&#10;Description automatically generated">
            <a:extLst>
              <a:ext uri="{FF2B5EF4-FFF2-40B4-BE49-F238E27FC236}">
                <a16:creationId xmlns:a16="http://schemas.microsoft.com/office/drawing/2014/main" id="{05F661A3-012B-D95D-7DF9-9350C4A05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162" y="1708220"/>
            <a:ext cx="7427543" cy="4789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A922607-6825-80FB-85C4-5750DC950C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rgbClr val="A31515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</a:t>
                </a:r>
                <a:r>
                  <a:rPr lang="en-US" sz="200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F9D3D3"/>
                    </a:solidFill>
                  </a:rPr>
                  <a:t>Implementation</a:t>
                </a:r>
                <a:endParaRPr lang="LID4096" sz="2000" dirty="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BE8174F2-601B-72E4-72F0-263749F4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989" y="365125"/>
            <a:ext cx="7801811" cy="1338931"/>
          </a:xfrm>
        </p:spPr>
        <p:txBody>
          <a:bodyPr/>
          <a:lstStyle/>
          <a:p>
            <a:r>
              <a:rPr lang="en-GB" dirty="0"/>
              <a:t>The physical input 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C5424-B2AC-2C9A-4C58-194F8C88A911}"/>
              </a:ext>
            </a:extLst>
          </p:cNvPr>
          <p:cNvSpPr txBox="1"/>
          <p:nvPr/>
        </p:nvSpPr>
        <p:spPr>
          <a:xfrm>
            <a:off x="9476299" y="1708952"/>
            <a:ext cx="1878263" cy="3760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preprocessing.m</a:t>
            </a:r>
          </a:p>
        </p:txBody>
      </p:sp>
    </p:spTree>
    <p:extLst>
      <p:ext uri="{BB962C8B-B14F-4D97-AF65-F5344CB8AC3E}">
        <p14:creationId xmlns:p14="http://schemas.microsoft.com/office/powerpoint/2010/main" val="2041944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A922607-6825-80FB-85C4-5750DC950C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rgbClr val="A31515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</a:t>
                </a:r>
                <a:r>
                  <a:rPr lang="en-US" sz="200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F9D3D3"/>
                    </a:solidFill>
                  </a:rPr>
                  <a:t>Implementation</a:t>
                </a:r>
                <a:endParaRPr lang="LID4096" sz="2000" dirty="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BE8174F2-601B-72E4-72F0-263749F4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989" y="365125"/>
            <a:ext cx="7801811" cy="1338931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pic>
        <p:nvPicPr>
          <p:cNvPr id="2" name="Picture 1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085BF50-BBA1-3FD3-53C4-124F2BDE82E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69632" y="1706652"/>
            <a:ext cx="7770726" cy="11254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469158-88F9-DA83-F917-AF98FBE7A69F}"/>
              </a:ext>
            </a:extLst>
          </p:cNvPr>
          <p:cNvSpPr txBox="1"/>
          <p:nvPr/>
        </p:nvSpPr>
        <p:spPr>
          <a:xfrm>
            <a:off x="3801404" y="3226268"/>
            <a:ext cx="764005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/>
              <a:t>Study the error message to understand what is wrong.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If you cannot find the bug, revert to the version that worked, and then make step-by-step changes.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Create test cases to track the bug.</a:t>
            </a:r>
          </a:p>
        </p:txBody>
      </p:sp>
    </p:spTree>
    <p:extLst>
      <p:ext uri="{BB962C8B-B14F-4D97-AF65-F5344CB8AC3E}">
        <p14:creationId xmlns:p14="http://schemas.microsoft.com/office/powerpoint/2010/main" val="2916690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7CA630A-8009-9E11-DFFD-347C57F56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66" y="1664369"/>
            <a:ext cx="7848035" cy="482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A922607-6825-80FB-85C4-5750DC950C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rgbClr val="A31515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A31515"/>
                    </a:solidFill>
                  </a:rPr>
                  <a:t>Modelling objective</a:t>
                </a:r>
                <a:endParaRPr lang="LID4096" sz="2000" dirty="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A31515"/>
                    </a:solidFill>
                  </a:rPr>
                  <a:t>Physical phenomena</a:t>
                </a:r>
                <a:endParaRPr lang="LID4096" sz="2000" dirty="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A31515"/>
                    </a:solidFill>
                  </a:rPr>
                  <a:t>Model selection</a:t>
                </a:r>
                <a:endParaRPr lang="LID4096" sz="2000" dirty="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A31515"/>
                    </a:solidFill>
                  </a:rPr>
                  <a:t>Mathematical </a:t>
                </a:r>
                <a:r>
                  <a:rPr lang="en-US" sz="2000" dirty="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 dirty="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F9D3D3"/>
                    </a:solidFill>
                  </a:rPr>
                  <a:t>Implementation</a:t>
                </a:r>
                <a:endParaRPr lang="LID4096" sz="2000" dirty="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A31515"/>
                    </a:solidFill>
                  </a:rPr>
                  <a:t>Reflection</a:t>
                </a:r>
                <a:endParaRPr lang="LID4096" sz="2000" dirty="0">
                  <a:solidFill>
                    <a:srgbClr val="A31515"/>
                  </a:solidFill>
                </a:endParaRPr>
              </a:p>
            </p:txBody>
          </p:sp>
        </p:grp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BE8174F2-601B-72E4-72F0-263749F4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989" y="365125"/>
            <a:ext cx="7801811" cy="1338931"/>
          </a:xfrm>
        </p:spPr>
        <p:txBody>
          <a:bodyPr/>
          <a:lstStyle/>
          <a:p>
            <a:r>
              <a:rPr lang="en-GB" dirty="0"/>
              <a:t>The physical input 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C5424-B2AC-2C9A-4C58-194F8C88A911}"/>
              </a:ext>
            </a:extLst>
          </p:cNvPr>
          <p:cNvSpPr txBox="1"/>
          <p:nvPr/>
        </p:nvSpPr>
        <p:spPr>
          <a:xfrm>
            <a:off x="9743667" y="1668847"/>
            <a:ext cx="1878263" cy="3760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preprocessing.m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48955-9C41-4885-A940-66F0B518AB7C}"/>
              </a:ext>
            </a:extLst>
          </p:cNvPr>
          <p:cNvSpPr/>
          <p:nvPr/>
        </p:nvSpPr>
        <p:spPr>
          <a:xfrm>
            <a:off x="3739192" y="2895804"/>
            <a:ext cx="1091657" cy="388052"/>
          </a:xfrm>
          <a:custGeom>
            <a:avLst/>
            <a:gdLst>
              <a:gd name="connsiteX0" fmla="*/ 0 w 1091657"/>
              <a:gd name="connsiteY0" fmla="*/ 0 h 388052"/>
              <a:gd name="connsiteX1" fmla="*/ 523995 w 1091657"/>
              <a:gd name="connsiteY1" fmla="*/ 0 h 388052"/>
              <a:gd name="connsiteX2" fmla="*/ 1091657 w 1091657"/>
              <a:gd name="connsiteY2" fmla="*/ 0 h 388052"/>
              <a:gd name="connsiteX3" fmla="*/ 1091657 w 1091657"/>
              <a:gd name="connsiteY3" fmla="*/ 388052 h 388052"/>
              <a:gd name="connsiteX4" fmla="*/ 534912 w 1091657"/>
              <a:gd name="connsiteY4" fmla="*/ 388052 h 388052"/>
              <a:gd name="connsiteX5" fmla="*/ 0 w 1091657"/>
              <a:gd name="connsiteY5" fmla="*/ 388052 h 388052"/>
              <a:gd name="connsiteX6" fmla="*/ 0 w 1091657"/>
              <a:gd name="connsiteY6" fmla="*/ 0 h 38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1657" h="388052" extrusionOk="0">
                <a:moveTo>
                  <a:pt x="0" y="0"/>
                </a:moveTo>
                <a:cubicBezTo>
                  <a:pt x="223772" y="-55706"/>
                  <a:pt x="378926" y="42614"/>
                  <a:pt x="523995" y="0"/>
                </a:cubicBezTo>
                <a:cubicBezTo>
                  <a:pt x="669064" y="-42614"/>
                  <a:pt x="972102" y="4790"/>
                  <a:pt x="1091657" y="0"/>
                </a:cubicBezTo>
                <a:cubicBezTo>
                  <a:pt x="1127613" y="123006"/>
                  <a:pt x="1053081" y="220692"/>
                  <a:pt x="1091657" y="388052"/>
                </a:cubicBezTo>
                <a:cubicBezTo>
                  <a:pt x="891013" y="442014"/>
                  <a:pt x="789052" y="333839"/>
                  <a:pt x="534912" y="388052"/>
                </a:cubicBezTo>
                <a:cubicBezTo>
                  <a:pt x="280772" y="442265"/>
                  <a:pt x="157878" y="333492"/>
                  <a:pt x="0" y="388052"/>
                </a:cubicBezTo>
                <a:cubicBezTo>
                  <a:pt x="-18757" y="292292"/>
                  <a:pt x="42742" y="103613"/>
                  <a:pt x="0" y="0"/>
                </a:cubicBezTo>
                <a:close/>
              </a:path>
            </a:pathLst>
          </a:custGeom>
          <a:noFill/>
          <a:ln w="571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42227575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9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A922607-6825-80FB-85C4-5750DC950C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rgbClr val="A31515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</a:t>
                </a:r>
                <a:r>
                  <a:rPr lang="en-US" sz="200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A31515"/>
                    </a:solidFill>
                  </a:rPr>
                  <a:t>Implementation</a:t>
                </a:r>
                <a:endParaRPr lang="LID4096" sz="2000" dirty="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F9D3D3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BE8174F2-601B-72E4-72F0-263749F4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989" y="365125"/>
            <a:ext cx="7801811" cy="1338931"/>
          </a:xfrm>
        </p:spPr>
        <p:txBody>
          <a:bodyPr/>
          <a:lstStyle/>
          <a:p>
            <a:r>
              <a:rPr lang="en-GB" dirty="0"/>
              <a:t>Do the results make sense?</a:t>
            </a:r>
          </a:p>
        </p:txBody>
      </p:sp>
      <p:pic>
        <p:nvPicPr>
          <p:cNvPr id="2" name="Picture 1" descr="A group of blue and orange graphs&#10;&#10;Description automatically generated">
            <a:extLst>
              <a:ext uri="{FF2B5EF4-FFF2-40B4-BE49-F238E27FC236}">
                <a16:creationId xmlns:a16="http://schemas.microsoft.com/office/drawing/2014/main" id="{96A08C61-43C1-3549-536D-006313ABD3A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06626" y="1711158"/>
            <a:ext cx="4421855" cy="3482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A79EB-0959-CCCF-6B01-2ED9405E4FF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27714" y="1708220"/>
            <a:ext cx="4560978" cy="3478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9948A9-3B96-00CB-E6E4-84C8F90DFEE9}"/>
              </a:ext>
            </a:extLst>
          </p:cNvPr>
          <p:cNvSpPr txBox="1"/>
          <p:nvPr/>
        </p:nvSpPr>
        <p:spPr>
          <a:xfrm>
            <a:off x="3681089" y="5552373"/>
            <a:ext cx="822826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/>
              <a:t>Standard output does not properly visualize the change.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Add additional output to assess model change.</a:t>
            </a:r>
          </a:p>
        </p:txBody>
      </p:sp>
    </p:spTree>
    <p:extLst>
      <p:ext uri="{BB962C8B-B14F-4D97-AF65-F5344CB8AC3E}">
        <p14:creationId xmlns:p14="http://schemas.microsoft.com/office/powerpoint/2010/main" val="3622397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supply transport&#10;&#10;Description automatically generated">
            <a:extLst>
              <a:ext uri="{FF2B5EF4-FFF2-40B4-BE49-F238E27FC236}">
                <a16:creationId xmlns:a16="http://schemas.microsoft.com/office/drawing/2014/main" id="{B256D9E2-F246-4097-F212-FF12519F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98" y="1727116"/>
            <a:ext cx="4556361" cy="3473180"/>
          </a:xfrm>
          <a:prstGeom prst="rect">
            <a:avLst/>
          </a:prstGeom>
        </p:spPr>
      </p:pic>
      <p:pic>
        <p:nvPicPr>
          <p:cNvPr id="9" name="Picture 8" descr="A blue line graph with white text&#10;&#10;Description automatically generated">
            <a:extLst>
              <a:ext uri="{FF2B5EF4-FFF2-40B4-BE49-F238E27FC236}">
                <a16:creationId xmlns:a16="http://schemas.microsoft.com/office/drawing/2014/main" id="{CE4E8D0F-DB77-A479-E0A7-431EDAAB6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008" y="1724526"/>
            <a:ext cx="4576774" cy="346242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A922607-6825-80FB-85C4-5750DC950C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rgbClr val="A31515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</a:t>
                </a:r>
                <a:r>
                  <a:rPr lang="en-US" sz="200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A31515"/>
                    </a:solidFill>
                  </a:rPr>
                  <a:t>Implementation</a:t>
                </a:r>
                <a:endParaRPr lang="LID4096" sz="2000" dirty="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 dirty="0">
                    <a:solidFill>
                      <a:srgbClr val="F9D3D3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BE8174F2-601B-72E4-72F0-263749F4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989" y="365125"/>
            <a:ext cx="7801811" cy="1338931"/>
          </a:xfrm>
        </p:spPr>
        <p:txBody>
          <a:bodyPr/>
          <a:lstStyle/>
          <a:p>
            <a:r>
              <a:rPr lang="en-GB" dirty="0"/>
              <a:t>Do the results make sense?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948A9-3B96-00CB-E6E4-84C8F90DFEE9}"/>
              </a:ext>
            </a:extLst>
          </p:cNvPr>
          <p:cNvSpPr txBox="1"/>
          <p:nvPr/>
        </p:nvSpPr>
        <p:spPr>
          <a:xfrm>
            <a:off x="3681089" y="5552373"/>
            <a:ext cx="82282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/>
              <a:t>Losses around 2%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Dominated by transformers because of low power</a:t>
            </a:r>
          </a:p>
          <a:p>
            <a:pPr marL="285750" indent="-285750">
              <a:buFont typeface="Arial"/>
              <a:buChar char="•"/>
            </a:pPr>
            <a:r>
              <a:rPr lang="en-GB" sz="2400" dirty="0"/>
              <a:t>Additional testing at high powers needed</a:t>
            </a:r>
          </a:p>
        </p:txBody>
      </p:sp>
      <p:pic>
        <p:nvPicPr>
          <p:cNvPr id="11" name="Graphic 10" descr="Tick with solid fill">
            <a:extLst>
              <a:ext uri="{FF2B5EF4-FFF2-40B4-BE49-F238E27FC236}">
                <a16:creationId xmlns:a16="http://schemas.microsoft.com/office/drawing/2014/main" id="{0259A5A6-773C-B8DE-5077-FA3E064D4D2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712961" y="58335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40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0FF2-65E5-D175-39D9-02B7FFA5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45" y="365125"/>
            <a:ext cx="7804355" cy="1325563"/>
          </a:xfrm>
        </p:spPr>
        <p:txBody>
          <a:bodyPr/>
          <a:lstStyle/>
          <a:p>
            <a:r>
              <a:rPr lang="LID4096"/>
              <a:t>What can the model do?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8EF984-433F-A0A8-44DD-FEEB4652771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</a:t>
                </a:r>
                <a:r>
                  <a:rPr lang="en-US" sz="200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Implementation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Reflection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3692B1-4B81-D197-72F6-AC62F044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357" y="1825625"/>
            <a:ext cx="77884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Provide estimate of power losses in DC transmission lines</a:t>
            </a:r>
          </a:p>
          <a:p>
            <a:r>
              <a:rPr lang="en-GB" dirty="0"/>
              <a:t>Model allows variation of: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Length of transmission line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Resistance of lines (material property)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Voltage in transmission line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Transformer efficiencies</a:t>
            </a:r>
          </a:p>
          <a:p>
            <a:r>
              <a:rPr lang="en-GB" dirty="0"/>
              <a:t>Results correspond well with literature observations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558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0FF2-65E5-D175-39D9-02B7FFA5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45" y="365125"/>
            <a:ext cx="7804355" cy="1325563"/>
          </a:xfrm>
        </p:spPr>
        <p:txBody>
          <a:bodyPr/>
          <a:lstStyle/>
          <a:p>
            <a:r>
              <a:rPr lang="LID4096"/>
              <a:t>What can be improved?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8EF984-433F-A0A8-44DD-FEEB4652771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</a:t>
                </a:r>
                <a:r>
                  <a:rPr lang="en-US" sz="200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Implementation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Reflection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3692B1-4B81-D197-72F6-AC62F0447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357" y="1825625"/>
            <a:ext cx="77884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Further validation by considering higher powers</a:t>
            </a:r>
          </a:p>
          <a:p>
            <a:endParaRPr lang="en-GB" dirty="0"/>
          </a:p>
          <a:p>
            <a:r>
              <a:rPr lang="en-GB" dirty="0"/>
              <a:t>Extend to AC transmission lines by including inductance in the model</a:t>
            </a:r>
          </a:p>
          <a:p>
            <a:r>
              <a:rPr lang="en-GB" dirty="0"/>
              <a:t>Add an improved model for the transformers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519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5B5194-4D71-195B-8723-6590BD1AD44A}"/>
              </a:ext>
            </a:extLst>
          </p:cNvPr>
          <p:cNvSpPr/>
          <p:nvPr/>
        </p:nvSpPr>
        <p:spPr>
          <a:xfrm>
            <a:off x="4011" y="4011"/>
            <a:ext cx="12188655" cy="6848280"/>
          </a:xfrm>
          <a:prstGeom prst="rect">
            <a:avLst/>
          </a:prstGeom>
          <a:solidFill>
            <a:srgbClr val="C81919"/>
          </a:solidFill>
          <a:ln>
            <a:solidFill>
              <a:srgbClr val="C8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6398D-D15E-A7CE-3D6B-6E65F553B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>
                <a:solidFill>
                  <a:srgbClr val="FFFFFF"/>
                </a:solidFill>
              </a:rPr>
              <a:t>Energy Storage and Transport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07697-A8A1-B4AE-21E4-88557F6CC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>
                <a:solidFill>
                  <a:srgbClr val="FFFFFF"/>
                </a:solidFill>
              </a:rPr>
              <a:t>Modeling example</a:t>
            </a:r>
          </a:p>
        </p:txBody>
      </p:sp>
    </p:spTree>
    <p:extLst>
      <p:ext uri="{BB962C8B-B14F-4D97-AF65-F5344CB8AC3E}">
        <p14:creationId xmlns:p14="http://schemas.microsoft.com/office/powerpoint/2010/main" val="425629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8C4E86-3DDD-3DD3-FC61-9BF1F74B6072}"/>
              </a:ext>
            </a:extLst>
          </p:cNvPr>
          <p:cNvSpPr/>
          <p:nvPr/>
        </p:nvSpPr>
        <p:spPr>
          <a:xfrm>
            <a:off x="10033540" y="3319222"/>
            <a:ext cx="492000" cy="549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30FF2-65E5-D175-39D9-02B7FFA5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45" y="365125"/>
            <a:ext cx="7804355" cy="1325563"/>
          </a:xfrm>
        </p:spPr>
        <p:txBody>
          <a:bodyPr/>
          <a:lstStyle/>
          <a:p>
            <a:r>
              <a:rPr lang="en-NL"/>
              <a:t>Energy Storage and Transport</a:t>
            </a:r>
            <a:endParaRPr lang="LID4096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D5CCBC-3784-8DF7-5370-8BABD70EB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478" y="4699348"/>
            <a:ext cx="7804355" cy="211662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NL"/>
              <a:t>Large off-shore wind farm, transporting electric energy to a hydroelectricity dam using high-voltage transmission lines.</a:t>
            </a:r>
            <a:endParaRPr lang="en-US" dirty="0"/>
          </a:p>
          <a:p>
            <a:r>
              <a:rPr lang="en-NL" dirty="0"/>
              <a:t>Topic of this lecture: </a:t>
            </a:r>
            <a:br>
              <a:rPr lang="en-NL" dirty="0"/>
            </a:br>
            <a:r>
              <a:rPr lang="en-NL" b="1" dirty="0"/>
              <a:t>Model development for the transmission lines</a:t>
            </a:r>
          </a:p>
          <a:p>
            <a:endParaRPr lang="LID4096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8C71DC-FEB7-5FE8-9697-95D58DFCC1A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rgbClr val="F9D3D3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Modelling objective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Physical phenomena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Model selection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Mathematical elaboration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Implementation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Reflection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</p:grpSp>
      <p:pic>
        <p:nvPicPr>
          <p:cNvPr id="9" name="Graphic 8" descr="Wind Turbines with solid fill">
            <a:extLst>
              <a:ext uri="{FF2B5EF4-FFF2-40B4-BE49-F238E27FC236}">
                <a16:creationId xmlns:a16="http://schemas.microsoft.com/office/drawing/2014/main" id="{55B7B852-CB73-6C60-F0AE-6836D3D374E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62331" y="1601630"/>
            <a:ext cx="2485165" cy="2485165"/>
          </a:xfrm>
          <a:prstGeom prst="rect">
            <a:avLst/>
          </a:prstGeom>
        </p:spPr>
      </p:pic>
      <p:pic>
        <p:nvPicPr>
          <p:cNvPr id="13" name="Graphic 12" descr="Wave with solid fill">
            <a:extLst>
              <a:ext uri="{FF2B5EF4-FFF2-40B4-BE49-F238E27FC236}">
                <a16:creationId xmlns:a16="http://schemas.microsoft.com/office/drawing/2014/main" id="{68EE0E5D-A33B-369E-36E6-0D3D69742A51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 t="70819"/>
          <a:stretch/>
        </p:blipFill>
        <p:spPr>
          <a:xfrm>
            <a:off x="3205666" y="3928583"/>
            <a:ext cx="3920692" cy="194677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30BDF8-73CC-68B0-3A96-BD259D4D9679}"/>
              </a:ext>
            </a:extLst>
          </p:cNvPr>
          <p:cNvSpPr/>
          <p:nvPr/>
        </p:nvSpPr>
        <p:spPr>
          <a:xfrm>
            <a:off x="6821395" y="3569996"/>
            <a:ext cx="3366214" cy="400187"/>
          </a:xfrm>
          <a:custGeom>
            <a:avLst/>
            <a:gdLst>
              <a:gd name="connsiteX0" fmla="*/ 0 w 2035736"/>
              <a:gd name="connsiteY0" fmla="*/ 400187 h 400187"/>
              <a:gd name="connsiteX1" fmla="*/ 178905 w 2035736"/>
              <a:gd name="connsiteY1" fmla="*/ 141770 h 400187"/>
              <a:gd name="connsiteX2" fmla="*/ 437322 w 2035736"/>
              <a:gd name="connsiteY2" fmla="*/ 2622 h 400187"/>
              <a:gd name="connsiteX3" fmla="*/ 795131 w 2035736"/>
              <a:gd name="connsiteY3" fmla="*/ 52317 h 400187"/>
              <a:gd name="connsiteX4" fmla="*/ 1103244 w 2035736"/>
              <a:gd name="connsiteY4" fmla="*/ 72196 h 400187"/>
              <a:gd name="connsiteX5" fmla="*/ 1480931 w 2035736"/>
              <a:gd name="connsiteY5" fmla="*/ 280917 h 400187"/>
              <a:gd name="connsiteX6" fmla="*/ 2007705 w 2035736"/>
              <a:gd name="connsiteY6" fmla="*/ 310735 h 400187"/>
              <a:gd name="connsiteX7" fmla="*/ 1967948 w 2035736"/>
              <a:gd name="connsiteY7" fmla="*/ 310735 h 40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5736" h="400187">
                <a:moveTo>
                  <a:pt x="0" y="400187"/>
                </a:moveTo>
                <a:cubicBezTo>
                  <a:pt x="53009" y="304109"/>
                  <a:pt x="106018" y="208031"/>
                  <a:pt x="178905" y="141770"/>
                </a:cubicBezTo>
                <a:cubicBezTo>
                  <a:pt x="251792" y="75509"/>
                  <a:pt x="334618" y="17531"/>
                  <a:pt x="437322" y="2622"/>
                </a:cubicBezTo>
                <a:cubicBezTo>
                  <a:pt x="540026" y="-12287"/>
                  <a:pt x="684144" y="40721"/>
                  <a:pt x="795131" y="52317"/>
                </a:cubicBezTo>
                <a:cubicBezTo>
                  <a:pt x="906118" y="63913"/>
                  <a:pt x="988944" y="34096"/>
                  <a:pt x="1103244" y="72196"/>
                </a:cubicBezTo>
                <a:cubicBezTo>
                  <a:pt x="1217544" y="110296"/>
                  <a:pt x="1330188" y="241161"/>
                  <a:pt x="1480931" y="280917"/>
                </a:cubicBezTo>
                <a:cubicBezTo>
                  <a:pt x="1631674" y="320673"/>
                  <a:pt x="2007705" y="310735"/>
                  <a:pt x="2007705" y="310735"/>
                </a:cubicBezTo>
                <a:cubicBezTo>
                  <a:pt x="2088874" y="315705"/>
                  <a:pt x="1967948" y="310735"/>
                  <a:pt x="1967948" y="31073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1" name="Graphic 20" descr="Electric Tower outline">
            <a:extLst>
              <a:ext uri="{FF2B5EF4-FFF2-40B4-BE49-F238E27FC236}">
                <a16:creationId xmlns:a16="http://schemas.microsoft.com/office/drawing/2014/main" id="{6757C779-F29E-0906-8A0F-74B50F2583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136297" y="2865505"/>
            <a:ext cx="760191" cy="760191"/>
          </a:xfrm>
          <a:prstGeom prst="rect">
            <a:avLst/>
          </a:prstGeom>
        </p:spPr>
      </p:pic>
      <p:pic>
        <p:nvPicPr>
          <p:cNvPr id="25" name="Graphic 24" descr="Battery charging with solid fill">
            <a:extLst>
              <a:ext uri="{FF2B5EF4-FFF2-40B4-BE49-F238E27FC236}">
                <a16:creationId xmlns:a16="http://schemas.microsoft.com/office/drawing/2014/main" id="{344EAFFB-83C8-4A9D-738C-166621B29FC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930579" y="2865505"/>
            <a:ext cx="914400" cy="914400"/>
          </a:xfrm>
          <a:prstGeom prst="rect">
            <a:avLst/>
          </a:prstGeom>
        </p:spPr>
      </p:pic>
      <p:pic>
        <p:nvPicPr>
          <p:cNvPr id="27" name="Graphic 26" descr="High voltage outline">
            <a:extLst>
              <a:ext uri="{FF2B5EF4-FFF2-40B4-BE49-F238E27FC236}">
                <a16:creationId xmlns:a16="http://schemas.microsoft.com/office/drawing/2014/main" id="{687C522B-8B0F-E76C-388B-202A713461E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033540" y="3319841"/>
            <a:ext cx="488834" cy="488834"/>
          </a:xfrm>
          <a:prstGeom prst="rect">
            <a:avLst/>
          </a:prstGeom>
        </p:spPr>
      </p:pic>
      <p:pic>
        <p:nvPicPr>
          <p:cNvPr id="28" name="Graphic 27" descr="Electric Tower outline">
            <a:extLst>
              <a:ext uri="{FF2B5EF4-FFF2-40B4-BE49-F238E27FC236}">
                <a16:creationId xmlns:a16="http://schemas.microsoft.com/office/drawing/2014/main" id="{DDA3A4BA-2A76-C10C-127D-7BB494B6A99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14441" y="3148043"/>
            <a:ext cx="760191" cy="76019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7278DF-114D-741D-8608-52ACF92E1F4C}"/>
              </a:ext>
            </a:extLst>
          </p:cNvPr>
          <p:cNvSpPr/>
          <p:nvPr/>
        </p:nvSpPr>
        <p:spPr>
          <a:xfrm>
            <a:off x="10832386" y="2730008"/>
            <a:ext cx="1110787" cy="11405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AE0978E-8191-F0C9-1FE9-5EDF41CE5975}"/>
              </a:ext>
            </a:extLst>
          </p:cNvPr>
          <p:cNvGrpSpPr/>
          <p:nvPr/>
        </p:nvGrpSpPr>
        <p:grpSpPr>
          <a:xfrm>
            <a:off x="3884084" y="3208127"/>
            <a:ext cx="6959507" cy="1152966"/>
            <a:chOff x="3884084" y="3208127"/>
            <a:chExt cx="6959507" cy="115296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C13521-78AD-6AA9-D759-320091EB8641}"/>
                </a:ext>
              </a:extLst>
            </p:cNvPr>
            <p:cNvGrpSpPr/>
            <p:nvPr/>
          </p:nvGrpSpPr>
          <p:grpSpPr>
            <a:xfrm>
              <a:off x="3884084" y="3208127"/>
              <a:ext cx="6134559" cy="1152966"/>
              <a:chOff x="3884084" y="3208127"/>
              <a:chExt cx="6134559" cy="115296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B74993-9BA4-D840-565D-97DBDB3BFB11}"/>
                  </a:ext>
                </a:extLst>
              </p:cNvPr>
              <p:cNvSpPr/>
              <p:nvPr/>
            </p:nvSpPr>
            <p:spPr>
              <a:xfrm>
                <a:off x="3884084" y="3898745"/>
                <a:ext cx="2944100" cy="462348"/>
              </a:xfrm>
              <a:custGeom>
                <a:avLst/>
                <a:gdLst>
                  <a:gd name="connsiteX0" fmla="*/ 21997 w 4842475"/>
                  <a:gd name="connsiteY0" fmla="*/ 159026 h 564344"/>
                  <a:gd name="connsiteX1" fmla="*/ 21997 w 4842475"/>
                  <a:gd name="connsiteY1" fmla="*/ 477078 h 564344"/>
                  <a:gd name="connsiteX2" fmla="*/ 250597 w 4842475"/>
                  <a:gd name="connsiteY2" fmla="*/ 516835 h 564344"/>
                  <a:gd name="connsiteX3" fmla="*/ 4087101 w 4842475"/>
                  <a:gd name="connsiteY3" fmla="*/ 526774 h 564344"/>
                  <a:gd name="connsiteX4" fmla="*/ 4842475 w 4842475"/>
                  <a:gd name="connsiteY4" fmla="*/ 0 h 564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2475" h="564344">
                    <a:moveTo>
                      <a:pt x="21997" y="159026"/>
                    </a:moveTo>
                    <a:cubicBezTo>
                      <a:pt x="2947" y="288234"/>
                      <a:pt x="-16103" y="417443"/>
                      <a:pt x="21997" y="477078"/>
                    </a:cubicBezTo>
                    <a:cubicBezTo>
                      <a:pt x="60097" y="536713"/>
                      <a:pt x="250597" y="516835"/>
                      <a:pt x="250597" y="516835"/>
                    </a:cubicBezTo>
                    <a:cubicBezTo>
                      <a:pt x="928114" y="525118"/>
                      <a:pt x="3321788" y="612913"/>
                      <a:pt x="4087101" y="526774"/>
                    </a:cubicBezTo>
                    <a:cubicBezTo>
                      <a:pt x="4852414" y="440635"/>
                      <a:pt x="4724862" y="59635"/>
                      <a:pt x="4842475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50AB70D-B1DA-1FB9-F05E-2C9DFC10443C}"/>
                  </a:ext>
                </a:extLst>
              </p:cNvPr>
              <p:cNvSpPr/>
              <p:nvPr/>
            </p:nvSpPr>
            <p:spPr>
              <a:xfrm>
                <a:off x="6818243" y="3208127"/>
                <a:ext cx="3200400" cy="688012"/>
              </a:xfrm>
              <a:custGeom>
                <a:avLst/>
                <a:gdLst>
                  <a:gd name="connsiteX0" fmla="*/ 0 w 3200400"/>
                  <a:gd name="connsiteY0" fmla="*/ 688012 h 688012"/>
                  <a:gd name="connsiteX1" fmla="*/ 318053 w 3200400"/>
                  <a:gd name="connsiteY1" fmla="*/ 409716 h 688012"/>
                  <a:gd name="connsiteX2" fmla="*/ 477079 w 3200400"/>
                  <a:gd name="connsiteY2" fmla="*/ 71786 h 688012"/>
                  <a:gd name="connsiteX3" fmla="*/ 924340 w 3200400"/>
                  <a:gd name="connsiteY3" fmla="*/ 22090 h 688012"/>
                  <a:gd name="connsiteX4" fmla="*/ 2504661 w 3200400"/>
                  <a:gd name="connsiteY4" fmla="*/ 350082 h 688012"/>
                  <a:gd name="connsiteX5" fmla="*/ 3200400 w 3200400"/>
                  <a:gd name="connsiteY5" fmla="*/ 379899 h 6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0400" h="688012">
                    <a:moveTo>
                      <a:pt x="0" y="688012"/>
                    </a:moveTo>
                    <a:cubicBezTo>
                      <a:pt x="119270" y="600216"/>
                      <a:pt x="238540" y="512420"/>
                      <a:pt x="318053" y="409716"/>
                    </a:cubicBezTo>
                    <a:cubicBezTo>
                      <a:pt x="397566" y="307012"/>
                      <a:pt x="376031" y="136390"/>
                      <a:pt x="477079" y="71786"/>
                    </a:cubicBezTo>
                    <a:cubicBezTo>
                      <a:pt x="578127" y="7182"/>
                      <a:pt x="586410" y="-24293"/>
                      <a:pt x="924340" y="22090"/>
                    </a:cubicBezTo>
                    <a:cubicBezTo>
                      <a:pt x="1262270" y="68473"/>
                      <a:pt x="2125318" y="290447"/>
                      <a:pt x="2504661" y="350082"/>
                    </a:cubicBezTo>
                    <a:cubicBezTo>
                      <a:pt x="2884004" y="409717"/>
                      <a:pt x="3042202" y="394808"/>
                      <a:pt x="3200400" y="379899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10F247D-24AB-6F96-F8E5-DC51DEF25012}"/>
                </a:ext>
              </a:extLst>
            </p:cNvPr>
            <p:cNvSpPr/>
            <p:nvPr/>
          </p:nvSpPr>
          <p:spPr>
            <a:xfrm>
              <a:off x="10525539" y="3578087"/>
              <a:ext cx="318052" cy="9939"/>
            </a:xfrm>
            <a:custGeom>
              <a:avLst/>
              <a:gdLst>
                <a:gd name="connsiteX0" fmla="*/ 0 w 318052"/>
                <a:gd name="connsiteY0" fmla="*/ 9939 h 9939"/>
                <a:gd name="connsiteX1" fmla="*/ 318052 w 318052"/>
                <a:gd name="connsiteY1" fmla="*/ 0 h 9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8052" h="9939">
                  <a:moveTo>
                    <a:pt x="0" y="9939"/>
                  </a:moveTo>
                  <a:cubicBezTo>
                    <a:pt x="95250" y="9111"/>
                    <a:pt x="190500" y="8283"/>
                    <a:pt x="31805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A8F14C-BEFD-2A5E-C510-D2660D43AEEE}"/>
              </a:ext>
            </a:extLst>
          </p:cNvPr>
          <p:cNvCxnSpPr>
            <a:cxnSpLocks/>
          </p:cNvCxnSpPr>
          <p:nvPr/>
        </p:nvCxnSpPr>
        <p:spPr>
          <a:xfrm flipV="1">
            <a:off x="10131319" y="3868928"/>
            <a:ext cx="1857319" cy="1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139D6EF-57A1-EF96-E820-EF11EC566DB2}"/>
              </a:ext>
            </a:extLst>
          </p:cNvPr>
          <p:cNvSpPr txBox="1"/>
          <p:nvPr/>
        </p:nvSpPr>
        <p:spPr>
          <a:xfrm>
            <a:off x="3302281" y="1249878"/>
            <a:ext cx="3018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Supply: 100 x 10 MW</a:t>
            </a:r>
            <a:endParaRPr lang="en-NL" sz="2400" b="1">
              <a:solidFill>
                <a:srgbClr val="00B05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253497-C573-7200-228A-72F08828F2B2}"/>
              </a:ext>
            </a:extLst>
          </p:cNvPr>
          <p:cNvSpPr txBox="1"/>
          <p:nvPr/>
        </p:nvSpPr>
        <p:spPr>
          <a:xfrm>
            <a:off x="6328468" y="2098963"/>
            <a:ext cx="2966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Transport to storage</a:t>
            </a:r>
            <a:endParaRPr lang="en-NL" sz="2400" b="1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9859DD-A5C6-40F8-D8DC-9DB80B97285B}"/>
              </a:ext>
            </a:extLst>
          </p:cNvPr>
          <p:cNvSpPr txBox="1"/>
          <p:nvPr/>
        </p:nvSpPr>
        <p:spPr>
          <a:xfrm>
            <a:off x="10770477" y="2133621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Storage</a:t>
            </a:r>
            <a:endParaRPr lang="en-NL" sz="2400" b="1">
              <a:solidFill>
                <a:srgbClr val="00B05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0823CC-6FD7-2050-4077-3B309DF5FE87}"/>
              </a:ext>
            </a:extLst>
          </p:cNvPr>
          <p:cNvCxnSpPr>
            <a:cxnSpLocks/>
          </p:cNvCxnSpPr>
          <p:nvPr/>
        </p:nvCxnSpPr>
        <p:spPr>
          <a:xfrm flipV="1">
            <a:off x="3881093" y="4477448"/>
            <a:ext cx="6889384" cy="2497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173BBBD-A9F0-490D-215B-4553886D9E04}"/>
              </a:ext>
            </a:extLst>
          </p:cNvPr>
          <p:cNvSpPr txBox="1"/>
          <p:nvPr/>
        </p:nvSpPr>
        <p:spPr>
          <a:xfrm>
            <a:off x="6884672" y="4025921"/>
            <a:ext cx="3880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100-mile transmission line</a:t>
            </a:r>
            <a:endParaRPr lang="en-NL" sz="24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01C19A-3D13-2D89-D845-5B8F2E92910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Modelling objective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elaboration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Implementation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B4E6AAD6-5A39-994A-0DEE-CD08679E4E48}"/>
              </a:ext>
            </a:extLst>
          </p:cNvPr>
          <p:cNvSpPr txBox="1">
            <a:spLocks/>
          </p:cNvSpPr>
          <p:nvPr/>
        </p:nvSpPr>
        <p:spPr>
          <a:xfrm>
            <a:off x="3549445" y="365125"/>
            <a:ext cx="7804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/>
              <a:t>The model as a black box</a:t>
            </a:r>
            <a:endParaRPr lang="LID4096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D72EF32-06EE-D099-E92D-8AC730D11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45" y="4410231"/>
            <a:ext cx="7804355" cy="2116622"/>
          </a:xfrm>
        </p:spPr>
        <p:txBody>
          <a:bodyPr>
            <a:normAutofit/>
          </a:bodyPr>
          <a:lstStyle/>
          <a:p>
            <a:r>
              <a:rPr lang="en-NL"/>
              <a:t>The transmission line model should provide a relation between:</a:t>
            </a:r>
          </a:p>
          <a:p>
            <a:pPr lvl="1"/>
            <a:r>
              <a:rPr lang="en-NL" b="1"/>
              <a:t>Input:</a:t>
            </a:r>
            <a:r>
              <a:rPr lang="en-NL"/>
              <a:t> power supplied by the turbines</a:t>
            </a:r>
          </a:p>
          <a:p>
            <a:pPr lvl="1"/>
            <a:r>
              <a:rPr lang="en-NL" b="1"/>
              <a:t>Output:</a:t>
            </a:r>
            <a:r>
              <a:rPr lang="en-NL"/>
              <a:t> power delivered to the storage</a:t>
            </a:r>
          </a:p>
          <a:p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7DEC6-E123-BA81-5A1E-81A9FB2E990A}"/>
              </a:ext>
            </a:extLst>
          </p:cNvPr>
          <p:cNvSpPr/>
          <p:nvPr/>
        </p:nvSpPr>
        <p:spPr>
          <a:xfrm>
            <a:off x="6413094" y="1690688"/>
            <a:ext cx="1986218" cy="1359243"/>
          </a:xfrm>
          <a:prstGeom prst="rect">
            <a:avLst/>
          </a:prstGeom>
          <a:solidFill>
            <a:srgbClr val="C81919"/>
          </a:solidFill>
          <a:ln>
            <a:solidFill>
              <a:srgbClr val="690D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/>
              <a:t>Transmission system model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5F0501C-382B-BBEF-E49E-44DAEBDF2BED}"/>
              </a:ext>
            </a:extLst>
          </p:cNvPr>
          <p:cNvSpPr/>
          <p:nvPr/>
        </p:nvSpPr>
        <p:spPr>
          <a:xfrm>
            <a:off x="4834196" y="2147889"/>
            <a:ext cx="1248032" cy="444843"/>
          </a:xfrm>
          <a:prstGeom prst="rightArrow">
            <a:avLst/>
          </a:prstGeom>
          <a:solidFill>
            <a:srgbClr val="C81919"/>
          </a:solidFill>
          <a:ln>
            <a:solidFill>
              <a:srgbClr val="690D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D08AE32-03B9-D641-4110-CD073C459F01}"/>
              </a:ext>
            </a:extLst>
          </p:cNvPr>
          <p:cNvSpPr/>
          <p:nvPr/>
        </p:nvSpPr>
        <p:spPr>
          <a:xfrm>
            <a:off x="8780571" y="2147887"/>
            <a:ext cx="1248032" cy="444843"/>
          </a:xfrm>
          <a:prstGeom prst="rightArrow">
            <a:avLst/>
          </a:prstGeom>
          <a:solidFill>
            <a:srgbClr val="C81919"/>
          </a:solidFill>
          <a:ln>
            <a:solidFill>
              <a:srgbClr val="690D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4C6504AA-CAB2-0999-2209-300583F6F271}"/>
              </a:ext>
            </a:extLst>
          </p:cNvPr>
          <p:cNvSpPr/>
          <p:nvPr/>
        </p:nvSpPr>
        <p:spPr>
          <a:xfrm rot="5400000">
            <a:off x="6990137" y="3435415"/>
            <a:ext cx="832130" cy="444843"/>
          </a:xfrm>
          <a:prstGeom prst="rightArrow">
            <a:avLst/>
          </a:prstGeom>
          <a:solidFill>
            <a:srgbClr val="C81919"/>
          </a:solidFill>
          <a:ln>
            <a:solidFill>
              <a:srgbClr val="690D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AC59FD-520A-8C7E-013A-D9398EB04C23}"/>
                  </a:ext>
                </a:extLst>
              </p:cNvPr>
              <p:cNvSpPr txBox="1"/>
              <p:nvPr/>
            </p:nvSpPr>
            <p:spPr>
              <a:xfrm>
                <a:off x="9059203" y="1870888"/>
                <a:ext cx="4605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NL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AC59FD-520A-8C7E-013A-D9398EB04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203" y="1870888"/>
                <a:ext cx="460511" cy="276999"/>
              </a:xfrm>
              <a:prstGeom prst="rect">
                <a:avLst/>
              </a:prstGeom>
              <a:blipFill>
                <a:blip r:embed="rId16"/>
                <a:stretch>
                  <a:fillRect l="-11842" r="-39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EC7C3E-8D8F-D5CF-EBE0-3C03731BBB71}"/>
                  </a:ext>
                </a:extLst>
              </p:cNvPr>
              <p:cNvSpPr txBox="1"/>
              <p:nvPr/>
            </p:nvSpPr>
            <p:spPr>
              <a:xfrm>
                <a:off x="5177853" y="1894011"/>
                <a:ext cx="345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NL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EC7C3E-8D8F-D5CF-EBE0-3C03731BB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853" y="1894011"/>
                <a:ext cx="345094" cy="276999"/>
              </a:xfrm>
              <a:prstGeom prst="rect">
                <a:avLst/>
              </a:prstGeom>
              <a:blipFill>
                <a:blip r:embed="rId17"/>
                <a:stretch>
                  <a:fillRect l="-15789" r="-877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92F8D8-F4CE-98C6-85EB-69113E5696E6}"/>
                  </a:ext>
                </a:extLst>
              </p:cNvPr>
              <p:cNvSpPr txBox="1"/>
              <p:nvPr/>
            </p:nvSpPr>
            <p:spPr>
              <a:xfrm>
                <a:off x="7628624" y="3380837"/>
                <a:ext cx="499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en-NL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92F8D8-F4CE-98C6-85EB-69113E569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624" y="3380837"/>
                <a:ext cx="499560" cy="276999"/>
              </a:xfrm>
              <a:prstGeom prst="rect">
                <a:avLst/>
              </a:prstGeom>
              <a:blipFill>
                <a:blip r:embed="rId18"/>
                <a:stretch>
                  <a:fillRect l="-10976" r="-609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08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0FF2-65E5-D175-39D9-02B7FFA5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45" y="365125"/>
            <a:ext cx="7804355" cy="1325563"/>
          </a:xfrm>
        </p:spPr>
        <p:txBody>
          <a:bodyPr/>
          <a:lstStyle/>
          <a:p>
            <a:r>
              <a:rPr lang="nl-NL" err="1"/>
              <a:t>Modeling</a:t>
            </a:r>
            <a:r>
              <a:rPr lang="nl-NL"/>
              <a:t> </a:t>
            </a:r>
            <a:r>
              <a:rPr lang="nl-NL" err="1"/>
              <a:t>questions</a:t>
            </a:r>
            <a:endParaRPr lang="LID4096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D5CCBC-3784-8DF7-5370-8BABD70EB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445" y="1815793"/>
            <a:ext cx="780435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NL" dirty="0"/>
              <a:t>How much energy is lost in the transmission lines?</a:t>
            </a:r>
          </a:p>
          <a:p>
            <a:r>
              <a:rPr lang="en-NL" dirty="0"/>
              <a:t>How do these losses depend on the transport system </a:t>
            </a:r>
            <a:r>
              <a:rPr lang="en-NL"/>
              <a:t>parameters</a:t>
            </a:r>
            <a:r>
              <a:rPr lang="en-NL" dirty="0"/>
              <a:t>?</a:t>
            </a:r>
          </a:p>
          <a:p>
            <a:pPr lvl="1"/>
            <a:r>
              <a:rPr lang="en-NL" dirty="0"/>
              <a:t>Length of the transmission lines</a:t>
            </a:r>
          </a:p>
          <a:p>
            <a:pPr lvl="1"/>
            <a:r>
              <a:rPr lang="en-NL" dirty="0"/>
              <a:t>Electricity transport voltage and power</a:t>
            </a:r>
          </a:p>
          <a:p>
            <a:pPr lvl="1"/>
            <a:r>
              <a:rPr lang="en-NL" dirty="0"/>
              <a:t>Type of transmission cables</a:t>
            </a:r>
          </a:p>
          <a:p>
            <a:pPr lvl="1"/>
            <a:r>
              <a:rPr lang="en-NL" dirty="0"/>
              <a:t>Type of </a:t>
            </a:r>
            <a:r>
              <a:rPr lang="en-NL" dirty="0" err="1"/>
              <a:t>transformers</a:t>
            </a:r>
            <a:endParaRPr lang="nl-NL" dirty="0" err="1"/>
          </a:p>
          <a:p>
            <a:pPr lvl="1"/>
            <a:r>
              <a:rPr lang="nl-NL" dirty="0"/>
              <a:t>Etc.</a:t>
            </a:r>
            <a:endParaRPr lang="en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01C19A-3D13-2D89-D845-5B8F2E92910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Modelling objective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</a:t>
                </a:r>
                <a:r>
                  <a:rPr lang="en-US" sz="200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Implementation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700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0FF2-65E5-D175-39D9-02B7FFA5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45" y="365125"/>
            <a:ext cx="7804355" cy="1325563"/>
          </a:xfrm>
        </p:spPr>
        <p:txBody>
          <a:bodyPr/>
          <a:lstStyle/>
          <a:p>
            <a:r>
              <a:rPr lang="en-NL"/>
              <a:t>What are typical losses?</a:t>
            </a:r>
            <a:endParaRPr lang="LID4096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D5CCBC-3784-8DF7-5370-8BABD70EB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2821" y="2008683"/>
            <a:ext cx="3942660" cy="3810281"/>
          </a:xfrm>
        </p:spPr>
        <p:txBody>
          <a:bodyPr>
            <a:normAutofit fontScale="92500" lnSpcReduction="20000"/>
          </a:bodyPr>
          <a:lstStyle/>
          <a:p>
            <a:endParaRPr lang="en-GB"/>
          </a:p>
          <a:p>
            <a:pPr marL="0" indent="0">
              <a:buNone/>
            </a:pPr>
            <a:r>
              <a:rPr lang="en-GB"/>
              <a:t>Example from </a:t>
            </a:r>
            <a:r>
              <a:rPr lang="en-GB">
                <a:hlinkClick r:id="rId2"/>
              </a:rPr>
              <a:t>literature</a:t>
            </a:r>
            <a:r>
              <a:rPr lang="en-GB"/>
              <a:t>: </a:t>
            </a:r>
          </a:p>
          <a:p>
            <a:r>
              <a:rPr lang="en-GB"/>
              <a:t>A 100 mi (160 km) span at 765 kV carrying 1000 MW of power can have losses of 0.5% to 1.1%.</a:t>
            </a:r>
          </a:p>
          <a:p>
            <a:r>
              <a:rPr lang="en-GB"/>
              <a:t>A 345 kV line carrying the same load across the same distance has losses of 4.2%.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01C19A-3D13-2D89-D845-5B8F2E92910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Modelling objective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951313"/>
                    </a:solidFill>
                  </a:rPr>
                  <a:t>Physical phenomena</a:t>
                </a:r>
                <a:endParaRPr lang="LID4096" sz="2000">
                  <a:solidFill>
                    <a:srgbClr val="951313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951313"/>
                    </a:solidFill>
                  </a:rPr>
                  <a:t>Mathematical </a:t>
                </a:r>
                <a:r>
                  <a:rPr lang="en-US" sz="200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>
                  <a:solidFill>
                    <a:srgbClr val="951313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951313"/>
                    </a:solidFill>
                  </a:rPr>
                  <a:t>Implementation</a:t>
                </a:r>
                <a:endParaRPr lang="LID4096" sz="2000">
                  <a:solidFill>
                    <a:srgbClr val="951313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951313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951313"/>
                    </a:solidFill>
                  </a:rPr>
                  <a:t>Reflection</a:t>
                </a:r>
                <a:endParaRPr lang="LID4096" sz="2000">
                  <a:solidFill>
                    <a:srgbClr val="951313"/>
                  </a:solidFill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DC70A1-CE1A-B428-ABEE-D7ECA1E9E229}"/>
              </a:ext>
            </a:extLst>
          </p:cNvPr>
          <p:cNvGrpSpPr/>
          <p:nvPr/>
        </p:nvGrpSpPr>
        <p:grpSpPr>
          <a:xfrm>
            <a:off x="3859414" y="2008683"/>
            <a:ext cx="4144753" cy="3533285"/>
            <a:chOff x="6150639" y="2540807"/>
            <a:chExt cx="4144753" cy="3533285"/>
          </a:xfrm>
          <a:noFill/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2C238B-EC11-611A-65D2-B870B05B4544}"/>
                </a:ext>
              </a:extLst>
            </p:cNvPr>
            <p:cNvGrpSpPr/>
            <p:nvPr/>
          </p:nvGrpSpPr>
          <p:grpSpPr>
            <a:xfrm>
              <a:off x="6150639" y="2815295"/>
              <a:ext cx="2943044" cy="974670"/>
              <a:chOff x="675861" y="2706784"/>
              <a:chExt cx="2943044" cy="974670"/>
            </a:xfrm>
            <a:grpFill/>
          </p:grpSpPr>
          <p:pic>
            <p:nvPicPr>
              <p:cNvPr id="20" name="Picture 2">
                <a:extLst>
                  <a:ext uri="{FF2B5EF4-FFF2-40B4-BE49-F238E27FC236}">
                    <a16:creationId xmlns:a16="http://schemas.microsoft.com/office/drawing/2014/main" id="{3B0E7594-FD08-E8F7-5FD7-D96BD1DC1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90" t="33412" r="67069" b="25104"/>
              <a:stretch/>
            </p:blipFill>
            <p:spPr bwMode="auto">
              <a:xfrm>
                <a:off x="675861" y="2706784"/>
                <a:ext cx="580445" cy="974670"/>
              </a:xfrm>
              <a:prstGeom prst="rect">
                <a:avLst/>
              </a:prstGeom>
              <a:grpFill/>
            </p:spPr>
          </p:pic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68AD85A5-67B7-7598-DCD5-53E3743ED1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90" t="33412" r="67069" b="25104"/>
              <a:stretch/>
            </p:blipFill>
            <p:spPr bwMode="auto">
              <a:xfrm flipH="1">
                <a:off x="3038460" y="2706784"/>
                <a:ext cx="580445" cy="974670"/>
              </a:xfrm>
              <a:prstGeom prst="rect">
                <a:avLst/>
              </a:prstGeom>
              <a:grpFill/>
            </p:spPr>
          </p:pic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281BDB63-E75F-E7B9-9D91-732A1AB5DB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996" t="33412" r="54242" b="52855"/>
              <a:stretch/>
            </p:blipFill>
            <p:spPr bwMode="auto">
              <a:xfrm>
                <a:off x="1256306" y="2714735"/>
                <a:ext cx="1782154" cy="322663"/>
              </a:xfrm>
              <a:prstGeom prst="rect">
                <a:avLst/>
              </a:prstGeom>
              <a:grpFill/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C4FFBF-BB6E-F192-553D-0F50E0682A8E}"/>
                </a:ext>
              </a:extLst>
            </p:cNvPr>
            <p:cNvGrpSpPr/>
            <p:nvPr/>
          </p:nvGrpSpPr>
          <p:grpSpPr>
            <a:xfrm>
              <a:off x="6150639" y="4405791"/>
              <a:ext cx="2943044" cy="974670"/>
              <a:chOff x="675861" y="2706784"/>
              <a:chExt cx="2943044" cy="974670"/>
            </a:xfrm>
            <a:grpFill/>
          </p:grpSpPr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ED0C62A4-7E43-36E3-6FCF-3D83DCD0B5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90" t="33412" r="67069" b="25104"/>
              <a:stretch/>
            </p:blipFill>
            <p:spPr bwMode="auto">
              <a:xfrm>
                <a:off x="675861" y="2706784"/>
                <a:ext cx="580445" cy="974670"/>
              </a:xfrm>
              <a:prstGeom prst="rect">
                <a:avLst/>
              </a:prstGeom>
              <a:grpFill/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7A477DF2-0CCB-FE9E-FC93-EE726CB2B1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90" t="33412" r="67069" b="25104"/>
              <a:stretch/>
            </p:blipFill>
            <p:spPr bwMode="auto">
              <a:xfrm flipH="1">
                <a:off x="3038460" y="2706784"/>
                <a:ext cx="580445" cy="974670"/>
              </a:xfrm>
              <a:prstGeom prst="rect">
                <a:avLst/>
              </a:prstGeom>
              <a:grpFill/>
            </p:spPr>
          </p:pic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A8396144-46BA-2679-66A4-0C61177F6A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>
                <a:duotone>
                  <a:prstClr val="black"/>
                  <a:srgbClr val="FF00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996" t="33412" r="54242" b="52855"/>
              <a:stretch/>
            </p:blipFill>
            <p:spPr bwMode="auto">
              <a:xfrm>
                <a:off x="1256306" y="2714735"/>
                <a:ext cx="1782154" cy="322663"/>
              </a:xfrm>
              <a:prstGeom prst="rect">
                <a:avLst/>
              </a:prstGeom>
              <a:grpFill/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D51811-A1A6-F2D9-E7F5-E085AD6E28AB}"/>
                </a:ext>
              </a:extLst>
            </p:cNvPr>
            <p:cNvGrpSpPr/>
            <p:nvPr/>
          </p:nvGrpSpPr>
          <p:grpSpPr>
            <a:xfrm>
              <a:off x="6491087" y="5654949"/>
              <a:ext cx="2262147" cy="419143"/>
              <a:chOff x="1339794" y="5995283"/>
              <a:chExt cx="2262147" cy="419143"/>
            </a:xfrm>
            <a:grpFill/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B601A96-607F-AD6D-21E4-0EB7697CA544}"/>
                  </a:ext>
                </a:extLst>
              </p:cNvPr>
              <p:cNvCxnSpPr/>
              <p:nvPr/>
            </p:nvCxnSpPr>
            <p:spPr>
              <a:xfrm>
                <a:off x="1339794" y="5995283"/>
                <a:ext cx="2262147" cy="0"/>
              </a:xfrm>
              <a:prstGeom prst="line">
                <a:avLst/>
              </a:prstGeom>
              <a:grpFill/>
              <a:ln>
                <a:headEnd type="arrow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B498BD-5B70-D841-6675-7768112B7D6F}"/>
                  </a:ext>
                </a:extLst>
              </p:cNvPr>
              <p:cNvSpPr txBox="1"/>
              <p:nvPr/>
            </p:nvSpPr>
            <p:spPr>
              <a:xfrm>
                <a:off x="1946391" y="6045094"/>
                <a:ext cx="103425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100 mile</a:t>
                </a:r>
                <a:endParaRPr lang="LID4096" i="1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A13084-FC4F-FD6F-FB5A-BC5E362A50CB}"/>
                </a:ext>
              </a:extLst>
            </p:cNvPr>
            <p:cNvSpPr txBox="1"/>
            <p:nvPr/>
          </p:nvSpPr>
          <p:spPr>
            <a:xfrm>
              <a:off x="6576709" y="2540807"/>
              <a:ext cx="207620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A31515"/>
                  </a:solidFill>
                </a:rPr>
                <a:t>1000 MW @ 765 kV</a:t>
              </a:r>
              <a:endParaRPr lang="LID4096">
                <a:solidFill>
                  <a:srgbClr val="A31515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B73A2A-17D5-1D13-2E0F-57B1165753FD}"/>
                </a:ext>
              </a:extLst>
            </p:cNvPr>
            <p:cNvSpPr txBox="1"/>
            <p:nvPr/>
          </p:nvSpPr>
          <p:spPr>
            <a:xfrm>
              <a:off x="6576709" y="4122834"/>
              <a:ext cx="207620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A31515"/>
                  </a:solidFill>
                </a:rPr>
                <a:t>1000 MW @ 345 kV</a:t>
              </a:r>
              <a:endParaRPr lang="LID4096">
                <a:solidFill>
                  <a:srgbClr val="A31515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8B3E61-B502-6DA0-6475-D321823E2D78}"/>
                </a:ext>
              </a:extLst>
            </p:cNvPr>
            <p:cNvSpPr txBox="1"/>
            <p:nvPr/>
          </p:nvSpPr>
          <p:spPr>
            <a:xfrm>
              <a:off x="9182337" y="2979464"/>
              <a:ext cx="111305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A31515"/>
                  </a:solidFill>
                  <a:sym typeface="Wingdings" panose="05000000000000000000" pitchFamily="2" charset="2"/>
                </a:rPr>
                <a:t> </a:t>
              </a:r>
              <a:r>
                <a:rPr lang="en-US">
                  <a:solidFill>
                    <a:srgbClr val="A31515"/>
                  </a:solidFill>
                </a:rPr>
                <a:t>Loss: 0.5-1.1 %</a:t>
              </a:r>
              <a:endParaRPr lang="LID4096">
                <a:solidFill>
                  <a:srgbClr val="A31515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59CEA5-CAA6-6305-D7E6-02A379BE3D67}"/>
                </a:ext>
              </a:extLst>
            </p:cNvPr>
            <p:cNvSpPr txBox="1"/>
            <p:nvPr/>
          </p:nvSpPr>
          <p:spPr>
            <a:xfrm>
              <a:off x="9182337" y="4569960"/>
              <a:ext cx="111305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A31515"/>
                  </a:solidFill>
                  <a:sym typeface="Wingdings" panose="05000000000000000000" pitchFamily="2" charset="2"/>
                </a:rPr>
                <a:t> </a:t>
              </a:r>
              <a:r>
                <a:rPr lang="en-US">
                  <a:solidFill>
                    <a:srgbClr val="A31515"/>
                  </a:solidFill>
                </a:rPr>
                <a:t>Loss: 4.2 % </a:t>
              </a:r>
              <a:endParaRPr lang="LID4096">
                <a:solidFill>
                  <a:srgbClr val="A3151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88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0FF2-65E5-D175-39D9-02B7FFA5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45" y="365125"/>
            <a:ext cx="7804355" cy="1325563"/>
          </a:xfrm>
        </p:spPr>
        <p:txBody>
          <a:bodyPr/>
          <a:lstStyle/>
          <a:p>
            <a:r>
              <a:rPr lang="en-NL"/>
              <a:t>Why is a higher voltage better?</a:t>
            </a:r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5D5CCBC-3784-8DF7-5370-8BABD70EB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4400" y="1925841"/>
                <a:ext cx="4800358" cy="22165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nl-NL"/>
                  <a:t>Transported power = voltage [V] x </a:t>
                </a:r>
                <a:r>
                  <a:rPr lang="nl-NL" err="1"/>
                  <a:t>current</a:t>
                </a:r>
                <a:r>
                  <a:rPr lang="nl-NL"/>
                  <a:t> (A):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𝑉𝐼</m:t>
                    </m:r>
                  </m:oMath>
                </a14:m>
                <a:endParaRPr lang="nl-NL" b="0"/>
              </a:p>
              <a:p>
                <a:r>
                  <a:rPr lang="nl-NL"/>
                  <a:t>Power </a:t>
                </a:r>
                <a:r>
                  <a:rPr lang="nl-NL" err="1"/>
                  <a:t>losses</a:t>
                </a:r>
                <a:r>
                  <a:rPr lang="nl-NL"/>
                  <a:t> = </a:t>
                </a:r>
                <a:r>
                  <a:rPr lang="nl-NL" err="1"/>
                  <a:t>resistance</a:t>
                </a:r>
                <a:r>
                  <a:rPr lang="nl-NL"/>
                  <a:t> [Ohm] x </a:t>
                </a:r>
                <a:r>
                  <a:rPr lang="nl-NL" err="1"/>
                  <a:t>current</a:t>
                </a:r>
                <a:r>
                  <a:rPr lang="nl-NL"/>
                  <a:t> (A)^2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nl-NL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5D5CCBC-3784-8DF7-5370-8BABD70EB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4400" y="1925841"/>
                <a:ext cx="4800358" cy="2216561"/>
              </a:xfrm>
              <a:blipFill>
                <a:blip r:embed="rId2"/>
                <a:stretch>
                  <a:fillRect l="-2033" t="-68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D4E29B7-A430-E12D-C12D-D0EA5DE5F5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Physical phenomena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</a:t>
                </a:r>
                <a:r>
                  <a:rPr lang="en-US" sz="200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Implementation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33DD9600-A0A1-9685-AB03-E41D16E87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445" y="1929018"/>
            <a:ext cx="3684313" cy="189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2A2FD51-7FE4-6DE3-CC7C-1D74F55FACB5}"/>
              </a:ext>
            </a:extLst>
          </p:cNvPr>
          <p:cNvSpPr txBox="1">
            <a:spLocks/>
          </p:cNvSpPr>
          <p:nvPr/>
        </p:nvSpPr>
        <p:spPr>
          <a:xfrm>
            <a:off x="3549445" y="4547285"/>
            <a:ext cx="7804355" cy="161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/>
              <a:t>Best to transport energy at a low current</a:t>
            </a:r>
          </a:p>
          <a:p>
            <a:r>
              <a:rPr lang="en-NL"/>
              <a:t>Given a fixed transport power, the current can be lowered by increasing the voltage</a:t>
            </a:r>
          </a:p>
        </p:txBody>
      </p:sp>
    </p:spTree>
    <p:extLst>
      <p:ext uri="{BB962C8B-B14F-4D97-AF65-F5344CB8AC3E}">
        <p14:creationId xmlns:p14="http://schemas.microsoft.com/office/powerpoint/2010/main" val="64188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0FF2-65E5-D175-39D9-02B7FFA5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45" y="365125"/>
            <a:ext cx="7804355" cy="1325563"/>
          </a:xfrm>
        </p:spPr>
        <p:txBody>
          <a:bodyPr/>
          <a:lstStyle/>
          <a:p>
            <a:r>
              <a:rPr lang="nl-NL" err="1"/>
              <a:t>What</a:t>
            </a:r>
            <a:r>
              <a:rPr lang="nl-NL"/>
              <a:t> </a:t>
            </a:r>
            <a:r>
              <a:rPr lang="nl-NL" err="1"/>
              <a:t>causes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losses</a:t>
            </a:r>
            <a:r>
              <a:rPr lang="nl-NL"/>
              <a:t>?</a:t>
            </a:r>
            <a:endParaRPr lang="LID4096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67D27E-7EE3-59EF-A178-F5473CCD2AE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rgbClr val="A31515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Model selection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Mathematical </a:t>
                </a:r>
                <a:r>
                  <a:rPr lang="en-US" sz="2000">
                    <a:solidFill>
                      <a:srgbClr val="A31515"/>
                    </a:solidFill>
                    <a:ea typeface="+mn-lt"/>
                    <a:cs typeface="+mn-lt"/>
                  </a:rPr>
                  <a:t>elaboration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Implementation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A27BECB-0C73-B9AC-0F9F-A16A46B56861}"/>
              </a:ext>
            </a:extLst>
          </p:cNvPr>
          <p:cNvSpPr/>
          <p:nvPr/>
        </p:nvSpPr>
        <p:spPr>
          <a:xfrm>
            <a:off x="3684142" y="1428576"/>
            <a:ext cx="2623901" cy="2676119"/>
          </a:xfrm>
          <a:custGeom>
            <a:avLst/>
            <a:gdLst>
              <a:gd name="connsiteX0" fmla="*/ 0 w 2623901"/>
              <a:gd name="connsiteY0" fmla="*/ 0 h 2676119"/>
              <a:gd name="connsiteX1" fmla="*/ 629736 w 2623901"/>
              <a:gd name="connsiteY1" fmla="*/ 0 h 2676119"/>
              <a:gd name="connsiteX2" fmla="*/ 1206994 w 2623901"/>
              <a:gd name="connsiteY2" fmla="*/ 0 h 2676119"/>
              <a:gd name="connsiteX3" fmla="*/ 1889209 w 2623901"/>
              <a:gd name="connsiteY3" fmla="*/ 0 h 2676119"/>
              <a:gd name="connsiteX4" fmla="*/ 2623901 w 2623901"/>
              <a:gd name="connsiteY4" fmla="*/ 0 h 2676119"/>
              <a:gd name="connsiteX5" fmla="*/ 2623901 w 2623901"/>
              <a:gd name="connsiteY5" fmla="*/ 669030 h 2676119"/>
              <a:gd name="connsiteX6" fmla="*/ 2623901 w 2623901"/>
              <a:gd name="connsiteY6" fmla="*/ 1257776 h 2676119"/>
              <a:gd name="connsiteX7" fmla="*/ 2623901 w 2623901"/>
              <a:gd name="connsiteY7" fmla="*/ 1953567 h 2676119"/>
              <a:gd name="connsiteX8" fmla="*/ 2623901 w 2623901"/>
              <a:gd name="connsiteY8" fmla="*/ 2676119 h 2676119"/>
              <a:gd name="connsiteX9" fmla="*/ 1994165 w 2623901"/>
              <a:gd name="connsiteY9" fmla="*/ 2676119 h 2676119"/>
              <a:gd name="connsiteX10" fmla="*/ 1285711 w 2623901"/>
              <a:gd name="connsiteY10" fmla="*/ 2676119 h 2676119"/>
              <a:gd name="connsiteX11" fmla="*/ 682214 w 2623901"/>
              <a:gd name="connsiteY11" fmla="*/ 2676119 h 2676119"/>
              <a:gd name="connsiteX12" fmla="*/ 0 w 2623901"/>
              <a:gd name="connsiteY12" fmla="*/ 2676119 h 2676119"/>
              <a:gd name="connsiteX13" fmla="*/ 0 w 2623901"/>
              <a:gd name="connsiteY13" fmla="*/ 1953567 h 2676119"/>
              <a:gd name="connsiteX14" fmla="*/ 0 w 2623901"/>
              <a:gd name="connsiteY14" fmla="*/ 1364821 h 2676119"/>
              <a:gd name="connsiteX15" fmla="*/ 0 w 2623901"/>
              <a:gd name="connsiteY15" fmla="*/ 776075 h 2676119"/>
              <a:gd name="connsiteX16" fmla="*/ 0 w 2623901"/>
              <a:gd name="connsiteY16" fmla="*/ 0 h 267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23901" h="2676119" fill="none" extrusionOk="0">
                <a:moveTo>
                  <a:pt x="0" y="0"/>
                </a:moveTo>
                <a:cubicBezTo>
                  <a:pt x="146357" y="2504"/>
                  <a:pt x="484230" y="20035"/>
                  <a:pt x="629736" y="0"/>
                </a:cubicBezTo>
                <a:cubicBezTo>
                  <a:pt x="775242" y="-20035"/>
                  <a:pt x="972229" y="-19278"/>
                  <a:pt x="1206994" y="0"/>
                </a:cubicBezTo>
                <a:cubicBezTo>
                  <a:pt x="1441759" y="19278"/>
                  <a:pt x="1649931" y="-22025"/>
                  <a:pt x="1889209" y="0"/>
                </a:cubicBezTo>
                <a:cubicBezTo>
                  <a:pt x="2128487" y="22025"/>
                  <a:pt x="2302976" y="21299"/>
                  <a:pt x="2623901" y="0"/>
                </a:cubicBezTo>
                <a:cubicBezTo>
                  <a:pt x="2634189" y="328609"/>
                  <a:pt x="2592350" y="534481"/>
                  <a:pt x="2623901" y="669030"/>
                </a:cubicBezTo>
                <a:cubicBezTo>
                  <a:pt x="2655453" y="803579"/>
                  <a:pt x="2615416" y="1027296"/>
                  <a:pt x="2623901" y="1257776"/>
                </a:cubicBezTo>
                <a:cubicBezTo>
                  <a:pt x="2632386" y="1488256"/>
                  <a:pt x="2651141" y="1666756"/>
                  <a:pt x="2623901" y="1953567"/>
                </a:cubicBezTo>
                <a:cubicBezTo>
                  <a:pt x="2596661" y="2240378"/>
                  <a:pt x="2628795" y="2496455"/>
                  <a:pt x="2623901" y="2676119"/>
                </a:cubicBezTo>
                <a:cubicBezTo>
                  <a:pt x="2442397" y="2673399"/>
                  <a:pt x="2197428" y="2678621"/>
                  <a:pt x="1994165" y="2676119"/>
                </a:cubicBezTo>
                <a:cubicBezTo>
                  <a:pt x="1790902" y="2673617"/>
                  <a:pt x="1609979" y="2710279"/>
                  <a:pt x="1285711" y="2676119"/>
                </a:cubicBezTo>
                <a:cubicBezTo>
                  <a:pt x="961443" y="2641959"/>
                  <a:pt x="874847" y="2668576"/>
                  <a:pt x="682214" y="2676119"/>
                </a:cubicBezTo>
                <a:cubicBezTo>
                  <a:pt x="489581" y="2683662"/>
                  <a:pt x="240950" y="2684624"/>
                  <a:pt x="0" y="2676119"/>
                </a:cubicBezTo>
                <a:cubicBezTo>
                  <a:pt x="31484" y="2421199"/>
                  <a:pt x="-11307" y="2176694"/>
                  <a:pt x="0" y="1953567"/>
                </a:cubicBezTo>
                <a:cubicBezTo>
                  <a:pt x="11307" y="1730440"/>
                  <a:pt x="-7434" y="1508925"/>
                  <a:pt x="0" y="1364821"/>
                </a:cubicBezTo>
                <a:cubicBezTo>
                  <a:pt x="7434" y="1220717"/>
                  <a:pt x="29147" y="1029715"/>
                  <a:pt x="0" y="776075"/>
                </a:cubicBezTo>
                <a:cubicBezTo>
                  <a:pt x="-29147" y="522435"/>
                  <a:pt x="-27727" y="344370"/>
                  <a:pt x="0" y="0"/>
                </a:cubicBezTo>
                <a:close/>
              </a:path>
              <a:path w="2623901" h="2676119" stroke="0" extrusionOk="0">
                <a:moveTo>
                  <a:pt x="0" y="0"/>
                </a:moveTo>
                <a:cubicBezTo>
                  <a:pt x="206076" y="-27245"/>
                  <a:pt x="440466" y="18039"/>
                  <a:pt x="708453" y="0"/>
                </a:cubicBezTo>
                <a:cubicBezTo>
                  <a:pt x="976440" y="-18039"/>
                  <a:pt x="1213198" y="-35384"/>
                  <a:pt x="1416907" y="0"/>
                </a:cubicBezTo>
                <a:cubicBezTo>
                  <a:pt x="1620616" y="35384"/>
                  <a:pt x="1748576" y="-21613"/>
                  <a:pt x="1994165" y="0"/>
                </a:cubicBezTo>
                <a:cubicBezTo>
                  <a:pt x="2239754" y="21613"/>
                  <a:pt x="2339734" y="-2777"/>
                  <a:pt x="2623901" y="0"/>
                </a:cubicBezTo>
                <a:cubicBezTo>
                  <a:pt x="2614691" y="233538"/>
                  <a:pt x="2653224" y="510678"/>
                  <a:pt x="2623901" y="695791"/>
                </a:cubicBezTo>
                <a:cubicBezTo>
                  <a:pt x="2594578" y="880904"/>
                  <a:pt x="2635285" y="1228013"/>
                  <a:pt x="2623901" y="1418343"/>
                </a:cubicBezTo>
                <a:cubicBezTo>
                  <a:pt x="2612517" y="1608673"/>
                  <a:pt x="2651379" y="1865614"/>
                  <a:pt x="2623901" y="2033850"/>
                </a:cubicBezTo>
                <a:cubicBezTo>
                  <a:pt x="2596423" y="2202086"/>
                  <a:pt x="2638669" y="2429772"/>
                  <a:pt x="2623901" y="2676119"/>
                </a:cubicBezTo>
                <a:cubicBezTo>
                  <a:pt x="2391948" y="2675670"/>
                  <a:pt x="2291223" y="2659553"/>
                  <a:pt x="2046643" y="2676119"/>
                </a:cubicBezTo>
                <a:cubicBezTo>
                  <a:pt x="1802063" y="2692685"/>
                  <a:pt x="1648962" y="2654081"/>
                  <a:pt x="1443146" y="2676119"/>
                </a:cubicBezTo>
                <a:cubicBezTo>
                  <a:pt x="1237330" y="2698157"/>
                  <a:pt x="1092325" y="2696948"/>
                  <a:pt x="787170" y="2676119"/>
                </a:cubicBezTo>
                <a:cubicBezTo>
                  <a:pt x="482015" y="2655290"/>
                  <a:pt x="296563" y="2666036"/>
                  <a:pt x="0" y="2676119"/>
                </a:cubicBezTo>
                <a:cubicBezTo>
                  <a:pt x="-734" y="2417373"/>
                  <a:pt x="14807" y="2315525"/>
                  <a:pt x="0" y="2060612"/>
                </a:cubicBezTo>
                <a:cubicBezTo>
                  <a:pt x="-14807" y="1805699"/>
                  <a:pt x="-27395" y="1575766"/>
                  <a:pt x="0" y="1338060"/>
                </a:cubicBezTo>
                <a:cubicBezTo>
                  <a:pt x="27395" y="1100354"/>
                  <a:pt x="16052" y="913411"/>
                  <a:pt x="0" y="695791"/>
                </a:cubicBezTo>
                <a:cubicBezTo>
                  <a:pt x="-16052" y="478171"/>
                  <a:pt x="14942" y="220367"/>
                  <a:pt x="0" y="0"/>
                </a:cubicBezTo>
                <a:close/>
              </a:path>
            </a:pathLst>
          </a:custGeom>
          <a:solidFill>
            <a:srgbClr val="F9D3D3"/>
          </a:solidFill>
          <a:ln w="19050">
            <a:solidFill>
              <a:srgbClr val="C81919"/>
            </a:solidFill>
            <a:extLst>
              <a:ext uri="{C807C97D-BFC1-408E-A445-0C87EB9F89A2}">
                <ask:lineSketchStyleProps xmlns:ask="http://schemas.microsoft.com/office/drawing/2018/sketchyshapes" sd="64551748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08000" bIns="108000" rtlCol="0" anchor="t"/>
          <a:lstStyle/>
          <a:p>
            <a:pPr algn="ctr"/>
            <a:r>
              <a:rPr lang="en-US" b="1"/>
              <a:t>Joule heating </a:t>
            </a:r>
          </a:p>
          <a:p>
            <a:pPr algn="ctr"/>
            <a:r>
              <a:rPr lang="en-US" i="1"/>
              <a:t>resistance of wires</a:t>
            </a:r>
          </a:p>
          <a:p>
            <a:pPr algn="ctr"/>
            <a:endParaRPr lang="en-US"/>
          </a:p>
          <a:p>
            <a:pPr algn="ctr"/>
            <a:r>
              <a:rPr lang="en-US"/>
              <a:t>Dependent on properties of cables and power current</a:t>
            </a:r>
          </a:p>
          <a:p>
            <a:pPr algn="ctr"/>
            <a:endParaRPr lang="en-US"/>
          </a:p>
          <a:p>
            <a:pPr algn="ctr"/>
            <a:r>
              <a:rPr lang="en-US">
                <a:sym typeface="Wingdings" panose="05000000000000000000" pitchFamily="2" charset="2"/>
              </a:rPr>
              <a:t> Assumption: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main source of loss</a:t>
            </a:r>
            <a:endParaRPr lang="LID4096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267AD2-BE11-9B98-24C7-25631BF0A781}"/>
              </a:ext>
            </a:extLst>
          </p:cNvPr>
          <p:cNvSpPr/>
          <p:nvPr/>
        </p:nvSpPr>
        <p:spPr>
          <a:xfrm>
            <a:off x="3684142" y="4198288"/>
            <a:ext cx="2623901" cy="2440057"/>
          </a:xfrm>
          <a:custGeom>
            <a:avLst/>
            <a:gdLst>
              <a:gd name="connsiteX0" fmla="*/ 0 w 2623901"/>
              <a:gd name="connsiteY0" fmla="*/ 0 h 2440057"/>
              <a:gd name="connsiteX1" fmla="*/ 603497 w 2623901"/>
              <a:gd name="connsiteY1" fmla="*/ 0 h 2440057"/>
              <a:gd name="connsiteX2" fmla="*/ 1180755 w 2623901"/>
              <a:gd name="connsiteY2" fmla="*/ 0 h 2440057"/>
              <a:gd name="connsiteX3" fmla="*/ 1784253 w 2623901"/>
              <a:gd name="connsiteY3" fmla="*/ 0 h 2440057"/>
              <a:gd name="connsiteX4" fmla="*/ 2623901 w 2623901"/>
              <a:gd name="connsiteY4" fmla="*/ 0 h 2440057"/>
              <a:gd name="connsiteX5" fmla="*/ 2623901 w 2623901"/>
              <a:gd name="connsiteY5" fmla="*/ 658815 h 2440057"/>
              <a:gd name="connsiteX6" fmla="*/ 2623901 w 2623901"/>
              <a:gd name="connsiteY6" fmla="*/ 1268830 h 2440057"/>
              <a:gd name="connsiteX7" fmla="*/ 2623901 w 2623901"/>
              <a:gd name="connsiteY7" fmla="*/ 1903244 h 2440057"/>
              <a:gd name="connsiteX8" fmla="*/ 2623901 w 2623901"/>
              <a:gd name="connsiteY8" fmla="*/ 2440057 h 2440057"/>
              <a:gd name="connsiteX9" fmla="*/ 2046643 w 2623901"/>
              <a:gd name="connsiteY9" fmla="*/ 2440057 h 2440057"/>
              <a:gd name="connsiteX10" fmla="*/ 1390668 w 2623901"/>
              <a:gd name="connsiteY10" fmla="*/ 2440057 h 2440057"/>
              <a:gd name="connsiteX11" fmla="*/ 682214 w 2623901"/>
              <a:gd name="connsiteY11" fmla="*/ 2440057 h 2440057"/>
              <a:gd name="connsiteX12" fmla="*/ 0 w 2623901"/>
              <a:gd name="connsiteY12" fmla="*/ 2440057 h 2440057"/>
              <a:gd name="connsiteX13" fmla="*/ 0 w 2623901"/>
              <a:gd name="connsiteY13" fmla="*/ 1854443 h 2440057"/>
              <a:gd name="connsiteX14" fmla="*/ 0 w 2623901"/>
              <a:gd name="connsiteY14" fmla="*/ 1268830 h 2440057"/>
              <a:gd name="connsiteX15" fmla="*/ 0 w 2623901"/>
              <a:gd name="connsiteY15" fmla="*/ 683216 h 2440057"/>
              <a:gd name="connsiteX16" fmla="*/ 0 w 2623901"/>
              <a:gd name="connsiteY16" fmla="*/ 0 h 244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23901" h="2440057" fill="none" extrusionOk="0">
                <a:moveTo>
                  <a:pt x="0" y="0"/>
                </a:moveTo>
                <a:cubicBezTo>
                  <a:pt x="129940" y="26373"/>
                  <a:pt x="328082" y="-4895"/>
                  <a:pt x="603497" y="0"/>
                </a:cubicBezTo>
                <a:cubicBezTo>
                  <a:pt x="878912" y="4895"/>
                  <a:pt x="975346" y="-19551"/>
                  <a:pt x="1180755" y="0"/>
                </a:cubicBezTo>
                <a:cubicBezTo>
                  <a:pt x="1386164" y="19551"/>
                  <a:pt x="1645973" y="-6191"/>
                  <a:pt x="1784253" y="0"/>
                </a:cubicBezTo>
                <a:cubicBezTo>
                  <a:pt x="1922533" y="6191"/>
                  <a:pt x="2375857" y="19312"/>
                  <a:pt x="2623901" y="0"/>
                </a:cubicBezTo>
                <a:cubicBezTo>
                  <a:pt x="2594360" y="199965"/>
                  <a:pt x="2633816" y="384898"/>
                  <a:pt x="2623901" y="658815"/>
                </a:cubicBezTo>
                <a:cubicBezTo>
                  <a:pt x="2613986" y="932733"/>
                  <a:pt x="2600589" y="1031751"/>
                  <a:pt x="2623901" y="1268830"/>
                </a:cubicBezTo>
                <a:cubicBezTo>
                  <a:pt x="2647213" y="1505910"/>
                  <a:pt x="2627390" y="1744885"/>
                  <a:pt x="2623901" y="1903244"/>
                </a:cubicBezTo>
                <a:cubicBezTo>
                  <a:pt x="2620412" y="2061603"/>
                  <a:pt x="2632021" y="2257920"/>
                  <a:pt x="2623901" y="2440057"/>
                </a:cubicBezTo>
                <a:cubicBezTo>
                  <a:pt x="2458967" y="2447520"/>
                  <a:pt x="2256713" y="2418700"/>
                  <a:pt x="2046643" y="2440057"/>
                </a:cubicBezTo>
                <a:cubicBezTo>
                  <a:pt x="1836573" y="2461414"/>
                  <a:pt x="1681325" y="2458402"/>
                  <a:pt x="1390668" y="2440057"/>
                </a:cubicBezTo>
                <a:cubicBezTo>
                  <a:pt x="1100011" y="2421712"/>
                  <a:pt x="1027880" y="2410781"/>
                  <a:pt x="682214" y="2440057"/>
                </a:cubicBezTo>
                <a:cubicBezTo>
                  <a:pt x="336548" y="2469333"/>
                  <a:pt x="330223" y="2447832"/>
                  <a:pt x="0" y="2440057"/>
                </a:cubicBezTo>
                <a:cubicBezTo>
                  <a:pt x="8989" y="2171669"/>
                  <a:pt x="-24209" y="2064998"/>
                  <a:pt x="0" y="1854443"/>
                </a:cubicBezTo>
                <a:cubicBezTo>
                  <a:pt x="24209" y="1643888"/>
                  <a:pt x="-23738" y="1429859"/>
                  <a:pt x="0" y="1268830"/>
                </a:cubicBezTo>
                <a:cubicBezTo>
                  <a:pt x="23738" y="1107801"/>
                  <a:pt x="8601" y="808410"/>
                  <a:pt x="0" y="683216"/>
                </a:cubicBezTo>
                <a:cubicBezTo>
                  <a:pt x="-8601" y="558022"/>
                  <a:pt x="-14806" y="333813"/>
                  <a:pt x="0" y="0"/>
                </a:cubicBezTo>
                <a:close/>
              </a:path>
              <a:path w="2623901" h="2440057" stroke="0" extrusionOk="0">
                <a:moveTo>
                  <a:pt x="0" y="0"/>
                </a:moveTo>
                <a:cubicBezTo>
                  <a:pt x="223003" y="29040"/>
                  <a:pt x="407115" y="-5263"/>
                  <a:pt x="629736" y="0"/>
                </a:cubicBezTo>
                <a:cubicBezTo>
                  <a:pt x="852357" y="5263"/>
                  <a:pt x="1126445" y="10502"/>
                  <a:pt x="1338190" y="0"/>
                </a:cubicBezTo>
                <a:cubicBezTo>
                  <a:pt x="1549935" y="-10502"/>
                  <a:pt x="1732333" y="-20572"/>
                  <a:pt x="1967926" y="0"/>
                </a:cubicBezTo>
                <a:cubicBezTo>
                  <a:pt x="2203519" y="20572"/>
                  <a:pt x="2414904" y="-26652"/>
                  <a:pt x="2623901" y="0"/>
                </a:cubicBezTo>
                <a:cubicBezTo>
                  <a:pt x="2608424" y="198681"/>
                  <a:pt x="2619238" y="339116"/>
                  <a:pt x="2623901" y="536813"/>
                </a:cubicBezTo>
                <a:cubicBezTo>
                  <a:pt x="2628564" y="734510"/>
                  <a:pt x="2609108" y="963151"/>
                  <a:pt x="2623901" y="1098026"/>
                </a:cubicBezTo>
                <a:cubicBezTo>
                  <a:pt x="2638694" y="1232901"/>
                  <a:pt x="2626613" y="1510797"/>
                  <a:pt x="2623901" y="1683639"/>
                </a:cubicBezTo>
                <a:cubicBezTo>
                  <a:pt x="2621189" y="1856481"/>
                  <a:pt x="2597919" y="2265750"/>
                  <a:pt x="2623901" y="2440057"/>
                </a:cubicBezTo>
                <a:cubicBezTo>
                  <a:pt x="2345154" y="2411894"/>
                  <a:pt x="2186867" y="2438643"/>
                  <a:pt x="1915448" y="2440057"/>
                </a:cubicBezTo>
                <a:cubicBezTo>
                  <a:pt x="1644029" y="2441471"/>
                  <a:pt x="1499746" y="2426227"/>
                  <a:pt x="1338190" y="2440057"/>
                </a:cubicBezTo>
                <a:cubicBezTo>
                  <a:pt x="1176634" y="2453887"/>
                  <a:pt x="925947" y="2435742"/>
                  <a:pt x="708453" y="2440057"/>
                </a:cubicBezTo>
                <a:cubicBezTo>
                  <a:pt x="490959" y="2444372"/>
                  <a:pt x="176995" y="2408047"/>
                  <a:pt x="0" y="2440057"/>
                </a:cubicBezTo>
                <a:cubicBezTo>
                  <a:pt x="-13262" y="2177608"/>
                  <a:pt x="-8068" y="2066623"/>
                  <a:pt x="0" y="1903244"/>
                </a:cubicBezTo>
                <a:cubicBezTo>
                  <a:pt x="8068" y="1739865"/>
                  <a:pt x="15230" y="1606079"/>
                  <a:pt x="0" y="1317631"/>
                </a:cubicBezTo>
                <a:cubicBezTo>
                  <a:pt x="-15230" y="1029183"/>
                  <a:pt x="6131" y="886948"/>
                  <a:pt x="0" y="707617"/>
                </a:cubicBezTo>
                <a:cubicBezTo>
                  <a:pt x="-6131" y="528286"/>
                  <a:pt x="10977" y="203581"/>
                  <a:pt x="0" y="0"/>
                </a:cubicBezTo>
                <a:close/>
              </a:path>
            </a:pathLst>
          </a:custGeom>
          <a:solidFill>
            <a:srgbClr val="F9D3D3"/>
          </a:solidFill>
          <a:ln w="19050">
            <a:solidFill>
              <a:srgbClr val="C81919"/>
            </a:solidFill>
            <a:extLst>
              <a:ext uri="{C807C97D-BFC1-408E-A445-0C87EB9F89A2}">
                <ask:lineSketchStyleProps xmlns:ask="http://schemas.microsoft.com/office/drawing/2018/sketchyshapes" sd="12182640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08000" bIns="108000" rtlCol="0" anchor="t"/>
          <a:lstStyle/>
          <a:p>
            <a:pPr algn="ctr"/>
            <a:r>
              <a:rPr lang="en-US" b="1"/>
              <a:t>Leakage</a:t>
            </a:r>
          </a:p>
          <a:p>
            <a:pPr algn="ctr"/>
            <a:r>
              <a:rPr lang="en-US" i="1"/>
              <a:t>to ground</a:t>
            </a:r>
          </a:p>
          <a:p>
            <a:pPr algn="ctr"/>
            <a:endParaRPr lang="en-US"/>
          </a:p>
          <a:p>
            <a:pPr algn="ctr"/>
            <a:r>
              <a:rPr lang="en-US"/>
              <a:t>Minimal in a correctly designed system</a:t>
            </a:r>
          </a:p>
          <a:p>
            <a:pPr algn="ctr"/>
            <a:endParaRPr lang="en-US"/>
          </a:p>
          <a:p>
            <a:pPr algn="ctr"/>
            <a:r>
              <a:rPr lang="en-US">
                <a:sym typeface="Wingdings" panose="05000000000000000000" pitchFamily="2" charset="2"/>
              </a:rPr>
              <a:t> Assumption: </a:t>
            </a:r>
            <a:r>
              <a:rPr lang="en-US" b="1">
                <a:solidFill>
                  <a:srgbClr val="A31515"/>
                </a:solidFill>
                <a:sym typeface="Wingdings" panose="05000000000000000000" pitchFamily="2" charset="2"/>
              </a:rPr>
              <a:t>can be neglected</a:t>
            </a:r>
            <a:endParaRPr lang="LID4096" b="1">
              <a:solidFill>
                <a:srgbClr val="A3151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FE0207-C174-605B-D032-366F45DF20DC}"/>
              </a:ext>
            </a:extLst>
          </p:cNvPr>
          <p:cNvSpPr/>
          <p:nvPr/>
        </p:nvSpPr>
        <p:spPr>
          <a:xfrm>
            <a:off x="9413206" y="1430161"/>
            <a:ext cx="2360571" cy="5208184"/>
          </a:xfrm>
          <a:custGeom>
            <a:avLst/>
            <a:gdLst>
              <a:gd name="connsiteX0" fmla="*/ 0 w 2360571"/>
              <a:gd name="connsiteY0" fmla="*/ 0 h 5208184"/>
              <a:gd name="connsiteX1" fmla="*/ 566537 w 2360571"/>
              <a:gd name="connsiteY1" fmla="*/ 0 h 5208184"/>
              <a:gd name="connsiteX2" fmla="*/ 1133074 w 2360571"/>
              <a:gd name="connsiteY2" fmla="*/ 0 h 5208184"/>
              <a:gd name="connsiteX3" fmla="*/ 1699611 w 2360571"/>
              <a:gd name="connsiteY3" fmla="*/ 0 h 5208184"/>
              <a:gd name="connsiteX4" fmla="*/ 2360571 w 2360571"/>
              <a:gd name="connsiteY4" fmla="*/ 0 h 5208184"/>
              <a:gd name="connsiteX5" fmla="*/ 2360571 w 2360571"/>
              <a:gd name="connsiteY5" fmla="*/ 703105 h 5208184"/>
              <a:gd name="connsiteX6" fmla="*/ 2360571 w 2360571"/>
              <a:gd name="connsiteY6" fmla="*/ 1197882 h 5208184"/>
              <a:gd name="connsiteX7" fmla="*/ 2360571 w 2360571"/>
              <a:gd name="connsiteY7" fmla="*/ 1900987 h 5208184"/>
              <a:gd name="connsiteX8" fmla="*/ 2360571 w 2360571"/>
              <a:gd name="connsiteY8" fmla="*/ 2499928 h 5208184"/>
              <a:gd name="connsiteX9" fmla="*/ 2360571 w 2360571"/>
              <a:gd name="connsiteY9" fmla="*/ 3150951 h 5208184"/>
              <a:gd name="connsiteX10" fmla="*/ 2360571 w 2360571"/>
              <a:gd name="connsiteY10" fmla="*/ 3645729 h 5208184"/>
              <a:gd name="connsiteX11" fmla="*/ 2360571 w 2360571"/>
              <a:gd name="connsiteY11" fmla="*/ 4140506 h 5208184"/>
              <a:gd name="connsiteX12" fmla="*/ 2360571 w 2360571"/>
              <a:gd name="connsiteY12" fmla="*/ 5208184 h 5208184"/>
              <a:gd name="connsiteX13" fmla="*/ 1723217 w 2360571"/>
              <a:gd name="connsiteY13" fmla="*/ 5208184 h 5208184"/>
              <a:gd name="connsiteX14" fmla="*/ 1109468 w 2360571"/>
              <a:gd name="connsiteY14" fmla="*/ 5208184 h 5208184"/>
              <a:gd name="connsiteX15" fmla="*/ 519326 w 2360571"/>
              <a:gd name="connsiteY15" fmla="*/ 5208184 h 5208184"/>
              <a:gd name="connsiteX16" fmla="*/ 0 w 2360571"/>
              <a:gd name="connsiteY16" fmla="*/ 5208184 h 5208184"/>
              <a:gd name="connsiteX17" fmla="*/ 0 w 2360571"/>
              <a:gd name="connsiteY17" fmla="*/ 4609243 h 5208184"/>
              <a:gd name="connsiteX18" fmla="*/ 0 w 2360571"/>
              <a:gd name="connsiteY18" fmla="*/ 4062384 h 5208184"/>
              <a:gd name="connsiteX19" fmla="*/ 0 w 2360571"/>
              <a:gd name="connsiteY19" fmla="*/ 3515524 h 5208184"/>
              <a:gd name="connsiteX20" fmla="*/ 0 w 2360571"/>
              <a:gd name="connsiteY20" fmla="*/ 2760338 h 5208184"/>
              <a:gd name="connsiteX21" fmla="*/ 0 w 2360571"/>
              <a:gd name="connsiteY21" fmla="*/ 2057233 h 5208184"/>
              <a:gd name="connsiteX22" fmla="*/ 0 w 2360571"/>
              <a:gd name="connsiteY22" fmla="*/ 1458292 h 5208184"/>
              <a:gd name="connsiteX23" fmla="*/ 0 w 2360571"/>
              <a:gd name="connsiteY23" fmla="*/ 911432 h 5208184"/>
              <a:gd name="connsiteX24" fmla="*/ 0 w 2360571"/>
              <a:gd name="connsiteY24" fmla="*/ 0 h 52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60571" h="5208184" fill="none" extrusionOk="0">
                <a:moveTo>
                  <a:pt x="0" y="0"/>
                </a:moveTo>
                <a:cubicBezTo>
                  <a:pt x="141355" y="20573"/>
                  <a:pt x="363282" y="15290"/>
                  <a:pt x="566537" y="0"/>
                </a:cubicBezTo>
                <a:cubicBezTo>
                  <a:pt x="769792" y="-15290"/>
                  <a:pt x="932982" y="20622"/>
                  <a:pt x="1133074" y="0"/>
                </a:cubicBezTo>
                <a:cubicBezTo>
                  <a:pt x="1333166" y="-20622"/>
                  <a:pt x="1565627" y="4905"/>
                  <a:pt x="1699611" y="0"/>
                </a:cubicBezTo>
                <a:cubicBezTo>
                  <a:pt x="1833595" y="-4905"/>
                  <a:pt x="2101260" y="27976"/>
                  <a:pt x="2360571" y="0"/>
                </a:cubicBezTo>
                <a:cubicBezTo>
                  <a:pt x="2384401" y="234220"/>
                  <a:pt x="2387232" y="461607"/>
                  <a:pt x="2360571" y="703105"/>
                </a:cubicBezTo>
                <a:cubicBezTo>
                  <a:pt x="2333910" y="944604"/>
                  <a:pt x="2336983" y="1016420"/>
                  <a:pt x="2360571" y="1197882"/>
                </a:cubicBezTo>
                <a:cubicBezTo>
                  <a:pt x="2384159" y="1379344"/>
                  <a:pt x="2339805" y="1759437"/>
                  <a:pt x="2360571" y="1900987"/>
                </a:cubicBezTo>
                <a:cubicBezTo>
                  <a:pt x="2381337" y="2042537"/>
                  <a:pt x="2346535" y="2289154"/>
                  <a:pt x="2360571" y="2499928"/>
                </a:cubicBezTo>
                <a:cubicBezTo>
                  <a:pt x="2374607" y="2710702"/>
                  <a:pt x="2391487" y="2828833"/>
                  <a:pt x="2360571" y="3150951"/>
                </a:cubicBezTo>
                <a:cubicBezTo>
                  <a:pt x="2329655" y="3473069"/>
                  <a:pt x="2377858" y="3411060"/>
                  <a:pt x="2360571" y="3645729"/>
                </a:cubicBezTo>
                <a:cubicBezTo>
                  <a:pt x="2343284" y="3880398"/>
                  <a:pt x="2372984" y="3985960"/>
                  <a:pt x="2360571" y="4140506"/>
                </a:cubicBezTo>
                <a:cubicBezTo>
                  <a:pt x="2348158" y="4295052"/>
                  <a:pt x="2399373" y="4980804"/>
                  <a:pt x="2360571" y="5208184"/>
                </a:cubicBezTo>
                <a:cubicBezTo>
                  <a:pt x="2084669" y="5179010"/>
                  <a:pt x="1919930" y="5178552"/>
                  <a:pt x="1723217" y="5208184"/>
                </a:cubicBezTo>
                <a:cubicBezTo>
                  <a:pt x="1526504" y="5237816"/>
                  <a:pt x="1364214" y="5216667"/>
                  <a:pt x="1109468" y="5208184"/>
                </a:cubicBezTo>
                <a:cubicBezTo>
                  <a:pt x="854722" y="5199701"/>
                  <a:pt x="697470" y="5195701"/>
                  <a:pt x="519326" y="5208184"/>
                </a:cubicBezTo>
                <a:cubicBezTo>
                  <a:pt x="341182" y="5220667"/>
                  <a:pt x="229327" y="5227892"/>
                  <a:pt x="0" y="5208184"/>
                </a:cubicBezTo>
                <a:cubicBezTo>
                  <a:pt x="16767" y="5048938"/>
                  <a:pt x="-14166" y="4821398"/>
                  <a:pt x="0" y="4609243"/>
                </a:cubicBezTo>
                <a:cubicBezTo>
                  <a:pt x="14166" y="4397088"/>
                  <a:pt x="-12200" y="4203887"/>
                  <a:pt x="0" y="4062384"/>
                </a:cubicBezTo>
                <a:cubicBezTo>
                  <a:pt x="12200" y="3920881"/>
                  <a:pt x="13472" y="3659019"/>
                  <a:pt x="0" y="3515524"/>
                </a:cubicBezTo>
                <a:cubicBezTo>
                  <a:pt x="-13472" y="3372029"/>
                  <a:pt x="-14801" y="3074756"/>
                  <a:pt x="0" y="2760338"/>
                </a:cubicBezTo>
                <a:cubicBezTo>
                  <a:pt x="14801" y="2445920"/>
                  <a:pt x="-9989" y="2396773"/>
                  <a:pt x="0" y="2057233"/>
                </a:cubicBezTo>
                <a:cubicBezTo>
                  <a:pt x="9989" y="1717693"/>
                  <a:pt x="23490" y="1719183"/>
                  <a:pt x="0" y="1458292"/>
                </a:cubicBezTo>
                <a:cubicBezTo>
                  <a:pt x="-23490" y="1197401"/>
                  <a:pt x="1407" y="1105637"/>
                  <a:pt x="0" y="911432"/>
                </a:cubicBezTo>
                <a:cubicBezTo>
                  <a:pt x="-1407" y="717227"/>
                  <a:pt x="-27950" y="259474"/>
                  <a:pt x="0" y="0"/>
                </a:cubicBezTo>
                <a:close/>
              </a:path>
              <a:path w="2360571" h="5208184" stroke="0" extrusionOk="0">
                <a:moveTo>
                  <a:pt x="0" y="0"/>
                </a:moveTo>
                <a:cubicBezTo>
                  <a:pt x="210553" y="13620"/>
                  <a:pt x="374900" y="7703"/>
                  <a:pt x="590143" y="0"/>
                </a:cubicBezTo>
                <a:cubicBezTo>
                  <a:pt x="805386" y="-7703"/>
                  <a:pt x="1014157" y="27713"/>
                  <a:pt x="1180286" y="0"/>
                </a:cubicBezTo>
                <a:cubicBezTo>
                  <a:pt x="1346415" y="-27713"/>
                  <a:pt x="1532934" y="-12170"/>
                  <a:pt x="1699611" y="0"/>
                </a:cubicBezTo>
                <a:cubicBezTo>
                  <a:pt x="1866289" y="12170"/>
                  <a:pt x="2102885" y="-15058"/>
                  <a:pt x="2360571" y="0"/>
                </a:cubicBezTo>
                <a:cubicBezTo>
                  <a:pt x="2345142" y="346156"/>
                  <a:pt x="2347267" y="452356"/>
                  <a:pt x="2360571" y="703105"/>
                </a:cubicBezTo>
                <a:cubicBezTo>
                  <a:pt x="2373875" y="953855"/>
                  <a:pt x="2337924" y="1032449"/>
                  <a:pt x="2360571" y="1302046"/>
                </a:cubicBezTo>
                <a:cubicBezTo>
                  <a:pt x="2383218" y="1571643"/>
                  <a:pt x="2390180" y="1693489"/>
                  <a:pt x="2360571" y="1900987"/>
                </a:cubicBezTo>
                <a:cubicBezTo>
                  <a:pt x="2330962" y="2108485"/>
                  <a:pt x="2379796" y="2268714"/>
                  <a:pt x="2360571" y="2395765"/>
                </a:cubicBezTo>
                <a:cubicBezTo>
                  <a:pt x="2341346" y="2522816"/>
                  <a:pt x="2347630" y="2925856"/>
                  <a:pt x="2360571" y="3098869"/>
                </a:cubicBezTo>
                <a:cubicBezTo>
                  <a:pt x="2373512" y="3271882"/>
                  <a:pt x="2344149" y="3597868"/>
                  <a:pt x="2360571" y="3749892"/>
                </a:cubicBezTo>
                <a:cubicBezTo>
                  <a:pt x="2376993" y="3901916"/>
                  <a:pt x="2348065" y="4116054"/>
                  <a:pt x="2360571" y="4400915"/>
                </a:cubicBezTo>
                <a:cubicBezTo>
                  <a:pt x="2373077" y="4685776"/>
                  <a:pt x="2381182" y="4861012"/>
                  <a:pt x="2360571" y="5208184"/>
                </a:cubicBezTo>
                <a:cubicBezTo>
                  <a:pt x="2225186" y="5211784"/>
                  <a:pt x="1928245" y="5212795"/>
                  <a:pt x="1770428" y="5208184"/>
                </a:cubicBezTo>
                <a:cubicBezTo>
                  <a:pt x="1612611" y="5203573"/>
                  <a:pt x="1316216" y="5189082"/>
                  <a:pt x="1156680" y="5208184"/>
                </a:cubicBezTo>
                <a:cubicBezTo>
                  <a:pt x="997144" y="5227286"/>
                  <a:pt x="761677" y="5180253"/>
                  <a:pt x="590143" y="5208184"/>
                </a:cubicBezTo>
                <a:cubicBezTo>
                  <a:pt x="418609" y="5236115"/>
                  <a:pt x="223932" y="5212219"/>
                  <a:pt x="0" y="5208184"/>
                </a:cubicBezTo>
                <a:cubicBezTo>
                  <a:pt x="-4987" y="5007853"/>
                  <a:pt x="24348" y="4867638"/>
                  <a:pt x="0" y="4557161"/>
                </a:cubicBezTo>
                <a:cubicBezTo>
                  <a:pt x="-24348" y="4246684"/>
                  <a:pt x="-1673" y="4172294"/>
                  <a:pt x="0" y="3801974"/>
                </a:cubicBezTo>
                <a:cubicBezTo>
                  <a:pt x="1673" y="3431654"/>
                  <a:pt x="-21302" y="3367574"/>
                  <a:pt x="0" y="3203033"/>
                </a:cubicBezTo>
                <a:cubicBezTo>
                  <a:pt x="21302" y="3038492"/>
                  <a:pt x="-23498" y="2817466"/>
                  <a:pt x="0" y="2708256"/>
                </a:cubicBezTo>
                <a:cubicBezTo>
                  <a:pt x="23498" y="2599046"/>
                  <a:pt x="-24388" y="2401462"/>
                  <a:pt x="0" y="2109315"/>
                </a:cubicBezTo>
                <a:cubicBezTo>
                  <a:pt x="24388" y="1817168"/>
                  <a:pt x="-1149" y="1759795"/>
                  <a:pt x="0" y="1510373"/>
                </a:cubicBezTo>
                <a:cubicBezTo>
                  <a:pt x="1149" y="1260951"/>
                  <a:pt x="-22604" y="1033407"/>
                  <a:pt x="0" y="859350"/>
                </a:cubicBezTo>
                <a:cubicBezTo>
                  <a:pt x="22604" y="685293"/>
                  <a:pt x="10610" y="173168"/>
                  <a:pt x="0" y="0"/>
                </a:cubicBezTo>
                <a:close/>
              </a:path>
            </a:pathLst>
          </a:custGeom>
          <a:solidFill>
            <a:srgbClr val="F9D3D3"/>
          </a:solidFill>
          <a:ln w="19050">
            <a:solidFill>
              <a:srgbClr val="C81919"/>
            </a:solidFill>
            <a:extLst>
              <a:ext uri="{C807C97D-BFC1-408E-A445-0C87EB9F89A2}">
                <ask:lineSketchStyleProps xmlns:ask="http://schemas.microsoft.com/office/drawing/2018/sketchyshapes" sd="272800384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08000" bIns="108000" rtlCol="0" anchor="t"/>
          <a:lstStyle/>
          <a:p>
            <a:pPr algn="ctr"/>
            <a:r>
              <a:rPr lang="en-US" b="1"/>
              <a:t>Corona losses</a:t>
            </a:r>
          </a:p>
          <a:p>
            <a:pPr algn="ctr"/>
            <a:r>
              <a:rPr lang="en-US" i="1"/>
              <a:t>air ionization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Only relevant when voltage exceeds the corona threshold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Dependent on weather conditions and temperature  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sym typeface="Wingdings" panose="05000000000000000000" pitchFamily="2" charset="2"/>
              </a:rPr>
              <a:t> Assumption: </a:t>
            </a:r>
            <a:r>
              <a:rPr lang="en-US" b="1">
                <a:solidFill>
                  <a:srgbClr val="A31515"/>
                </a:solidFill>
                <a:sym typeface="Wingdings" panose="05000000000000000000" pitchFamily="2" charset="2"/>
              </a:rPr>
              <a:t>can be neglected</a:t>
            </a:r>
            <a:endParaRPr lang="LID4096" b="1">
              <a:solidFill>
                <a:srgbClr val="A31515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936EEA-9588-8EA8-EB6B-4E379F293551}"/>
              </a:ext>
            </a:extLst>
          </p:cNvPr>
          <p:cNvSpPr/>
          <p:nvPr/>
        </p:nvSpPr>
        <p:spPr>
          <a:xfrm>
            <a:off x="6548674" y="1428576"/>
            <a:ext cx="2623901" cy="2676119"/>
          </a:xfrm>
          <a:custGeom>
            <a:avLst/>
            <a:gdLst>
              <a:gd name="connsiteX0" fmla="*/ 0 w 2623901"/>
              <a:gd name="connsiteY0" fmla="*/ 0 h 2676119"/>
              <a:gd name="connsiteX1" fmla="*/ 682214 w 2623901"/>
              <a:gd name="connsiteY1" fmla="*/ 0 h 2676119"/>
              <a:gd name="connsiteX2" fmla="*/ 1311951 w 2623901"/>
              <a:gd name="connsiteY2" fmla="*/ 0 h 2676119"/>
              <a:gd name="connsiteX3" fmla="*/ 1889209 w 2623901"/>
              <a:gd name="connsiteY3" fmla="*/ 0 h 2676119"/>
              <a:gd name="connsiteX4" fmla="*/ 2623901 w 2623901"/>
              <a:gd name="connsiteY4" fmla="*/ 0 h 2676119"/>
              <a:gd name="connsiteX5" fmla="*/ 2623901 w 2623901"/>
              <a:gd name="connsiteY5" fmla="*/ 615507 h 2676119"/>
              <a:gd name="connsiteX6" fmla="*/ 2623901 w 2623901"/>
              <a:gd name="connsiteY6" fmla="*/ 1311298 h 2676119"/>
              <a:gd name="connsiteX7" fmla="*/ 2623901 w 2623901"/>
              <a:gd name="connsiteY7" fmla="*/ 2007089 h 2676119"/>
              <a:gd name="connsiteX8" fmla="*/ 2623901 w 2623901"/>
              <a:gd name="connsiteY8" fmla="*/ 2676119 h 2676119"/>
              <a:gd name="connsiteX9" fmla="*/ 1941687 w 2623901"/>
              <a:gd name="connsiteY9" fmla="*/ 2676119 h 2676119"/>
              <a:gd name="connsiteX10" fmla="*/ 1285711 w 2623901"/>
              <a:gd name="connsiteY10" fmla="*/ 2676119 h 2676119"/>
              <a:gd name="connsiteX11" fmla="*/ 682214 w 2623901"/>
              <a:gd name="connsiteY11" fmla="*/ 2676119 h 2676119"/>
              <a:gd name="connsiteX12" fmla="*/ 0 w 2623901"/>
              <a:gd name="connsiteY12" fmla="*/ 2676119 h 2676119"/>
              <a:gd name="connsiteX13" fmla="*/ 0 w 2623901"/>
              <a:gd name="connsiteY13" fmla="*/ 1953567 h 2676119"/>
              <a:gd name="connsiteX14" fmla="*/ 0 w 2623901"/>
              <a:gd name="connsiteY14" fmla="*/ 1231015 h 2676119"/>
              <a:gd name="connsiteX15" fmla="*/ 0 w 2623901"/>
              <a:gd name="connsiteY15" fmla="*/ 0 h 267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3901" h="2676119" fill="none" extrusionOk="0">
                <a:moveTo>
                  <a:pt x="0" y="0"/>
                </a:moveTo>
                <a:cubicBezTo>
                  <a:pt x="202751" y="33137"/>
                  <a:pt x="419765" y="-9439"/>
                  <a:pt x="682214" y="0"/>
                </a:cubicBezTo>
                <a:cubicBezTo>
                  <a:pt x="944663" y="9439"/>
                  <a:pt x="1067230" y="-29445"/>
                  <a:pt x="1311951" y="0"/>
                </a:cubicBezTo>
                <a:cubicBezTo>
                  <a:pt x="1556672" y="29445"/>
                  <a:pt x="1682190" y="-27438"/>
                  <a:pt x="1889209" y="0"/>
                </a:cubicBezTo>
                <a:cubicBezTo>
                  <a:pt x="2096228" y="27438"/>
                  <a:pt x="2263314" y="-7942"/>
                  <a:pt x="2623901" y="0"/>
                </a:cubicBezTo>
                <a:cubicBezTo>
                  <a:pt x="2608654" y="211731"/>
                  <a:pt x="2599662" y="315969"/>
                  <a:pt x="2623901" y="615507"/>
                </a:cubicBezTo>
                <a:cubicBezTo>
                  <a:pt x="2648140" y="915045"/>
                  <a:pt x="2616914" y="1135192"/>
                  <a:pt x="2623901" y="1311298"/>
                </a:cubicBezTo>
                <a:cubicBezTo>
                  <a:pt x="2630888" y="1487404"/>
                  <a:pt x="2593911" y="1766573"/>
                  <a:pt x="2623901" y="2007089"/>
                </a:cubicBezTo>
                <a:cubicBezTo>
                  <a:pt x="2653891" y="2247605"/>
                  <a:pt x="2657234" y="2341975"/>
                  <a:pt x="2623901" y="2676119"/>
                </a:cubicBezTo>
                <a:cubicBezTo>
                  <a:pt x="2296779" y="2672163"/>
                  <a:pt x="2217298" y="2676245"/>
                  <a:pt x="1941687" y="2676119"/>
                </a:cubicBezTo>
                <a:cubicBezTo>
                  <a:pt x="1666076" y="2675993"/>
                  <a:pt x="1550533" y="2680744"/>
                  <a:pt x="1285711" y="2676119"/>
                </a:cubicBezTo>
                <a:cubicBezTo>
                  <a:pt x="1020889" y="2671494"/>
                  <a:pt x="894447" y="2692099"/>
                  <a:pt x="682214" y="2676119"/>
                </a:cubicBezTo>
                <a:cubicBezTo>
                  <a:pt x="469981" y="2660139"/>
                  <a:pt x="150213" y="2662626"/>
                  <a:pt x="0" y="2676119"/>
                </a:cubicBezTo>
                <a:cubicBezTo>
                  <a:pt x="-4455" y="2336707"/>
                  <a:pt x="-10945" y="2274487"/>
                  <a:pt x="0" y="1953567"/>
                </a:cubicBezTo>
                <a:cubicBezTo>
                  <a:pt x="10945" y="1632647"/>
                  <a:pt x="27474" y="1491985"/>
                  <a:pt x="0" y="1231015"/>
                </a:cubicBezTo>
                <a:cubicBezTo>
                  <a:pt x="-27474" y="970045"/>
                  <a:pt x="61397" y="418794"/>
                  <a:pt x="0" y="0"/>
                </a:cubicBezTo>
                <a:close/>
              </a:path>
              <a:path w="2623901" h="2676119" stroke="0" extrusionOk="0">
                <a:moveTo>
                  <a:pt x="0" y="0"/>
                </a:moveTo>
                <a:cubicBezTo>
                  <a:pt x="332275" y="-12733"/>
                  <a:pt x="422043" y="-9726"/>
                  <a:pt x="708453" y="0"/>
                </a:cubicBezTo>
                <a:cubicBezTo>
                  <a:pt x="994863" y="9726"/>
                  <a:pt x="1233620" y="32774"/>
                  <a:pt x="1390668" y="0"/>
                </a:cubicBezTo>
                <a:cubicBezTo>
                  <a:pt x="1547717" y="-32774"/>
                  <a:pt x="2079968" y="-27649"/>
                  <a:pt x="2623901" y="0"/>
                </a:cubicBezTo>
                <a:cubicBezTo>
                  <a:pt x="2622526" y="226579"/>
                  <a:pt x="2614896" y="373642"/>
                  <a:pt x="2623901" y="722552"/>
                </a:cubicBezTo>
                <a:cubicBezTo>
                  <a:pt x="2632906" y="1071462"/>
                  <a:pt x="2612988" y="1255623"/>
                  <a:pt x="2623901" y="1418343"/>
                </a:cubicBezTo>
                <a:cubicBezTo>
                  <a:pt x="2634814" y="1581063"/>
                  <a:pt x="2584249" y="2268559"/>
                  <a:pt x="2623901" y="2676119"/>
                </a:cubicBezTo>
                <a:cubicBezTo>
                  <a:pt x="2473922" y="2675827"/>
                  <a:pt x="2304657" y="2688641"/>
                  <a:pt x="2020404" y="2676119"/>
                </a:cubicBezTo>
                <a:cubicBezTo>
                  <a:pt x="1736151" y="2663597"/>
                  <a:pt x="1707803" y="2670953"/>
                  <a:pt x="1443146" y="2676119"/>
                </a:cubicBezTo>
                <a:cubicBezTo>
                  <a:pt x="1178489" y="2681285"/>
                  <a:pt x="1001248" y="2706564"/>
                  <a:pt x="787170" y="2676119"/>
                </a:cubicBezTo>
                <a:cubicBezTo>
                  <a:pt x="573092" y="2645674"/>
                  <a:pt x="172900" y="2658272"/>
                  <a:pt x="0" y="2676119"/>
                </a:cubicBezTo>
                <a:cubicBezTo>
                  <a:pt x="26879" y="2491167"/>
                  <a:pt x="-28807" y="2151312"/>
                  <a:pt x="0" y="1980328"/>
                </a:cubicBezTo>
                <a:cubicBezTo>
                  <a:pt x="28807" y="1809344"/>
                  <a:pt x="-13911" y="1562757"/>
                  <a:pt x="0" y="1364821"/>
                </a:cubicBezTo>
                <a:cubicBezTo>
                  <a:pt x="13911" y="1166885"/>
                  <a:pt x="-768" y="860873"/>
                  <a:pt x="0" y="695791"/>
                </a:cubicBezTo>
                <a:cubicBezTo>
                  <a:pt x="768" y="530709"/>
                  <a:pt x="-20066" y="233832"/>
                  <a:pt x="0" y="0"/>
                </a:cubicBezTo>
                <a:close/>
              </a:path>
            </a:pathLst>
          </a:custGeom>
          <a:solidFill>
            <a:srgbClr val="F9D3D3"/>
          </a:solidFill>
          <a:ln w="19050">
            <a:solidFill>
              <a:srgbClr val="C81919"/>
            </a:solidFill>
            <a:extLst>
              <a:ext uri="{C807C97D-BFC1-408E-A445-0C87EB9F89A2}">
                <ask:lineSketchStyleProps xmlns:ask="http://schemas.microsoft.com/office/drawing/2018/sketchyshapes" sd="23911389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108000" rIns="91440" bIns="108000" rtlCol="0" anchor="t"/>
          <a:lstStyle/>
          <a:p>
            <a:pPr algn="ctr"/>
            <a:r>
              <a:rPr lang="en-US" b="1" dirty="0"/>
              <a:t>Inductance</a:t>
            </a:r>
          </a:p>
          <a:p>
            <a:pPr algn="ctr"/>
            <a:r>
              <a:rPr lang="en-US" i="1" dirty="0"/>
              <a:t>caused by magnetic field</a:t>
            </a:r>
          </a:p>
          <a:p>
            <a:pPr algn="ctr"/>
            <a:endParaRPr lang="en-US"/>
          </a:p>
          <a:p>
            <a:pPr algn="ctr"/>
            <a:r>
              <a:rPr lang="en-US" dirty="0"/>
              <a:t>Only relevant for alternating current  </a:t>
            </a:r>
          </a:p>
          <a:p>
            <a:pPr algn="ctr"/>
            <a:endParaRPr lang="en-US"/>
          </a:p>
          <a:p>
            <a:pPr algn="ctr"/>
            <a:r>
              <a:rPr lang="en-US" dirty="0">
                <a:sym typeface="Wingdings" panose="05000000000000000000" pitchFamily="2" charset="2"/>
              </a:rPr>
              <a:t> Assumption: </a:t>
            </a:r>
            <a:r>
              <a:rPr lang="en-US" b="1" dirty="0">
                <a:solidFill>
                  <a:srgbClr val="A31515"/>
                </a:solidFill>
                <a:sym typeface="Wingdings" panose="05000000000000000000" pitchFamily="2" charset="2"/>
              </a:rPr>
              <a:t>direct current is used</a:t>
            </a:r>
            <a:endParaRPr lang="LID4096" b="1" dirty="0">
              <a:solidFill>
                <a:srgbClr val="A31515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8E8DD-9751-258D-F53D-DE11B26B1032}"/>
              </a:ext>
            </a:extLst>
          </p:cNvPr>
          <p:cNvSpPr/>
          <p:nvPr/>
        </p:nvSpPr>
        <p:spPr>
          <a:xfrm>
            <a:off x="6548674" y="4198288"/>
            <a:ext cx="2623901" cy="2440057"/>
          </a:xfrm>
          <a:custGeom>
            <a:avLst/>
            <a:gdLst>
              <a:gd name="connsiteX0" fmla="*/ 0 w 2623901"/>
              <a:gd name="connsiteY0" fmla="*/ 0 h 2440057"/>
              <a:gd name="connsiteX1" fmla="*/ 577258 w 2623901"/>
              <a:gd name="connsiteY1" fmla="*/ 0 h 2440057"/>
              <a:gd name="connsiteX2" fmla="*/ 1154516 w 2623901"/>
              <a:gd name="connsiteY2" fmla="*/ 0 h 2440057"/>
              <a:gd name="connsiteX3" fmla="*/ 1862970 w 2623901"/>
              <a:gd name="connsiteY3" fmla="*/ 0 h 2440057"/>
              <a:gd name="connsiteX4" fmla="*/ 2623901 w 2623901"/>
              <a:gd name="connsiteY4" fmla="*/ 0 h 2440057"/>
              <a:gd name="connsiteX5" fmla="*/ 2623901 w 2623901"/>
              <a:gd name="connsiteY5" fmla="*/ 658815 h 2440057"/>
              <a:gd name="connsiteX6" fmla="*/ 2623901 w 2623901"/>
              <a:gd name="connsiteY6" fmla="*/ 1293230 h 2440057"/>
              <a:gd name="connsiteX7" fmla="*/ 2623901 w 2623901"/>
              <a:gd name="connsiteY7" fmla="*/ 1830043 h 2440057"/>
              <a:gd name="connsiteX8" fmla="*/ 2623901 w 2623901"/>
              <a:gd name="connsiteY8" fmla="*/ 2440057 h 2440057"/>
              <a:gd name="connsiteX9" fmla="*/ 1994165 w 2623901"/>
              <a:gd name="connsiteY9" fmla="*/ 2440057 h 2440057"/>
              <a:gd name="connsiteX10" fmla="*/ 1364429 w 2623901"/>
              <a:gd name="connsiteY10" fmla="*/ 2440057 h 2440057"/>
              <a:gd name="connsiteX11" fmla="*/ 734692 w 2623901"/>
              <a:gd name="connsiteY11" fmla="*/ 2440057 h 2440057"/>
              <a:gd name="connsiteX12" fmla="*/ 0 w 2623901"/>
              <a:gd name="connsiteY12" fmla="*/ 2440057 h 2440057"/>
              <a:gd name="connsiteX13" fmla="*/ 0 w 2623901"/>
              <a:gd name="connsiteY13" fmla="*/ 1854443 h 2440057"/>
              <a:gd name="connsiteX14" fmla="*/ 0 w 2623901"/>
              <a:gd name="connsiteY14" fmla="*/ 1220029 h 2440057"/>
              <a:gd name="connsiteX15" fmla="*/ 0 w 2623901"/>
              <a:gd name="connsiteY15" fmla="*/ 610014 h 2440057"/>
              <a:gd name="connsiteX16" fmla="*/ 0 w 2623901"/>
              <a:gd name="connsiteY16" fmla="*/ 0 h 2440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23901" h="2440057" fill="none" extrusionOk="0">
                <a:moveTo>
                  <a:pt x="0" y="0"/>
                </a:moveTo>
                <a:cubicBezTo>
                  <a:pt x="251138" y="15207"/>
                  <a:pt x="451602" y="-21825"/>
                  <a:pt x="577258" y="0"/>
                </a:cubicBezTo>
                <a:cubicBezTo>
                  <a:pt x="702914" y="21825"/>
                  <a:pt x="925588" y="-5918"/>
                  <a:pt x="1154516" y="0"/>
                </a:cubicBezTo>
                <a:cubicBezTo>
                  <a:pt x="1383444" y="5918"/>
                  <a:pt x="1516863" y="-17042"/>
                  <a:pt x="1862970" y="0"/>
                </a:cubicBezTo>
                <a:cubicBezTo>
                  <a:pt x="2209077" y="17042"/>
                  <a:pt x="2304865" y="20741"/>
                  <a:pt x="2623901" y="0"/>
                </a:cubicBezTo>
                <a:cubicBezTo>
                  <a:pt x="2593557" y="222412"/>
                  <a:pt x="2602277" y="353954"/>
                  <a:pt x="2623901" y="658815"/>
                </a:cubicBezTo>
                <a:cubicBezTo>
                  <a:pt x="2645525" y="963676"/>
                  <a:pt x="2633767" y="1165354"/>
                  <a:pt x="2623901" y="1293230"/>
                </a:cubicBezTo>
                <a:cubicBezTo>
                  <a:pt x="2614035" y="1421107"/>
                  <a:pt x="2612285" y="1668851"/>
                  <a:pt x="2623901" y="1830043"/>
                </a:cubicBezTo>
                <a:cubicBezTo>
                  <a:pt x="2635517" y="1991235"/>
                  <a:pt x="2621375" y="2158824"/>
                  <a:pt x="2623901" y="2440057"/>
                </a:cubicBezTo>
                <a:cubicBezTo>
                  <a:pt x="2460653" y="2447287"/>
                  <a:pt x="2204629" y="2417128"/>
                  <a:pt x="1994165" y="2440057"/>
                </a:cubicBezTo>
                <a:cubicBezTo>
                  <a:pt x="1783701" y="2462986"/>
                  <a:pt x="1514375" y="2428053"/>
                  <a:pt x="1364429" y="2440057"/>
                </a:cubicBezTo>
                <a:cubicBezTo>
                  <a:pt x="1214483" y="2452061"/>
                  <a:pt x="889727" y="2446473"/>
                  <a:pt x="734692" y="2440057"/>
                </a:cubicBezTo>
                <a:cubicBezTo>
                  <a:pt x="579657" y="2433641"/>
                  <a:pt x="158652" y="2435570"/>
                  <a:pt x="0" y="2440057"/>
                </a:cubicBezTo>
                <a:cubicBezTo>
                  <a:pt x="-8653" y="2263584"/>
                  <a:pt x="-6285" y="2069298"/>
                  <a:pt x="0" y="1854443"/>
                </a:cubicBezTo>
                <a:cubicBezTo>
                  <a:pt x="6285" y="1639588"/>
                  <a:pt x="13369" y="1436502"/>
                  <a:pt x="0" y="1220029"/>
                </a:cubicBezTo>
                <a:cubicBezTo>
                  <a:pt x="-13369" y="1003556"/>
                  <a:pt x="11537" y="864332"/>
                  <a:pt x="0" y="610014"/>
                </a:cubicBezTo>
                <a:cubicBezTo>
                  <a:pt x="-11537" y="355697"/>
                  <a:pt x="168" y="210435"/>
                  <a:pt x="0" y="0"/>
                </a:cubicBezTo>
                <a:close/>
              </a:path>
              <a:path w="2623901" h="2440057" stroke="0" extrusionOk="0">
                <a:moveTo>
                  <a:pt x="0" y="0"/>
                </a:moveTo>
                <a:cubicBezTo>
                  <a:pt x="192652" y="5945"/>
                  <a:pt x="328549" y="16410"/>
                  <a:pt x="629736" y="0"/>
                </a:cubicBezTo>
                <a:cubicBezTo>
                  <a:pt x="930923" y="-16410"/>
                  <a:pt x="1164657" y="13648"/>
                  <a:pt x="1311951" y="0"/>
                </a:cubicBezTo>
                <a:cubicBezTo>
                  <a:pt x="1459246" y="-13648"/>
                  <a:pt x="1706921" y="18689"/>
                  <a:pt x="1941687" y="0"/>
                </a:cubicBezTo>
                <a:cubicBezTo>
                  <a:pt x="2176453" y="-18689"/>
                  <a:pt x="2337738" y="-16063"/>
                  <a:pt x="2623901" y="0"/>
                </a:cubicBezTo>
                <a:cubicBezTo>
                  <a:pt x="2624018" y="242567"/>
                  <a:pt x="2618098" y="411087"/>
                  <a:pt x="2623901" y="561213"/>
                </a:cubicBezTo>
                <a:cubicBezTo>
                  <a:pt x="2629704" y="711339"/>
                  <a:pt x="2602993" y="950414"/>
                  <a:pt x="2623901" y="1195628"/>
                </a:cubicBezTo>
                <a:cubicBezTo>
                  <a:pt x="2644809" y="1440843"/>
                  <a:pt x="2603430" y="1547718"/>
                  <a:pt x="2623901" y="1732440"/>
                </a:cubicBezTo>
                <a:cubicBezTo>
                  <a:pt x="2644372" y="1917162"/>
                  <a:pt x="2600572" y="2224257"/>
                  <a:pt x="2623901" y="2440057"/>
                </a:cubicBezTo>
                <a:cubicBezTo>
                  <a:pt x="2397215" y="2459478"/>
                  <a:pt x="2280178" y="2448415"/>
                  <a:pt x="1967926" y="2440057"/>
                </a:cubicBezTo>
                <a:cubicBezTo>
                  <a:pt x="1655674" y="2431699"/>
                  <a:pt x="1513769" y="2431234"/>
                  <a:pt x="1338190" y="2440057"/>
                </a:cubicBezTo>
                <a:cubicBezTo>
                  <a:pt x="1162611" y="2448880"/>
                  <a:pt x="987983" y="2419303"/>
                  <a:pt x="682214" y="2440057"/>
                </a:cubicBezTo>
                <a:cubicBezTo>
                  <a:pt x="376445" y="2460811"/>
                  <a:pt x="320505" y="2468181"/>
                  <a:pt x="0" y="2440057"/>
                </a:cubicBezTo>
                <a:cubicBezTo>
                  <a:pt x="-7210" y="2325538"/>
                  <a:pt x="21134" y="2051495"/>
                  <a:pt x="0" y="1878844"/>
                </a:cubicBezTo>
                <a:cubicBezTo>
                  <a:pt x="-21134" y="1706193"/>
                  <a:pt x="-22739" y="1491615"/>
                  <a:pt x="0" y="1244429"/>
                </a:cubicBezTo>
                <a:cubicBezTo>
                  <a:pt x="22739" y="997244"/>
                  <a:pt x="1186" y="778682"/>
                  <a:pt x="0" y="634415"/>
                </a:cubicBezTo>
                <a:cubicBezTo>
                  <a:pt x="-1186" y="490148"/>
                  <a:pt x="-29171" y="292800"/>
                  <a:pt x="0" y="0"/>
                </a:cubicBezTo>
                <a:close/>
              </a:path>
            </a:pathLst>
          </a:custGeom>
          <a:solidFill>
            <a:srgbClr val="F9D3D3"/>
          </a:solidFill>
          <a:ln w="19050">
            <a:solidFill>
              <a:srgbClr val="C81919"/>
            </a:solidFill>
            <a:extLst>
              <a:ext uri="{C807C97D-BFC1-408E-A445-0C87EB9F89A2}">
                <ask:lineSketchStyleProps xmlns:ask="http://schemas.microsoft.com/office/drawing/2018/sketchyshapes" sd="19341646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108000" bIns="108000" rtlCol="0" anchor="t"/>
          <a:lstStyle/>
          <a:p>
            <a:pPr algn="ctr"/>
            <a:r>
              <a:rPr lang="en-US" b="1"/>
              <a:t>Transformer losses</a:t>
            </a:r>
          </a:p>
          <a:p>
            <a:pPr algn="ctr"/>
            <a:r>
              <a:rPr lang="en-US" i="1"/>
              <a:t>efficiency of transformer</a:t>
            </a:r>
          </a:p>
          <a:p>
            <a:pPr algn="ctr"/>
            <a:endParaRPr lang="en-US"/>
          </a:p>
          <a:p>
            <a:pPr algn="ctr"/>
            <a:r>
              <a:rPr lang="en-US"/>
              <a:t>Expected to be small, but significant</a:t>
            </a:r>
          </a:p>
          <a:p>
            <a:pPr algn="ctr"/>
            <a:endParaRPr lang="en-US"/>
          </a:p>
          <a:p>
            <a:pPr algn="ctr"/>
            <a:r>
              <a:rPr lang="en-US">
                <a:sym typeface="Wingdings" panose="05000000000000000000" pitchFamily="2" charset="2"/>
              </a:rPr>
              <a:t> Assumption: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take into account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7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0FF2-65E5-D175-39D9-02B7FFA5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45" y="365125"/>
            <a:ext cx="7804355" cy="1325563"/>
          </a:xfrm>
        </p:spPr>
        <p:txBody>
          <a:bodyPr/>
          <a:lstStyle/>
          <a:p>
            <a:r>
              <a:rPr lang="en-NL"/>
              <a:t>The energy flow diagram</a:t>
            </a:r>
            <a:endParaRPr lang="LID4096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0EF1A3-AEEA-40F7-F486-C5303F49185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0"/>
            <a:ext cx="3205666" cy="6858000"/>
            <a:chOff x="1" y="0"/>
            <a:chExt cx="3205666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170DAF-6BCB-7EA8-6381-E14A643510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0"/>
              <a:ext cx="3205666" cy="6858000"/>
            </a:xfrm>
            <a:prstGeom prst="rect">
              <a:avLst/>
            </a:prstGeom>
            <a:solidFill>
              <a:srgbClr val="C8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0" rtlCol="0" anchor="ctr"/>
            <a:lstStyle/>
            <a:p>
              <a:endParaRPr lang="LID4096" sz="200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BAA17-54B9-EDD3-349C-6475AF57DF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32954"/>
              <a:ext cx="3141581" cy="914400"/>
              <a:chOff x="64085" y="232954"/>
              <a:chExt cx="3141581" cy="914400"/>
            </a:xfrm>
          </p:grpSpPr>
          <p:pic>
            <p:nvPicPr>
              <p:cNvPr id="39" name="Graphic 38" descr="Fork In Road with solid fill">
                <a:extLst>
                  <a:ext uri="{FF2B5EF4-FFF2-40B4-BE49-F238E27FC236}">
                    <a16:creationId xmlns:a16="http://schemas.microsoft.com/office/drawing/2014/main" id="{5E0CF161-C96F-4103-BDC4-96324943DF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085" y="2329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4BD04F-8338-5F57-A3A0-D9388AA88F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3114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Modelling objective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6CFE78B-51F3-DCC1-7A4E-C7CC4416165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1148119"/>
              <a:ext cx="3141581" cy="914400"/>
              <a:chOff x="64085" y="1148119"/>
              <a:chExt cx="3141581" cy="914400"/>
            </a:xfrm>
          </p:grpSpPr>
          <p:pic>
            <p:nvPicPr>
              <p:cNvPr id="40" name="Graphic 39" descr="Newton's Cradle with solid fill">
                <a:extLst>
                  <a:ext uri="{FF2B5EF4-FFF2-40B4-BE49-F238E27FC236}">
                    <a16:creationId xmlns:a16="http://schemas.microsoft.com/office/drawing/2014/main" id="{79CDECB1-6F81-3E4A-1E98-68DCE5081B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085" y="114811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4FD9D-050B-C2AA-3772-FB21D3FE9D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125137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Physical phenomena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5D2FD0-E317-F354-499D-39D4447E73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063284"/>
              <a:ext cx="3141581" cy="914400"/>
              <a:chOff x="64085" y="2063284"/>
              <a:chExt cx="3141581" cy="914400"/>
            </a:xfrm>
          </p:grpSpPr>
          <p:pic>
            <p:nvPicPr>
              <p:cNvPr id="38" name="Graphic 37" descr="List with solid fill">
                <a:extLst>
                  <a:ext uri="{FF2B5EF4-FFF2-40B4-BE49-F238E27FC236}">
                    <a16:creationId xmlns:a16="http://schemas.microsoft.com/office/drawing/2014/main" id="{61112F0A-E539-40AE-F215-0218F7C032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085" y="206328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ADD7258-92F3-5B5A-DC69-76B93F85474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2166541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Model selection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491D5C2-9C09-3F58-E8C5-C45339E1692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2978449"/>
              <a:ext cx="3141581" cy="914400"/>
              <a:chOff x="64085" y="2978449"/>
              <a:chExt cx="3141581" cy="914400"/>
            </a:xfrm>
          </p:grpSpPr>
          <p:pic>
            <p:nvPicPr>
              <p:cNvPr id="34" name="Graphic 33" descr="Supply And Demand with solid fill">
                <a:extLst>
                  <a:ext uri="{FF2B5EF4-FFF2-40B4-BE49-F238E27FC236}">
                    <a16:creationId xmlns:a16="http://schemas.microsoft.com/office/drawing/2014/main" id="{4DD919F4-C7DD-0142-2C0A-242617E3B9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085" y="29784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EF4F93-67BD-80B6-ADD9-65D1194CBFF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08170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Autofit/>
              </a:bodyPr>
              <a:lstStyle/>
              <a:p>
                <a:r>
                  <a:rPr lang="en-US" sz="2000">
                    <a:solidFill>
                      <a:srgbClr val="F9D3D3"/>
                    </a:solidFill>
                  </a:rPr>
                  <a:t>Mathematical elaboration</a:t>
                </a:r>
                <a:endParaRPr lang="LID4096" sz="2000">
                  <a:solidFill>
                    <a:srgbClr val="F9D3D3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0495A7C-5195-405C-A9B4-5E437CD8296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3893614"/>
              <a:ext cx="3141581" cy="914400"/>
              <a:chOff x="64085" y="3893614"/>
              <a:chExt cx="3141581" cy="914400"/>
            </a:xfrm>
          </p:grpSpPr>
          <p:pic>
            <p:nvPicPr>
              <p:cNvPr id="36" name="Graphic 35" descr="Programmer female with solid fill">
                <a:extLst>
                  <a:ext uri="{FF2B5EF4-FFF2-40B4-BE49-F238E27FC236}">
                    <a16:creationId xmlns:a16="http://schemas.microsoft.com/office/drawing/2014/main" id="{850A57E2-A3B3-FE61-87F7-698715DC6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4085" y="389361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822ABD-EE1F-B9F9-F8A9-F36427A786F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3991462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Implementation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19B1EA-47F0-633D-7CFD-BE04A4DB4F4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4808779"/>
              <a:ext cx="3141581" cy="914400"/>
              <a:chOff x="64085" y="4808779"/>
              <a:chExt cx="3141581" cy="914400"/>
            </a:xfrm>
          </p:grpSpPr>
          <p:pic>
            <p:nvPicPr>
              <p:cNvPr id="35" name="Graphic 34" descr="Clipboard Mixed with solid fill">
                <a:extLst>
                  <a:ext uri="{FF2B5EF4-FFF2-40B4-BE49-F238E27FC236}">
                    <a16:creationId xmlns:a16="http://schemas.microsoft.com/office/drawing/2014/main" id="{98EA6029-61BB-AC40-8B78-7D06253019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085" y="48087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1AE78BB-EA4A-23E9-162D-0566B255520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4912036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Validation &amp; verification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EEE90-4331-138D-5957-F053D20D54F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4085" y="5723945"/>
              <a:ext cx="3141581" cy="914400"/>
              <a:chOff x="64085" y="5723945"/>
              <a:chExt cx="3141581" cy="914400"/>
            </a:xfrm>
          </p:grpSpPr>
          <p:pic>
            <p:nvPicPr>
              <p:cNvPr id="7" name="Content Placeholder 5" descr="Road with solid fill">
                <a:extLst>
                  <a:ext uri="{FF2B5EF4-FFF2-40B4-BE49-F238E27FC236}">
                    <a16:creationId xmlns:a16="http://schemas.microsoft.com/office/drawing/2014/main" id="{D57E8E22-6778-19E4-B8C9-6D3948546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085" y="572394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74C780-719A-6D89-05C6-3968F7D1681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42570" y="5818967"/>
                <a:ext cx="2163096" cy="70788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en-US" sz="2000">
                    <a:solidFill>
                      <a:srgbClr val="A31515"/>
                    </a:solidFill>
                  </a:rPr>
                  <a:t>Reflection</a:t>
                </a:r>
                <a:endParaRPr lang="LID4096" sz="2000">
                  <a:solidFill>
                    <a:srgbClr val="A31515"/>
                  </a:solidFill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B2BC77-5C9E-96EF-AC81-CBDBB4E3BC2B}"/>
              </a:ext>
            </a:extLst>
          </p:cNvPr>
          <p:cNvGrpSpPr/>
          <p:nvPr/>
        </p:nvGrpSpPr>
        <p:grpSpPr>
          <a:xfrm>
            <a:off x="3748948" y="1557788"/>
            <a:ext cx="7948630" cy="2839791"/>
            <a:chOff x="3405170" y="2399865"/>
            <a:chExt cx="11286288" cy="38891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B5D6F4-4227-8091-2EF2-498228D4D85D}"/>
                </a:ext>
              </a:extLst>
            </p:cNvPr>
            <p:cNvSpPr/>
            <p:nvPr/>
          </p:nvSpPr>
          <p:spPr>
            <a:xfrm>
              <a:off x="5085687" y="2399865"/>
              <a:ext cx="8077089" cy="2779453"/>
            </a:xfrm>
            <a:prstGeom prst="rect">
              <a:avLst/>
            </a:prstGeom>
            <a:noFill/>
            <a:ln w="57150"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NL"/>
                <a:t>Transmission system model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A0250EDA-8BB7-9C3D-2C87-1E466FE20F70}"/>
                </a:ext>
              </a:extLst>
            </p:cNvPr>
            <p:cNvSpPr/>
            <p:nvPr/>
          </p:nvSpPr>
          <p:spPr>
            <a:xfrm>
              <a:off x="3405170" y="3500605"/>
              <a:ext cx="1248032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BBF1AA04-7145-8B24-033F-F43CA1FCA684}"/>
                </a:ext>
              </a:extLst>
            </p:cNvPr>
            <p:cNvSpPr/>
            <p:nvPr/>
          </p:nvSpPr>
          <p:spPr>
            <a:xfrm>
              <a:off x="13443426" y="3523726"/>
              <a:ext cx="1248032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6C208328-0DDB-A7D4-9528-206DDF2EEB8F}"/>
                </a:ext>
              </a:extLst>
            </p:cNvPr>
            <p:cNvSpPr/>
            <p:nvPr/>
          </p:nvSpPr>
          <p:spPr>
            <a:xfrm rot="5400000">
              <a:off x="8580991" y="5650526"/>
              <a:ext cx="832130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0CE0AD8-2F52-46D7-7665-465B042B4BDF}"/>
                    </a:ext>
                  </a:extLst>
                </p:cNvPr>
                <p:cNvSpPr txBox="1"/>
                <p:nvPr/>
              </p:nvSpPr>
              <p:spPr>
                <a:xfrm>
                  <a:off x="13722059" y="3220081"/>
                  <a:ext cx="4605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0CE0AD8-2F52-46D7-7665-465B042B4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2059" y="3220081"/>
                  <a:ext cx="460512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6415" r="-41509" b="-5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B47631C-0772-9698-3D20-50CC99A74D50}"/>
                    </a:ext>
                  </a:extLst>
                </p:cNvPr>
                <p:cNvSpPr txBox="1"/>
                <p:nvPr/>
              </p:nvSpPr>
              <p:spPr>
                <a:xfrm>
                  <a:off x="3748826" y="3206759"/>
                  <a:ext cx="3450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B47631C-0772-9698-3D20-50CC99A74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8826" y="3206759"/>
                  <a:ext cx="34509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5000" r="-42500" b="-6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49BCC5A-491A-0C96-17F6-71A103FC4E63}"/>
                    </a:ext>
                  </a:extLst>
                </p:cNvPr>
                <p:cNvSpPr txBox="1"/>
                <p:nvPr/>
              </p:nvSpPr>
              <p:spPr>
                <a:xfrm>
                  <a:off x="9270708" y="5689478"/>
                  <a:ext cx="4995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49BCC5A-491A-0C96-17F6-71A103FC4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0708" y="5689478"/>
                  <a:ext cx="4995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4561" r="-43860" b="-6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801F1F-5948-C509-FC83-7F02774D69DE}"/>
                </a:ext>
              </a:extLst>
            </p:cNvPr>
            <p:cNvSpPr/>
            <p:nvPr/>
          </p:nvSpPr>
          <p:spPr>
            <a:xfrm>
              <a:off x="5396665" y="3085665"/>
              <a:ext cx="1260389" cy="1105930"/>
            </a:xfrm>
            <a:prstGeom prst="rect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err="1"/>
                <a:t>Transf</a:t>
              </a:r>
              <a:r>
                <a:rPr lang="en-NL"/>
                <a:t> up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F551B98D-888F-13C4-E9F5-B865D7DF0114}"/>
                </a:ext>
              </a:extLst>
            </p:cNvPr>
            <p:cNvSpPr/>
            <p:nvPr/>
          </p:nvSpPr>
          <p:spPr>
            <a:xfrm>
              <a:off x="6807837" y="3365245"/>
              <a:ext cx="983981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52910D3-651E-E04F-7B94-9B1D6111C2C0}"/>
                    </a:ext>
                  </a:extLst>
                </p:cNvPr>
                <p:cNvSpPr txBox="1"/>
                <p:nvPr/>
              </p:nvSpPr>
              <p:spPr>
                <a:xfrm>
                  <a:off x="7151494" y="3111367"/>
                  <a:ext cx="27208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52910D3-651E-E04F-7B94-9B1D6111C2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494" y="3111367"/>
                  <a:ext cx="272081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45161" r="-41935" b="-5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8FF1BC1-73F5-743C-7E32-8A6233D6AAC9}"/>
                </a:ext>
              </a:extLst>
            </p:cNvPr>
            <p:cNvSpPr/>
            <p:nvPr/>
          </p:nvSpPr>
          <p:spPr>
            <a:xfrm>
              <a:off x="11265868" y="3085665"/>
              <a:ext cx="1260389" cy="1105930"/>
            </a:xfrm>
            <a:prstGeom prst="rect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err="1"/>
                <a:t>Transf</a:t>
              </a:r>
              <a:r>
                <a:rPr lang="en-NL"/>
                <a:t> down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3E63FA42-F6B3-267E-01B5-76165866ADDB}"/>
                </a:ext>
              </a:extLst>
            </p:cNvPr>
            <p:cNvSpPr/>
            <p:nvPr/>
          </p:nvSpPr>
          <p:spPr>
            <a:xfrm>
              <a:off x="10001237" y="3385226"/>
              <a:ext cx="983981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2AB6DE3-A708-A56E-89D3-9FCD26FFF9C3}"/>
                    </a:ext>
                  </a:extLst>
                </p:cNvPr>
                <p:cNvSpPr txBox="1"/>
                <p:nvPr/>
              </p:nvSpPr>
              <p:spPr>
                <a:xfrm>
                  <a:off x="10257474" y="3124836"/>
                  <a:ext cx="27208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2AB6DE3-A708-A56E-89D3-9FCD26FFF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7474" y="3124836"/>
                  <a:ext cx="272081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45161" r="-45161" b="-5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B61C12-437E-32D5-8543-F330A4BDBA22}"/>
                </a:ext>
              </a:extLst>
            </p:cNvPr>
            <p:cNvSpPr/>
            <p:nvPr/>
          </p:nvSpPr>
          <p:spPr>
            <a:xfrm>
              <a:off x="8210328" y="3034700"/>
              <a:ext cx="1487862" cy="1105930"/>
            </a:xfrm>
            <a:prstGeom prst="rect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err="1"/>
                <a:t>Transm</a:t>
              </a:r>
              <a:r>
                <a:rPr lang="en-NL"/>
                <a:t> lines</a:t>
              </a: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BC9C55C-5ADA-9521-4692-C54136BC82E3}"/>
                </a:ext>
              </a:extLst>
            </p:cNvPr>
            <p:cNvSpPr/>
            <p:nvPr/>
          </p:nvSpPr>
          <p:spPr>
            <a:xfrm rot="5400000">
              <a:off x="5611657" y="4509820"/>
              <a:ext cx="648658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EE245DB-2D22-255A-B238-6D4861F82BD2}"/>
                    </a:ext>
                  </a:extLst>
                </p:cNvPr>
                <p:cNvSpPr txBox="1"/>
                <p:nvPr/>
              </p:nvSpPr>
              <p:spPr>
                <a:xfrm>
                  <a:off x="6280693" y="4546957"/>
                  <a:ext cx="27208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EE245DB-2D22-255A-B238-6D4861F82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693" y="4546957"/>
                  <a:ext cx="272081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40625" r="-53125" b="-5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727FBEA4-3677-757F-70DD-1CC7EE78EE70}"/>
                </a:ext>
              </a:extLst>
            </p:cNvPr>
            <p:cNvSpPr/>
            <p:nvPr/>
          </p:nvSpPr>
          <p:spPr>
            <a:xfrm rot="5400000">
              <a:off x="8649437" y="4439189"/>
              <a:ext cx="648658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B4BC4C3-FBD4-2A35-32BA-E02B6BACCEE4}"/>
                    </a:ext>
                  </a:extLst>
                </p:cNvPr>
                <p:cNvSpPr txBox="1"/>
                <p:nvPr/>
              </p:nvSpPr>
              <p:spPr>
                <a:xfrm>
                  <a:off x="9318472" y="4476326"/>
                  <a:ext cx="27208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B4BC4C3-FBD4-2A35-32BA-E02B6BACCE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472" y="4476326"/>
                  <a:ext cx="272080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40625" r="-56250" b="-6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233CDCBE-DE36-4F9A-D42F-01F8F5D734ED}"/>
                </a:ext>
              </a:extLst>
            </p:cNvPr>
            <p:cNvSpPr/>
            <p:nvPr/>
          </p:nvSpPr>
          <p:spPr>
            <a:xfrm rot="5400000">
              <a:off x="11456922" y="4463035"/>
              <a:ext cx="648658" cy="444843"/>
            </a:xfrm>
            <a:prstGeom prst="rightArrow">
              <a:avLst/>
            </a:prstGeom>
            <a:solidFill>
              <a:srgbClr val="C81919"/>
            </a:solidFill>
            <a:ln>
              <a:solidFill>
                <a:srgbClr val="690D0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0C29788-632F-4E07-BD9F-81563B819B2F}"/>
                    </a:ext>
                  </a:extLst>
                </p:cNvPr>
                <p:cNvSpPr txBox="1"/>
                <p:nvPr/>
              </p:nvSpPr>
              <p:spPr>
                <a:xfrm>
                  <a:off x="12125958" y="4500172"/>
                  <a:ext cx="27208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NL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0C29788-632F-4E07-BD9F-81563B819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5958" y="4500172"/>
                  <a:ext cx="272081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45161" r="-58065" b="-6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47006AA0-0777-6865-5424-192BDE32F015}"/>
              </a:ext>
            </a:extLst>
          </p:cNvPr>
          <p:cNvSpPr txBox="1">
            <a:spLocks/>
          </p:cNvSpPr>
          <p:nvPr/>
        </p:nvSpPr>
        <p:spPr>
          <a:xfrm>
            <a:off x="3549445" y="4547285"/>
            <a:ext cx="7804355" cy="161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L"/>
              <a:t>The structure of your model:</a:t>
            </a:r>
          </a:p>
          <a:p>
            <a:pPr lvl="1"/>
            <a:r>
              <a:rPr lang="en-NL"/>
              <a:t>How do the sub-components connect ?</a:t>
            </a:r>
          </a:p>
          <a:p>
            <a:pPr lvl="1"/>
            <a:r>
              <a:rPr lang="en-NL"/>
              <a:t>Where are the losses?</a:t>
            </a:r>
          </a:p>
        </p:txBody>
      </p:sp>
    </p:spTree>
    <p:extLst>
      <p:ext uri="{BB962C8B-B14F-4D97-AF65-F5344CB8AC3E}">
        <p14:creationId xmlns:p14="http://schemas.microsoft.com/office/powerpoint/2010/main" val="133832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5CB8A00F1A0841B3F9E89D33680BD0" ma:contentTypeVersion="18" ma:contentTypeDescription="Create a new document." ma:contentTypeScope="" ma:versionID="1c000b4385f70b7b1f84268cc1d8b6f4">
  <xsd:schema xmlns:xsd="http://www.w3.org/2001/XMLSchema" xmlns:xs="http://www.w3.org/2001/XMLSchema" xmlns:p="http://schemas.microsoft.com/office/2006/metadata/properties" xmlns:ns2="c43a8398-59d6-4544-8889-d61e38456917" xmlns:ns3="5290365f-c8d6-40d0-b44a-6be08a8a62f3" targetNamespace="http://schemas.microsoft.com/office/2006/metadata/properties" ma:root="true" ma:fieldsID="66dbeb20f29d81400e6a07d4788d4730" ns2:_="" ns3:_="">
    <xsd:import namespace="c43a8398-59d6-4544-8889-d61e38456917"/>
    <xsd:import namespace="5290365f-c8d6-40d0-b44a-6be08a8a62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a8398-59d6-4544-8889-d61e384569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f80264a-99e7-47cd-820c-3e92ce78c5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0365f-c8d6-40d0-b44a-6be08a8a62f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b11496c-1b5c-4cf2-8a77-78a49b0fcafa}" ma:internalName="TaxCatchAll" ma:showField="CatchAllData" ma:web="5290365f-c8d6-40d0-b44a-6be08a8a62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43a8398-59d6-4544-8889-d61e38456917">
      <Terms xmlns="http://schemas.microsoft.com/office/infopath/2007/PartnerControls"/>
    </lcf76f155ced4ddcb4097134ff3c332f>
    <TaxCatchAll xmlns="5290365f-c8d6-40d0-b44a-6be08a8a62f3" xsi:nil="true"/>
  </documentManagement>
</p:properties>
</file>

<file path=customXml/itemProps1.xml><?xml version="1.0" encoding="utf-8"?>
<ds:datastoreItem xmlns:ds="http://schemas.openxmlformats.org/officeDocument/2006/customXml" ds:itemID="{F376BC39-A5C6-423B-AA3C-2814BAA7E183}">
  <ds:schemaRefs>
    <ds:schemaRef ds:uri="5290365f-c8d6-40d0-b44a-6be08a8a62f3"/>
    <ds:schemaRef ds:uri="c43a8398-59d6-4544-8889-d61e384569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B00F624-81FD-4A78-AE17-34F057D335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F2B53-425C-4973-AD6D-8AE64299741E}">
  <ds:schemaRefs>
    <ds:schemaRef ds:uri="c43a8398-59d6-4544-8889-d61e38456917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5290365f-c8d6-40d0-b44a-6be08a8a62f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1539</Words>
  <Application>Microsoft Office PowerPoint</Application>
  <PresentationFormat>Widescreen</PresentationFormat>
  <Paragraphs>438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Aptos Display</vt:lpstr>
      <vt:lpstr>Arial</vt:lpstr>
      <vt:lpstr>Cambria Math</vt:lpstr>
      <vt:lpstr>Courier New</vt:lpstr>
      <vt:lpstr>Wingdings</vt:lpstr>
      <vt:lpstr>Office Theme</vt:lpstr>
      <vt:lpstr>Energy Storage and Transport</vt:lpstr>
      <vt:lpstr>The model development cycle</vt:lpstr>
      <vt:lpstr>Energy Storage and Transport</vt:lpstr>
      <vt:lpstr>PowerPoint Presentation</vt:lpstr>
      <vt:lpstr>Modeling questions</vt:lpstr>
      <vt:lpstr>What are typical losses?</vt:lpstr>
      <vt:lpstr>Why is a higher voltage better?</vt:lpstr>
      <vt:lpstr>What causes the losses?</vt:lpstr>
      <vt:lpstr>The energy flow diagram</vt:lpstr>
      <vt:lpstr>The transmission lines</vt:lpstr>
      <vt:lpstr>Does it make sense?</vt:lpstr>
      <vt:lpstr>The transformers</vt:lpstr>
      <vt:lpstr>PowerPoint Presentation</vt:lpstr>
      <vt:lpstr>Checking the result</vt:lpstr>
      <vt:lpstr>Does the result make sense?</vt:lpstr>
      <vt:lpstr>The transport function block</vt:lpstr>
      <vt:lpstr>The transport function block</vt:lpstr>
      <vt:lpstr>The implementation of the model</vt:lpstr>
      <vt:lpstr>The implementation of the model</vt:lpstr>
      <vt:lpstr>The transport function block </vt:lpstr>
      <vt:lpstr>The physical input parameters</vt:lpstr>
      <vt:lpstr>Debugging</vt:lpstr>
      <vt:lpstr>The physical input parameters</vt:lpstr>
      <vt:lpstr>Do the results make sense?</vt:lpstr>
      <vt:lpstr>Do the results make sense?</vt:lpstr>
      <vt:lpstr>What can the model do?</vt:lpstr>
      <vt:lpstr>What can be improved?</vt:lpstr>
      <vt:lpstr>Energy Storage and Transport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Storage and Transport</dc:title>
  <dc:creator>Verhoosel, Clemens</dc:creator>
  <cp:lastModifiedBy>Verhoosel, Clemens</cp:lastModifiedBy>
  <cp:revision>327</cp:revision>
  <dcterms:created xsi:type="dcterms:W3CDTF">2024-04-06T09:11:36Z</dcterms:created>
  <dcterms:modified xsi:type="dcterms:W3CDTF">2025-05-12T07:36:14Z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0x0101004F5CB8A00F1A0841B3F9E89D33680BD0</vt:lpwstr>
  </property>
  <property fmtid="{D5CDD505-2E9C-101B-9397-08002B2CF9AE}" pid="3" name="MediaServiceImageTags">
    <vt:lpwstr/>
  </property>
</Properties>
</file>