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7" r:id="rId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1F37D-CC04-4C4E-A18C-D0F6AA29E047}" v="3" dt="2022-05-31T17:33:11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45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Blackwell" userId="f126a95a-923a-4aa7-85ea-f68db33e4357" providerId="ADAL" clId="{D494FEAD-F328-4DBC-BA6F-3B9011EF74D8}"/>
    <pc:docChg chg="undo custSel modSld modMainMaster">
      <pc:chgData name="Stephen Blackwell" userId="f126a95a-923a-4aa7-85ea-f68db33e4357" providerId="ADAL" clId="{D494FEAD-F328-4DBC-BA6F-3B9011EF74D8}" dt="2022-05-15T08:27:27.428" v="188" actId="14100"/>
      <pc:docMkLst>
        <pc:docMk/>
      </pc:docMkLst>
      <pc:sldMasterChg chg="modSldLayout">
        <pc:chgData name="Stephen Blackwell" userId="f126a95a-923a-4aa7-85ea-f68db33e4357" providerId="ADAL" clId="{D494FEAD-F328-4DBC-BA6F-3B9011EF74D8}" dt="2022-05-15T08:27:27.428" v="188" actId="14100"/>
        <pc:sldMasterMkLst>
          <pc:docMk/>
          <pc:sldMasterMk cId="1737838669" sldId="2147483673"/>
        </pc:sldMasterMkLst>
        <pc:sldLayoutChg chg="modSp">
          <pc:chgData name="Stephen Blackwell" userId="f126a95a-923a-4aa7-85ea-f68db33e4357" providerId="ADAL" clId="{D494FEAD-F328-4DBC-BA6F-3B9011EF74D8}" dt="2022-05-15T08:27:27.428" v="188" actId="14100"/>
          <pc:sldLayoutMkLst>
            <pc:docMk/>
            <pc:sldMasterMk cId="1737838669" sldId="2147483673"/>
            <pc:sldLayoutMk cId="1876751024" sldId="2147483685"/>
          </pc:sldLayoutMkLst>
          <pc:spChg chg="mod">
            <ac:chgData name="Stephen Blackwell" userId="f126a95a-923a-4aa7-85ea-f68db33e4357" providerId="ADAL" clId="{D494FEAD-F328-4DBC-BA6F-3B9011EF74D8}" dt="2022-05-15T08:26:46.993" v="176" actId="208"/>
            <ac:spMkLst>
              <pc:docMk/>
              <pc:sldMasterMk cId="1737838669" sldId="2147483673"/>
              <pc:sldLayoutMk cId="1876751024" sldId="2147483685"/>
              <ac:spMk id="6" creationId="{5A5A07BA-DA19-4E6B-9B53-7B98E51C7FCA}"/>
            </ac:spMkLst>
          </pc:spChg>
          <pc:spChg chg="mod">
            <ac:chgData name="Stephen Blackwell" userId="f126a95a-923a-4aa7-85ea-f68db33e4357" providerId="ADAL" clId="{D494FEAD-F328-4DBC-BA6F-3B9011EF74D8}" dt="2022-05-15T08:27:27.428" v="188" actId="14100"/>
            <ac:spMkLst>
              <pc:docMk/>
              <pc:sldMasterMk cId="1737838669" sldId="2147483673"/>
              <pc:sldLayoutMk cId="1876751024" sldId="2147483685"/>
              <ac:spMk id="7" creationId="{7585C254-C940-45F1-8E9C-A61882E2E03E}"/>
            </ac:spMkLst>
          </pc:spChg>
          <pc:spChg chg="mod">
            <ac:chgData name="Stephen Blackwell" userId="f126a95a-923a-4aa7-85ea-f68db33e4357" providerId="ADAL" clId="{D494FEAD-F328-4DBC-BA6F-3B9011EF74D8}" dt="2022-05-15T08:27:10.538" v="184" actId="14100"/>
            <ac:spMkLst>
              <pc:docMk/>
              <pc:sldMasterMk cId="1737838669" sldId="2147483673"/>
              <pc:sldLayoutMk cId="1876751024" sldId="2147483685"/>
              <ac:spMk id="8" creationId="{A1A0EDF6-4197-4C1D-95D1-20D7F0E99F5E}"/>
            </ac:spMkLst>
          </pc:spChg>
        </pc:sldLayoutChg>
      </pc:sldMasterChg>
    </pc:docChg>
  </pc:docChgLst>
  <pc:docChgLst>
    <pc:chgData name="Stephen Blackwell" userId="f126a95a-923a-4aa7-85ea-f68db33e4357" providerId="ADAL" clId="{42B1F37D-CC04-4C4E-A18C-D0F6AA29E047}"/>
    <pc:docChg chg="undo custSel addSld delSld">
      <pc:chgData name="Stephen Blackwell" userId="f126a95a-923a-4aa7-85ea-f68db33e4357" providerId="ADAL" clId="{42B1F37D-CC04-4C4E-A18C-D0F6AA29E047}" dt="2022-05-31T17:33:11.797" v="2" actId="2696"/>
      <pc:docMkLst>
        <pc:docMk/>
      </pc:docMkLst>
      <pc:sldChg chg="add del">
        <pc:chgData name="Stephen Blackwell" userId="f126a95a-923a-4aa7-85ea-f68db33e4357" providerId="ADAL" clId="{42B1F37D-CC04-4C4E-A18C-D0F6AA29E047}" dt="2022-05-31T17:33:11.797" v="2" actId="2696"/>
        <pc:sldMkLst>
          <pc:docMk/>
          <pc:sldMk cId="1878665915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815C-1FD3-4C4F-A9C6-876D4EC5F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95500"/>
            <a:ext cx="7200900" cy="44561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6FA31-95DB-46CB-9B13-6419BFD10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6723063"/>
            <a:ext cx="7200900" cy="30908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F3CC-7784-43E8-836B-15E3F31E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6D58-41E3-40A4-B1B7-B9E3DC3A04EB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0706D-A3F9-47C4-A939-26CEB601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914CA-54EC-4E55-B84E-C328DB3E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DAFC-1967-488E-9695-030FC421D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16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5A7E-A6BC-414F-8933-026B0E1E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9D4D7-6C35-4687-AB0E-5D6EA4D6A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465F-7209-4578-897C-35A30554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6D58-41E3-40A4-B1B7-B9E3DC3A04EB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1C6C9-C216-42C7-95EE-DEA99C91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8F7C-CE70-475C-A5C6-39B84592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DAFC-1967-488E-9695-030FC421D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41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6855D-3EE9-402A-BF9B-45A6CB4A9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0700" y="681038"/>
            <a:ext cx="2070100" cy="10848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9F0EA-1479-4CED-95EC-D69A6C4EE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0400" y="681038"/>
            <a:ext cx="6057900" cy="108489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D31EB-CFF1-4E9D-A9BD-EF0FD2B5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6D58-41E3-40A4-B1B7-B9E3DC3A04EB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24477-1ADA-45F3-8A34-B76945BF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64E6-15D5-4E04-A1F1-2C9A499F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DAFC-1967-488E-9695-030FC421D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666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0FB0-67D4-4C98-BC3D-B0213EC4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543C2-A9A7-452E-AC5E-1B02B127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DA3E-A6BE-41B3-A07A-11DA2FD06F36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C1CC4-D89D-42D7-AE22-2FBF284D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1C575-3588-449B-A5B3-639A5ACB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94D3-E1F0-4044-827A-B6FCF6A6F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239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A5A07BA-DA19-4E6B-9B53-7B98E51C7FCA}"/>
              </a:ext>
            </a:extLst>
          </p:cNvPr>
          <p:cNvSpPr/>
          <p:nvPr userDrawn="1"/>
        </p:nvSpPr>
        <p:spPr>
          <a:xfrm rot="10800000">
            <a:off x="-1" y="0"/>
            <a:ext cx="9601200" cy="12801600"/>
          </a:xfrm>
          <a:prstGeom prst="triangle">
            <a:avLst>
              <a:gd name="adj" fmla="val 49833"/>
            </a:avLst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585C254-C940-45F1-8E9C-A61882E2E03E}"/>
              </a:ext>
            </a:extLst>
          </p:cNvPr>
          <p:cNvSpPr/>
          <p:nvPr userDrawn="1"/>
        </p:nvSpPr>
        <p:spPr>
          <a:xfrm>
            <a:off x="1" y="513346"/>
            <a:ext cx="4640177" cy="12288254"/>
          </a:xfrm>
          <a:prstGeom prst="triangle">
            <a:avLst>
              <a:gd name="adj" fmla="val 0"/>
            </a:avLst>
          </a:prstGeom>
          <a:pattFill prst="wdDnDiag">
            <a:fgClr>
              <a:srgbClr val="7030A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1A0EDF6-4197-4C1D-95D1-20D7F0E99F5E}"/>
              </a:ext>
            </a:extLst>
          </p:cNvPr>
          <p:cNvSpPr/>
          <p:nvPr userDrawn="1"/>
        </p:nvSpPr>
        <p:spPr>
          <a:xfrm flipH="1">
            <a:off x="4961019" y="513346"/>
            <a:ext cx="4640177" cy="12288253"/>
          </a:xfrm>
          <a:prstGeom prst="triangle">
            <a:avLst>
              <a:gd name="adj" fmla="val 0"/>
            </a:avLst>
          </a:prstGeom>
          <a:pattFill prst="wdUpDiag">
            <a:fgClr>
              <a:srgbClr val="7030A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4D243-1226-4847-92CA-7378C126B443}"/>
              </a:ext>
            </a:extLst>
          </p:cNvPr>
          <p:cNvSpPr/>
          <p:nvPr userDrawn="1"/>
        </p:nvSpPr>
        <p:spPr>
          <a:xfrm>
            <a:off x="160421" y="11438020"/>
            <a:ext cx="24384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not write on the Hatch areas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D772336-50D1-4B63-8623-DDE1C46386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7684" y="9738558"/>
            <a:ext cx="2566737" cy="81756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E0D5E92-D3DA-4EBB-8C65-B0C091823A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12042" y="10806023"/>
            <a:ext cx="3192379" cy="81756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B7F2E18-9047-453C-ABF8-B84631E26D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54619" y="11823615"/>
            <a:ext cx="3749802" cy="81756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Student Name</a:t>
            </a:r>
          </a:p>
        </p:txBody>
      </p:sp>
    </p:spTree>
    <p:extLst>
      <p:ext uri="{BB962C8B-B14F-4D97-AF65-F5344CB8AC3E}">
        <p14:creationId xmlns:p14="http://schemas.microsoft.com/office/powerpoint/2010/main" val="187675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632D-72D6-42C5-B96C-2EF9641D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573F5-00EB-4253-887C-5A1CB9EAB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BC43E-E148-4D5B-B893-31FB1470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6D58-41E3-40A4-B1B7-B9E3DC3A04EB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54E18-47EC-4ED2-9C86-86418F82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A1A9C-84F1-4A4A-AFDC-154DF9D5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DAFC-1967-488E-9695-030FC421D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8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1A54-85D9-4061-A8C8-8881E82A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3190875"/>
            <a:ext cx="8280400" cy="532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B3A4E-C4D1-4112-B8FB-9E30BBC24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38" y="8567738"/>
            <a:ext cx="8280400" cy="28003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3379D-7C6D-47D9-8CC8-984EAFF4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6D58-41E3-40A4-B1B7-B9E3DC3A04EB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14CB8-45F2-49A0-A133-34995DB4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739DA-59B8-4B59-84C2-A579C553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DAFC-1967-488E-9695-030FC421D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93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A939-BA2E-4867-ADE5-130CA92B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CD1D-02A5-438E-A452-72185295E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400" y="3408363"/>
            <a:ext cx="4064000" cy="8121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2244A-9F7A-4A49-A63B-454198A51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6800" y="3408363"/>
            <a:ext cx="4064000" cy="8121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E83DB-F233-403D-93D9-70C2003D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6D58-41E3-40A4-B1B7-B9E3DC3A04EB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F70B6-EB16-4846-8DAF-D013B6E5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89FC8-5C38-458C-ADB9-5D3EE8CD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DAFC-1967-488E-9695-030FC421D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3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DD63-F09A-4AC4-970D-ECAF57AC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8" y="681038"/>
            <a:ext cx="8280400" cy="2474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923F-F899-4C1F-BE83-8C14F6C2E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988" y="3138488"/>
            <a:ext cx="4060825" cy="15382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2DF4A-84D7-4893-9644-B37D360F3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988" y="4676775"/>
            <a:ext cx="4060825" cy="6877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848DB-29AD-4C3D-85FD-81E311CFC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0925" y="3138488"/>
            <a:ext cx="4081463" cy="15382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B1994-BEF9-4273-897E-B9C390A46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0925" y="4676775"/>
            <a:ext cx="4081463" cy="6877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2C6E9-F897-403A-B4CC-7D2E7715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6D58-41E3-40A4-B1B7-B9E3DC3A04EB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F10B7-569F-41E3-AF86-49719DFC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687B4-B245-49C2-BE27-0EF9F6CF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DAFC-1967-488E-9695-030FC421D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08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CE4D-A10C-4C55-B3BA-22A3DFA2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07705-707F-4657-BF07-F50106D1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6D58-41E3-40A4-B1B7-B9E3DC3A04EB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1B626-A865-4887-BDD2-299A7855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90F9C-EFE5-48CF-BCB6-8D5B33F7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DAFC-1967-488E-9695-030FC421D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4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34D30-B06E-4DF3-B6F0-5FFAE9E7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6D58-41E3-40A4-B1B7-B9E3DC3A04EB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EA910-45AC-42E9-ADE8-1D6BB4EC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5B63-1071-46D6-960B-45DDE7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DAFC-1967-488E-9695-030FC421D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66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75D6-A404-4327-9C2F-75EC6DA0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8" y="854075"/>
            <a:ext cx="3095625" cy="29860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CAFA-7BA0-4043-BB35-5D97896E4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463" y="1843088"/>
            <a:ext cx="4860925" cy="9097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8479F-BA76-4CE3-86E7-42AD8E1E4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988" y="3840163"/>
            <a:ext cx="3095625" cy="7115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E22F8-87FD-4A2B-9EA7-830A4B98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6D58-41E3-40A4-B1B7-B9E3DC3A04EB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65CD6-A26A-4DE6-B337-35933EFF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DE2CD-A38D-4D89-A05D-8A025E1F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DAFC-1967-488E-9695-030FC421D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70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0053-C586-48C7-9BD7-2AD553D6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88" y="854075"/>
            <a:ext cx="3095625" cy="29860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7522A-302B-47A3-866F-83E0963FE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81463" y="1843088"/>
            <a:ext cx="4860925" cy="9097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ECD2F-2FD9-4AF3-A0AB-E6C4202D6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988" y="3840163"/>
            <a:ext cx="3095625" cy="7115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E9150-6C89-46C9-BB34-51BA2140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6D58-41E3-40A4-B1B7-B9E3DC3A04EB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C5478-534A-4472-8E6B-A8BA0FFF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4AA9F-E8CB-491C-A8F2-C6530FEB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DAFC-1967-488E-9695-030FC421D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5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029F2-0418-40FD-A685-59B3F084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681038"/>
            <a:ext cx="8280400" cy="2474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51894-9045-4189-A844-AE22FD24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3408363"/>
            <a:ext cx="8280400" cy="8121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66C2-35E2-4AD9-B967-2141D5FDF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11864975"/>
            <a:ext cx="2160588" cy="681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6D58-41E3-40A4-B1B7-B9E3DC3A04EB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386ED-F692-4715-A87F-5891086D7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9763" y="11864975"/>
            <a:ext cx="3241675" cy="681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86058-7509-4B6A-AB15-238327616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0213" y="11864975"/>
            <a:ext cx="2160587" cy="681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1DAFC-1967-488E-9695-030FC421D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83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2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7D7763-1CC2-4258-B492-ECF92A9DC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6689F-294A-4E39-A7AA-004B45DC16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A11F3-56AF-4B46-B0EC-800CE80A9D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2466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762BF80C3F034AAEBDB07192EFF628" ma:contentTypeVersion="14" ma:contentTypeDescription="Create a new document." ma:contentTypeScope="" ma:versionID="4f71044737d1a1aff8b645a2c87cf5e4">
  <xsd:schema xmlns:xsd="http://www.w3.org/2001/XMLSchema" xmlns:xs="http://www.w3.org/2001/XMLSchema" xmlns:p="http://schemas.microsoft.com/office/2006/metadata/properties" xmlns:ns3="125f82d1-c3ea-432b-9370-b9a79b7bf11c" xmlns:ns4="57ef85d2-6d4d-467c-8c49-93f6b0911ba7" targetNamespace="http://schemas.microsoft.com/office/2006/metadata/properties" ma:root="true" ma:fieldsID="28ad5f230a087a78a5332b9ab880869a" ns3:_="" ns4:_="">
    <xsd:import namespace="125f82d1-c3ea-432b-9370-b9a79b7bf11c"/>
    <xsd:import namespace="57ef85d2-6d4d-467c-8c49-93f6b0911ba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LengthInSeconds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5f82d1-c3ea-432b-9370-b9a79b7bf11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ef85d2-6d4d-467c-8c49-93f6b0911b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AA9733-DF0D-4A0E-B566-33DF4AE9E2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5f82d1-c3ea-432b-9370-b9a79b7bf11c"/>
    <ds:schemaRef ds:uri="57ef85d2-6d4d-467c-8c49-93f6b0911b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527BF0-B8E9-4D85-91D1-D8B569EBC2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E77DF2-B178-40AD-B765-F76509A6FDF5}">
  <ds:schemaRefs>
    <ds:schemaRef ds:uri="http://purl.org/dc/dcmitype/"/>
    <ds:schemaRef ds:uri="125f82d1-c3ea-432b-9370-b9a79b7bf11c"/>
    <ds:schemaRef ds:uri="57ef85d2-6d4d-467c-8c49-93f6b0911ba7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A3 Paper (297x420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Blackwell</dc:creator>
  <cp:lastModifiedBy>Stephen Blackwell</cp:lastModifiedBy>
  <cp:revision>1</cp:revision>
  <dcterms:created xsi:type="dcterms:W3CDTF">2022-05-15T08:08:51Z</dcterms:created>
  <dcterms:modified xsi:type="dcterms:W3CDTF">2022-05-31T17:33:13Z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0x0101008F762BF80C3F034AAEBDB07192EFF628</vt:lpwstr>
  </property>
</Properties>
</file>