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52294"/>
              </p:ext>
            </p:extLst>
          </p:nvPr>
        </p:nvGraphicFramePr>
        <p:xfrm>
          <a:off x="4341690" y="9312"/>
          <a:ext cx="7721649" cy="669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705</Words>
  <Application>Microsoft Office PowerPoint</Application>
  <PresentationFormat>Widescreen</PresentationFormat>
  <Paragraphs>237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14</cp:revision>
  <dcterms:created xsi:type="dcterms:W3CDTF">2019-10-17T16:35:49Z</dcterms:created>
  <dcterms:modified xsi:type="dcterms:W3CDTF">2020-03-20T21:42:34Z</dcterms:modified>
</cp:coreProperties>
</file>