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2941"/>
              </p:ext>
            </p:extLst>
          </p:nvPr>
        </p:nvGraphicFramePr>
        <p:xfrm>
          <a:off x="128661" y="3354904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0134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ED644-9951-4C5F-A97B-6B437C92CCCA}"/>
              </a:ext>
            </a:extLst>
          </p:cNvPr>
          <p:cNvSpPr txBox="1"/>
          <p:nvPr/>
        </p:nvSpPr>
        <p:spPr>
          <a:xfrm>
            <a:off x="1339272" y="3311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7843"/>
              </p:ext>
            </p:extLst>
          </p:nvPr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1910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5901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1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633"/>
              </p:ext>
            </p:extLst>
          </p:nvPr>
        </p:nvGraphicFramePr>
        <p:xfrm>
          <a:off x="4341690" y="9312"/>
          <a:ext cx="7721649" cy="727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72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1403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Storms – All w/</a:t>
                      </a:r>
                      <a:r>
                        <a:rPr lang="en-US" sz="1200"/>
                        <a:t>o distributed wind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2997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048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314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0807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03927"/>
              </p:ext>
            </p:extLst>
          </p:nvPr>
        </p:nvGraphicFramePr>
        <p:xfrm>
          <a:off x="128661" y="4463182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24862"/>
              </p:ext>
            </p:extLst>
          </p:nvPr>
        </p:nvGraphicFramePr>
        <p:xfrm>
          <a:off x="61244" y="402450"/>
          <a:ext cx="41551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5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1158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83624"/>
              </p:ext>
            </p:extLst>
          </p:nvPr>
        </p:nvGraphicFramePr>
        <p:xfrm>
          <a:off x="4341690" y="9312"/>
          <a:ext cx="7721649" cy="610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4068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2090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9706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1973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7178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3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2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958</Words>
  <Application>Microsoft Office PowerPoint</Application>
  <PresentationFormat>Widescreen</PresentationFormat>
  <Paragraphs>329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19</cp:revision>
  <dcterms:created xsi:type="dcterms:W3CDTF">2019-10-17T16:35:49Z</dcterms:created>
  <dcterms:modified xsi:type="dcterms:W3CDTF">2020-04-01T18:58:15Z</dcterms:modified>
</cp:coreProperties>
</file>